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2"/>
  </p:handout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0" r:id="rId47"/>
    <p:sldId id="302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8" r:id="rId58"/>
    <p:sldId id="314" r:id="rId59"/>
    <p:sldId id="315" r:id="rId60"/>
    <p:sldId id="316" r:id="rId61"/>
    <p:sldId id="303" r:id="rId62"/>
    <p:sldId id="304" r:id="rId63"/>
    <p:sldId id="317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2" r:id="rId97"/>
    <p:sldId id="351" r:id="rId98"/>
    <p:sldId id="354" r:id="rId99"/>
    <p:sldId id="353" r:id="rId100"/>
    <p:sldId id="355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E2"/>
    <a:srgbClr val="F27ABF"/>
    <a:srgbClr val="DE92D3"/>
    <a:srgbClr val="F260E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ACD9E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2-4EE3-AAEB-96AAF48E05D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02-4EE3-AAEB-96AAF48E05D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02-4EE3-AAEB-96AAF48E0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57504064"/>
        <c:axId val="948994288"/>
      </c:barChart>
      <c:catAx>
        <c:axId val="1057504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48994288"/>
        <c:crosses val="autoZero"/>
        <c:auto val="1"/>
        <c:lblAlgn val="ctr"/>
        <c:lblOffset val="100"/>
        <c:noMultiLvlLbl val="0"/>
      </c:catAx>
      <c:valAx>
        <c:axId val="94899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5750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CD9E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91-4139-8723-E0B5ABC85E61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E91-4139-8723-E0B5ABC85E61}"/>
              </c:ext>
            </c:extLst>
          </c:dPt>
          <c:dPt>
            <c:idx val="2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91-4139-8723-E0B5ABC85E61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E91-4139-8723-E0B5ABC85E61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1-4139-8723-E0B5ABC85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CD9E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DC-4F4D-A81D-BD7F88CD51BE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DC-4F4D-A81D-BD7F88CD51BE}"/>
              </c:ext>
            </c:extLst>
          </c:dPt>
          <c:dPt>
            <c:idx val="2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DC-4F4D-A81D-BD7F88CD51BE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8DC-4F4D-A81D-BD7F88CD51B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C-4F4D-A81D-BD7F88CD5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CD9E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D9-4B1E-9771-A0D1B0171925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D9-4B1E-9771-A0D1B0171925}"/>
              </c:ext>
            </c:extLst>
          </c:dPt>
          <c:dPt>
            <c:idx val="2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D9-4B1E-9771-A0D1B0171925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6D9-4B1E-9771-A0D1B017192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3.2</c:v>
                </c:pt>
                <c:pt idx="2">
                  <c:v>6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D9-4B1E-9771-A0D1B0171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CD9E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21-4493-8618-1438C6BD75A8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21-4493-8618-1438C6BD75A8}"/>
              </c:ext>
            </c:extLst>
          </c:dPt>
          <c:dPt>
            <c:idx val="2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21-4493-8618-1438C6BD75A8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21-4493-8618-1438C6BD75A8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21-4493-8618-1438C6BD7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ACD9E2"/>
            </a:solidFill>
            <a:ln>
              <a:noFill/>
            </a:ln>
            <a:effectLst/>
          </c:spP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5-4DED-92D0-071B337F348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5-4DED-92D0-071B337F3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084720"/>
        <c:axId val="1611549696"/>
      </c:areaChart>
      <c:dateAx>
        <c:axId val="15760847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11549696"/>
        <c:crosses val="autoZero"/>
        <c:auto val="1"/>
        <c:lblOffset val="100"/>
        <c:baseTimeUnit val="days"/>
      </c:dateAx>
      <c:valAx>
        <c:axId val="161154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6084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7-40F6-8BCB-78E58A32918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7-40F6-8BCB-78E58A32918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D7-40F6-8BCB-78E58A329189}"/>
              </c:ext>
            </c:extLst>
          </c:dPt>
          <c:xVal>
            <c:numRef>
              <c:f>Лист1!$A$2:$A$4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Лист1!$C$2:$C$4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CD7-40F6-8BCB-78E58A32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38572000"/>
        <c:axId val="1611536304"/>
      </c:bubbleChart>
      <c:valAx>
        <c:axId val="143857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11536304"/>
        <c:crosses val="autoZero"/>
        <c:crossBetween val="midCat"/>
      </c:valAx>
      <c:valAx>
        <c:axId val="161153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857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CD9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6A-4914-9CCD-85730559809E}"/>
              </c:ext>
            </c:extLst>
          </c:dPt>
          <c:dPt>
            <c:idx val="1"/>
            <c:invertIfNegative val="0"/>
            <c:bubble3D val="0"/>
            <c:spPr>
              <a:solidFill>
                <a:srgbClr val="ACD9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6A-4914-9CCD-85730559809E}"/>
              </c:ext>
            </c:extLst>
          </c:dPt>
          <c:dPt>
            <c:idx val="2"/>
            <c:invertIfNegative val="0"/>
            <c:bubble3D val="0"/>
            <c:spPr>
              <a:solidFill>
                <a:srgbClr val="ACD9E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6A-4914-9CCD-85730559809E}"/>
              </c:ext>
            </c:extLst>
          </c:dPt>
          <c:cat>
            <c:strRef>
              <c:f>Лист1!$A$2:$A$4</c:f>
              <c:strCache>
                <c:ptCount val="3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6A-4914-9CCD-85730559809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6A-4914-9CCD-857305598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3239840"/>
        <c:axId val="1516339648"/>
      </c:barChart>
      <c:catAx>
        <c:axId val="1443239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6339648"/>
        <c:crosses val="autoZero"/>
        <c:auto val="1"/>
        <c:lblAlgn val="ctr"/>
        <c:lblOffset val="100"/>
        <c:noMultiLvlLbl val="0"/>
      </c:catAx>
      <c:valAx>
        <c:axId val="15163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323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ACD9E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0-4889-A38C-87F675BB21B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0-4889-A38C-87F675BB21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80-4889-A38C-87F675BB2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4706976"/>
        <c:axId val="1384572992"/>
      </c:barChart>
      <c:catAx>
        <c:axId val="1394706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4572992"/>
        <c:crosses val="autoZero"/>
        <c:auto val="1"/>
        <c:lblAlgn val="ctr"/>
        <c:lblOffset val="100"/>
        <c:noMultiLvlLbl val="0"/>
      </c:catAx>
      <c:valAx>
        <c:axId val="138457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70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ACD9E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89-4E21-B4D7-5C8E6DCD0B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89-4E21-B4D7-5C8E6DCD0B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89-4E21-B4D7-5C8E6DCD0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9043264"/>
        <c:axId val="1384553984"/>
      </c:barChart>
      <c:catAx>
        <c:axId val="1449043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4553984"/>
        <c:crosses val="autoZero"/>
        <c:auto val="1"/>
        <c:lblAlgn val="ctr"/>
        <c:lblOffset val="100"/>
        <c:noMultiLvlLbl val="0"/>
      </c:catAx>
      <c:valAx>
        <c:axId val="138455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904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ACD9E2"/>
            </a:solidFill>
            <a:ln>
              <a:noFill/>
            </a:ln>
            <a:effectLst/>
          </c:spP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F-4592-8211-5C492BBE5AC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6F-4592-8211-5C492BBE5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6952976"/>
        <c:axId val="1516335760"/>
      </c:areaChart>
      <c:dateAx>
        <c:axId val="14369529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516335760"/>
        <c:crosses val="autoZero"/>
        <c:auto val="1"/>
        <c:lblOffset val="100"/>
        <c:baseTimeUnit val="days"/>
      </c:dateAx>
      <c:valAx>
        <c:axId val="151633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6952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ACD9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A-4F54-A65A-D84706521418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BA-4F54-A65A-D84706521418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BA-4F54-A65A-D84706521418}"/>
              </c:ext>
            </c:extLst>
          </c:dPt>
          <c:dPt>
            <c:idx val="3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5BA-4F54-A65A-D84706521418}"/>
              </c:ext>
            </c:extLst>
          </c:dPt>
          <c:dPt>
            <c:idx val="4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BA-4F54-A65A-D84706521418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A-4F54-A65A-D84706521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ACD9E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1F-4C83-AA5B-E5B4D1947A6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F-4C83-AA5B-E5B4D1947A6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1F-4C83-AA5B-E5B4D1947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35649984"/>
        <c:axId val="1384540160"/>
      </c:barChart>
      <c:catAx>
        <c:axId val="1435649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4540160"/>
        <c:crosses val="autoZero"/>
        <c:auto val="1"/>
        <c:lblAlgn val="ctr"/>
        <c:lblOffset val="100"/>
        <c:noMultiLvlLbl val="0"/>
      </c:catAx>
      <c:valAx>
        <c:axId val="13845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564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Лист1!$B$1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AE-4DA3-9083-1C2FA92AEB2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AE-4DA3-9083-1C2FA92AEB2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AE-4DA3-9083-1C2FA92AEB26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AE-4DA3-9083-1C2FA92AE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rgbClr val="ACD9E2"/>
              </a:solidFill>
              <a:ln w="9525" cap="flat" cmpd="sng" algn="ctr">
                <a:solidFill>
                  <a:srgbClr val="ACD9E2"/>
                </a:solidFill>
                <a:round/>
              </a:ln>
              <a:effectLst/>
            </c:spPr>
          </c:downBars>
        </c:upDownBars>
        <c:axId val="1577741744"/>
        <c:axId val="1516345264"/>
      </c:stockChart>
      <c:dateAx>
        <c:axId val="15777417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516345264"/>
        <c:crosses val="autoZero"/>
        <c:auto val="1"/>
        <c:lblOffset val="100"/>
        <c:baseTimeUnit val="days"/>
      </c:dateAx>
      <c:valAx>
        <c:axId val="151634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774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AF-46ED-B110-FC18AB6B42B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ln w="28575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AF-46ED-B110-FC18AB6B42B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AF-46ED-B110-FC18AB6B42B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Ряд 4</c:v>
                </c:pt>
              </c:strCache>
            </c:strRef>
          </c:tx>
          <c:spPr>
            <a:ln w="28575" cap="rnd">
              <a:solidFill>
                <a:srgbClr val="ACD9E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AF-46ED-B110-FC18AB6B4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569504"/>
        <c:axId val="1611529824"/>
      </c:lineChart>
      <c:catAx>
        <c:axId val="1438569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11529824"/>
        <c:crosses val="autoZero"/>
        <c:auto val="1"/>
        <c:lblAlgn val="ctr"/>
        <c:lblOffset val="100"/>
        <c:noMultiLvlLbl val="0"/>
      </c:catAx>
      <c:valAx>
        <c:axId val="16115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856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69A98-B2C7-4751-8A2C-0CE7DBC4D3A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99077F-97EA-45BE-B972-F7B18A87BC2D}">
      <dgm:prSet phldrT="[Текст]" custT="1"/>
      <dgm:spPr/>
      <dgm:t>
        <a:bodyPr/>
        <a:lstStyle/>
        <a:p>
          <a:r>
            <a:rPr lang="en-US" sz="3200" dirty="0">
              <a:latin typeface="Montserrat" panose="00000500000000000000" pitchFamily="50" charset="0"/>
            </a:rPr>
            <a:t>01</a:t>
          </a:r>
          <a:endParaRPr lang="ru-RU" sz="3200" dirty="0"/>
        </a:p>
      </dgm:t>
    </dgm:pt>
    <dgm:pt modelId="{38CE8908-B57A-4123-893D-589F8D0D3D63}" type="parTrans" cxnId="{E0AEBC23-211C-47D3-BBD8-E3BC85215098}">
      <dgm:prSet/>
      <dgm:spPr/>
      <dgm:t>
        <a:bodyPr/>
        <a:lstStyle/>
        <a:p>
          <a:endParaRPr lang="ru-RU"/>
        </a:p>
      </dgm:t>
    </dgm:pt>
    <dgm:pt modelId="{2DD2F47B-F1C7-4FB9-B4C0-CFC3FA3DDCDE}" type="sibTrans" cxnId="{E0AEBC23-211C-47D3-BBD8-E3BC85215098}">
      <dgm:prSet/>
      <dgm:spPr>
        <a:solidFill>
          <a:srgbClr val="ACD9E2"/>
        </a:solidFill>
      </dgm:spPr>
      <dgm:t>
        <a:bodyPr/>
        <a:lstStyle/>
        <a:p>
          <a:endParaRPr lang="ru-RU"/>
        </a:p>
      </dgm:t>
    </dgm:pt>
    <dgm:pt modelId="{B1341636-EDAD-4C65-B4F1-285283972D96}">
      <dgm:prSet phldrT="[Текст]" custT="1"/>
      <dgm:spPr/>
      <dgm:t>
        <a:bodyPr/>
        <a:lstStyle/>
        <a:p>
          <a:r>
            <a:rPr lang="en-US" sz="3200" dirty="0">
              <a:latin typeface="Montserrat" panose="00000500000000000000" pitchFamily="50" charset="0"/>
            </a:rPr>
            <a:t>02</a:t>
          </a:r>
          <a:endParaRPr lang="ru-RU" sz="3200" dirty="0"/>
        </a:p>
      </dgm:t>
    </dgm:pt>
    <dgm:pt modelId="{4EFF69A7-4734-45FC-AB51-B5617DBBC7F5}" type="parTrans" cxnId="{6151420C-E71B-4399-A17B-4BCD43FF1593}">
      <dgm:prSet/>
      <dgm:spPr/>
      <dgm:t>
        <a:bodyPr/>
        <a:lstStyle/>
        <a:p>
          <a:endParaRPr lang="ru-RU"/>
        </a:p>
      </dgm:t>
    </dgm:pt>
    <dgm:pt modelId="{2D7C7143-BB58-4249-8077-3BB45ED22F7D}" type="sibTrans" cxnId="{6151420C-E71B-4399-A17B-4BCD43FF1593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D28BC154-534B-4639-855D-5090C59B31FB}">
      <dgm:prSet phldrT="[Текст]" custT="1"/>
      <dgm:spPr/>
      <dgm:t>
        <a:bodyPr/>
        <a:lstStyle/>
        <a:p>
          <a:r>
            <a:rPr lang="en-US" sz="3200" dirty="0">
              <a:latin typeface="Montserrat" panose="00000500000000000000" pitchFamily="50" charset="0"/>
            </a:rPr>
            <a:t>03</a:t>
          </a:r>
          <a:endParaRPr lang="ru-RU" sz="3200" dirty="0"/>
        </a:p>
      </dgm:t>
    </dgm:pt>
    <dgm:pt modelId="{BA45B47D-8AF1-4010-8320-94002D7F48D6}" type="parTrans" cxnId="{75C4468D-50DE-47FF-A850-1A18CFBDD0F8}">
      <dgm:prSet/>
      <dgm:spPr/>
      <dgm:t>
        <a:bodyPr/>
        <a:lstStyle/>
        <a:p>
          <a:endParaRPr lang="ru-RU"/>
        </a:p>
      </dgm:t>
    </dgm:pt>
    <dgm:pt modelId="{F72360DC-755D-480E-BA95-BE24559BEFE2}" type="sibTrans" cxnId="{75C4468D-50DE-47FF-A850-1A18CFBDD0F8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ru-RU"/>
        </a:p>
      </dgm:t>
    </dgm:pt>
    <dgm:pt modelId="{9C177E67-3A98-4076-8E38-49012B4D631B}">
      <dgm:prSet phldrT="[Текст]" custT="1"/>
      <dgm:spPr/>
      <dgm:t>
        <a:bodyPr/>
        <a:lstStyle/>
        <a:p>
          <a:r>
            <a:rPr lang="en-US" sz="3200" dirty="0">
              <a:latin typeface="Montserrat" panose="00000500000000000000" pitchFamily="50" charset="0"/>
            </a:rPr>
            <a:t>04</a:t>
          </a:r>
          <a:endParaRPr lang="ru-RU" sz="3200" dirty="0"/>
        </a:p>
      </dgm:t>
    </dgm:pt>
    <dgm:pt modelId="{4ACE110E-B955-40B2-B505-DA6863378228}" type="parTrans" cxnId="{245C7974-D25C-4BEA-AB81-5CA694EBDB1A}">
      <dgm:prSet/>
      <dgm:spPr/>
      <dgm:t>
        <a:bodyPr/>
        <a:lstStyle/>
        <a:p>
          <a:endParaRPr lang="ru-RU"/>
        </a:p>
      </dgm:t>
    </dgm:pt>
    <dgm:pt modelId="{62975C85-D2EF-4DA5-AAFD-62A665165BB3}" type="sibTrans" cxnId="{245C7974-D25C-4BEA-AB81-5CA694EBDB1A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9F27AF46-7DE5-4873-84B9-C43BA352225A}">
      <dgm:prSet phldrT="[Текст]" custT="1"/>
      <dgm:spPr/>
      <dgm:t>
        <a:bodyPr/>
        <a:lstStyle/>
        <a:p>
          <a:r>
            <a:rPr lang="en-US" sz="3200" dirty="0">
              <a:latin typeface="Montserrat" panose="00000500000000000000" pitchFamily="50" charset="0"/>
            </a:rPr>
            <a:t>05</a:t>
          </a:r>
          <a:endParaRPr lang="ru-RU" sz="3200" dirty="0"/>
        </a:p>
      </dgm:t>
    </dgm:pt>
    <dgm:pt modelId="{C4B48AC0-06EC-404C-ADC4-F3F664C22671}" type="parTrans" cxnId="{6D86228C-6573-4DA4-98F1-B631E6423F7B}">
      <dgm:prSet/>
      <dgm:spPr/>
      <dgm:t>
        <a:bodyPr/>
        <a:lstStyle/>
        <a:p>
          <a:endParaRPr lang="ru-RU"/>
        </a:p>
      </dgm:t>
    </dgm:pt>
    <dgm:pt modelId="{EDB046A7-C494-4387-960A-62E5C224FAFC}" type="sibTrans" cxnId="{6D86228C-6573-4DA4-98F1-B631E6423F7B}">
      <dgm:prSet/>
      <dgm:spPr>
        <a:solidFill>
          <a:schemeClr val="tx1"/>
        </a:solidFill>
      </dgm:spPr>
      <dgm:t>
        <a:bodyPr/>
        <a:lstStyle/>
        <a:p>
          <a:endParaRPr lang="ru-RU"/>
        </a:p>
      </dgm:t>
    </dgm:pt>
    <dgm:pt modelId="{889ED58E-D309-41B4-9122-0362B74FE7C6}" type="pres">
      <dgm:prSet presAssocID="{53569A98-B2C7-4751-8A2C-0CE7DBC4D3A2}" presName="cycle" presStyleCnt="0">
        <dgm:presLayoutVars>
          <dgm:dir/>
          <dgm:resizeHandles val="exact"/>
        </dgm:presLayoutVars>
      </dgm:prSet>
      <dgm:spPr/>
    </dgm:pt>
    <dgm:pt modelId="{3DF0E293-5719-450F-9C67-14731F4234C3}" type="pres">
      <dgm:prSet presAssocID="{E199077F-97EA-45BE-B972-F7B18A87BC2D}" presName="dummy" presStyleCnt="0"/>
      <dgm:spPr/>
    </dgm:pt>
    <dgm:pt modelId="{1AEB8F09-4499-4002-8C3D-A59C42A7E316}" type="pres">
      <dgm:prSet presAssocID="{E199077F-97EA-45BE-B972-F7B18A87BC2D}" presName="node" presStyleLbl="revTx" presStyleIdx="0" presStyleCnt="5">
        <dgm:presLayoutVars>
          <dgm:bulletEnabled val="1"/>
        </dgm:presLayoutVars>
      </dgm:prSet>
      <dgm:spPr/>
    </dgm:pt>
    <dgm:pt modelId="{B16C37B6-0448-439D-A6C1-49551071334C}" type="pres">
      <dgm:prSet presAssocID="{2DD2F47B-F1C7-4FB9-B4C0-CFC3FA3DDCDE}" presName="sibTrans" presStyleLbl="node1" presStyleIdx="0" presStyleCnt="5"/>
      <dgm:spPr/>
    </dgm:pt>
    <dgm:pt modelId="{006DF32D-7473-4E26-B661-8C839106AD1C}" type="pres">
      <dgm:prSet presAssocID="{B1341636-EDAD-4C65-B4F1-285283972D96}" presName="dummy" presStyleCnt="0"/>
      <dgm:spPr/>
    </dgm:pt>
    <dgm:pt modelId="{75BD5F05-BC06-4C23-B747-860DFA07AB4F}" type="pres">
      <dgm:prSet presAssocID="{B1341636-EDAD-4C65-B4F1-285283972D96}" presName="node" presStyleLbl="revTx" presStyleIdx="1" presStyleCnt="5">
        <dgm:presLayoutVars>
          <dgm:bulletEnabled val="1"/>
        </dgm:presLayoutVars>
      </dgm:prSet>
      <dgm:spPr/>
    </dgm:pt>
    <dgm:pt modelId="{90F41944-A07B-4067-9BB3-47CE3C241CE1}" type="pres">
      <dgm:prSet presAssocID="{2D7C7143-BB58-4249-8077-3BB45ED22F7D}" presName="sibTrans" presStyleLbl="node1" presStyleIdx="1" presStyleCnt="5"/>
      <dgm:spPr/>
    </dgm:pt>
    <dgm:pt modelId="{CE001C50-8F8C-43D2-A4DF-6410F0073CEE}" type="pres">
      <dgm:prSet presAssocID="{D28BC154-534B-4639-855D-5090C59B31FB}" presName="dummy" presStyleCnt="0"/>
      <dgm:spPr/>
    </dgm:pt>
    <dgm:pt modelId="{88F15459-2E17-458A-860D-82CF4B679E20}" type="pres">
      <dgm:prSet presAssocID="{D28BC154-534B-4639-855D-5090C59B31FB}" presName="node" presStyleLbl="revTx" presStyleIdx="2" presStyleCnt="5">
        <dgm:presLayoutVars>
          <dgm:bulletEnabled val="1"/>
        </dgm:presLayoutVars>
      </dgm:prSet>
      <dgm:spPr/>
    </dgm:pt>
    <dgm:pt modelId="{6D90C961-59EF-42B0-A531-779784A6EA7B}" type="pres">
      <dgm:prSet presAssocID="{F72360DC-755D-480E-BA95-BE24559BEFE2}" presName="sibTrans" presStyleLbl="node1" presStyleIdx="2" presStyleCnt="5"/>
      <dgm:spPr/>
    </dgm:pt>
    <dgm:pt modelId="{2CF5E495-B3D4-46AF-BD4C-83968F1970C5}" type="pres">
      <dgm:prSet presAssocID="{9C177E67-3A98-4076-8E38-49012B4D631B}" presName="dummy" presStyleCnt="0"/>
      <dgm:spPr/>
    </dgm:pt>
    <dgm:pt modelId="{03343991-FC33-4FEC-8C31-45F5571AEC62}" type="pres">
      <dgm:prSet presAssocID="{9C177E67-3A98-4076-8E38-49012B4D631B}" presName="node" presStyleLbl="revTx" presStyleIdx="3" presStyleCnt="5">
        <dgm:presLayoutVars>
          <dgm:bulletEnabled val="1"/>
        </dgm:presLayoutVars>
      </dgm:prSet>
      <dgm:spPr/>
    </dgm:pt>
    <dgm:pt modelId="{95A9E770-6FF4-4CF5-952B-DD6A809D9433}" type="pres">
      <dgm:prSet presAssocID="{62975C85-D2EF-4DA5-AAFD-62A665165BB3}" presName="sibTrans" presStyleLbl="node1" presStyleIdx="3" presStyleCnt="5"/>
      <dgm:spPr/>
    </dgm:pt>
    <dgm:pt modelId="{7FCFEF89-E0BC-4ADE-9225-1DCDCDC081ED}" type="pres">
      <dgm:prSet presAssocID="{9F27AF46-7DE5-4873-84B9-C43BA352225A}" presName="dummy" presStyleCnt="0"/>
      <dgm:spPr/>
    </dgm:pt>
    <dgm:pt modelId="{BC71711F-8B61-4AB0-BE41-12A52AFA5007}" type="pres">
      <dgm:prSet presAssocID="{9F27AF46-7DE5-4873-84B9-C43BA352225A}" presName="node" presStyleLbl="revTx" presStyleIdx="4" presStyleCnt="5">
        <dgm:presLayoutVars>
          <dgm:bulletEnabled val="1"/>
        </dgm:presLayoutVars>
      </dgm:prSet>
      <dgm:spPr/>
    </dgm:pt>
    <dgm:pt modelId="{DBAD1C6E-D116-4799-A552-683381790BB9}" type="pres">
      <dgm:prSet presAssocID="{EDB046A7-C494-4387-960A-62E5C224FAFC}" presName="sibTrans" presStyleLbl="node1" presStyleIdx="4" presStyleCnt="5"/>
      <dgm:spPr/>
    </dgm:pt>
  </dgm:ptLst>
  <dgm:cxnLst>
    <dgm:cxn modelId="{6151420C-E71B-4399-A17B-4BCD43FF1593}" srcId="{53569A98-B2C7-4751-8A2C-0CE7DBC4D3A2}" destId="{B1341636-EDAD-4C65-B4F1-285283972D96}" srcOrd="1" destOrd="0" parTransId="{4EFF69A7-4734-45FC-AB51-B5617DBBC7F5}" sibTransId="{2D7C7143-BB58-4249-8077-3BB45ED22F7D}"/>
    <dgm:cxn modelId="{CAF90E11-FA0F-478C-AA69-F6C268A7C48A}" type="presOf" srcId="{53569A98-B2C7-4751-8A2C-0CE7DBC4D3A2}" destId="{889ED58E-D309-41B4-9122-0362B74FE7C6}" srcOrd="0" destOrd="0" presId="urn:microsoft.com/office/officeart/2005/8/layout/cycle1"/>
    <dgm:cxn modelId="{E0AEBC23-211C-47D3-BBD8-E3BC85215098}" srcId="{53569A98-B2C7-4751-8A2C-0CE7DBC4D3A2}" destId="{E199077F-97EA-45BE-B972-F7B18A87BC2D}" srcOrd="0" destOrd="0" parTransId="{38CE8908-B57A-4123-893D-589F8D0D3D63}" sibTransId="{2DD2F47B-F1C7-4FB9-B4C0-CFC3FA3DDCDE}"/>
    <dgm:cxn modelId="{AE49FA2D-B9DD-45F3-95A8-26EDA2791697}" type="presOf" srcId="{D28BC154-534B-4639-855D-5090C59B31FB}" destId="{88F15459-2E17-458A-860D-82CF4B679E20}" srcOrd="0" destOrd="0" presId="urn:microsoft.com/office/officeart/2005/8/layout/cycle1"/>
    <dgm:cxn modelId="{EA36EF34-C287-4E2E-A9F1-A5339714F859}" type="presOf" srcId="{EDB046A7-C494-4387-960A-62E5C224FAFC}" destId="{DBAD1C6E-D116-4799-A552-683381790BB9}" srcOrd="0" destOrd="0" presId="urn:microsoft.com/office/officeart/2005/8/layout/cycle1"/>
    <dgm:cxn modelId="{AAB72E4E-F798-4DC2-9085-B9997EB3AA44}" type="presOf" srcId="{B1341636-EDAD-4C65-B4F1-285283972D96}" destId="{75BD5F05-BC06-4C23-B747-860DFA07AB4F}" srcOrd="0" destOrd="0" presId="urn:microsoft.com/office/officeart/2005/8/layout/cycle1"/>
    <dgm:cxn modelId="{245C7974-D25C-4BEA-AB81-5CA694EBDB1A}" srcId="{53569A98-B2C7-4751-8A2C-0CE7DBC4D3A2}" destId="{9C177E67-3A98-4076-8E38-49012B4D631B}" srcOrd="3" destOrd="0" parTransId="{4ACE110E-B955-40B2-B505-DA6863378228}" sibTransId="{62975C85-D2EF-4DA5-AAFD-62A665165BB3}"/>
    <dgm:cxn modelId="{24B2708B-40C9-445C-B18D-0B2B291E7886}" type="presOf" srcId="{F72360DC-755D-480E-BA95-BE24559BEFE2}" destId="{6D90C961-59EF-42B0-A531-779784A6EA7B}" srcOrd="0" destOrd="0" presId="urn:microsoft.com/office/officeart/2005/8/layout/cycle1"/>
    <dgm:cxn modelId="{6D86228C-6573-4DA4-98F1-B631E6423F7B}" srcId="{53569A98-B2C7-4751-8A2C-0CE7DBC4D3A2}" destId="{9F27AF46-7DE5-4873-84B9-C43BA352225A}" srcOrd="4" destOrd="0" parTransId="{C4B48AC0-06EC-404C-ADC4-F3F664C22671}" sibTransId="{EDB046A7-C494-4387-960A-62E5C224FAFC}"/>
    <dgm:cxn modelId="{75C4468D-50DE-47FF-A850-1A18CFBDD0F8}" srcId="{53569A98-B2C7-4751-8A2C-0CE7DBC4D3A2}" destId="{D28BC154-534B-4639-855D-5090C59B31FB}" srcOrd="2" destOrd="0" parTransId="{BA45B47D-8AF1-4010-8320-94002D7F48D6}" sibTransId="{F72360DC-755D-480E-BA95-BE24559BEFE2}"/>
    <dgm:cxn modelId="{855EBE8F-BCFB-4F71-BC20-A09652C5262F}" type="presOf" srcId="{9C177E67-3A98-4076-8E38-49012B4D631B}" destId="{03343991-FC33-4FEC-8C31-45F5571AEC62}" srcOrd="0" destOrd="0" presId="urn:microsoft.com/office/officeart/2005/8/layout/cycle1"/>
    <dgm:cxn modelId="{BC1B83AE-CAAF-4AA1-A090-2A5DE84D4080}" type="presOf" srcId="{9F27AF46-7DE5-4873-84B9-C43BA352225A}" destId="{BC71711F-8B61-4AB0-BE41-12A52AFA5007}" srcOrd="0" destOrd="0" presId="urn:microsoft.com/office/officeart/2005/8/layout/cycle1"/>
    <dgm:cxn modelId="{A89557CC-4387-4D79-B15E-07B13CAC93AE}" type="presOf" srcId="{2DD2F47B-F1C7-4FB9-B4C0-CFC3FA3DDCDE}" destId="{B16C37B6-0448-439D-A6C1-49551071334C}" srcOrd="0" destOrd="0" presId="urn:microsoft.com/office/officeart/2005/8/layout/cycle1"/>
    <dgm:cxn modelId="{6F2C77EB-A5A3-43EF-BE78-BD8D02D2EC78}" type="presOf" srcId="{E199077F-97EA-45BE-B972-F7B18A87BC2D}" destId="{1AEB8F09-4499-4002-8C3D-A59C42A7E316}" srcOrd="0" destOrd="0" presId="urn:microsoft.com/office/officeart/2005/8/layout/cycle1"/>
    <dgm:cxn modelId="{EF0132F6-FF39-4645-B64D-D4E7426AC4D6}" type="presOf" srcId="{2D7C7143-BB58-4249-8077-3BB45ED22F7D}" destId="{90F41944-A07B-4067-9BB3-47CE3C241CE1}" srcOrd="0" destOrd="0" presId="urn:microsoft.com/office/officeart/2005/8/layout/cycle1"/>
    <dgm:cxn modelId="{45CAEEFD-1620-41AB-8276-377D2C449015}" type="presOf" srcId="{62975C85-D2EF-4DA5-AAFD-62A665165BB3}" destId="{95A9E770-6FF4-4CF5-952B-DD6A809D9433}" srcOrd="0" destOrd="0" presId="urn:microsoft.com/office/officeart/2005/8/layout/cycle1"/>
    <dgm:cxn modelId="{21C39AAE-395C-42D8-8D4A-4B83E8C1B084}" type="presParOf" srcId="{889ED58E-D309-41B4-9122-0362B74FE7C6}" destId="{3DF0E293-5719-450F-9C67-14731F4234C3}" srcOrd="0" destOrd="0" presId="urn:microsoft.com/office/officeart/2005/8/layout/cycle1"/>
    <dgm:cxn modelId="{FD75434A-0E3A-47B8-A171-AE4E432AA5E1}" type="presParOf" srcId="{889ED58E-D309-41B4-9122-0362B74FE7C6}" destId="{1AEB8F09-4499-4002-8C3D-A59C42A7E316}" srcOrd="1" destOrd="0" presId="urn:microsoft.com/office/officeart/2005/8/layout/cycle1"/>
    <dgm:cxn modelId="{7BD7BA5E-F9DC-49E7-AADD-F8DB26379021}" type="presParOf" srcId="{889ED58E-D309-41B4-9122-0362B74FE7C6}" destId="{B16C37B6-0448-439D-A6C1-49551071334C}" srcOrd="2" destOrd="0" presId="urn:microsoft.com/office/officeart/2005/8/layout/cycle1"/>
    <dgm:cxn modelId="{6C13E14F-10C4-4BDF-AE38-E8194425FC6D}" type="presParOf" srcId="{889ED58E-D309-41B4-9122-0362B74FE7C6}" destId="{006DF32D-7473-4E26-B661-8C839106AD1C}" srcOrd="3" destOrd="0" presId="urn:microsoft.com/office/officeart/2005/8/layout/cycle1"/>
    <dgm:cxn modelId="{0EB62447-3007-4089-B4C3-69A00A7B18B8}" type="presParOf" srcId="{889ED58E-D309-41B4-9122-0362B74FE7C6}" destId="{75BD5F05-BC06-4C23-B747-860DFA07AB4F}" srcOrd="4" destOrd="0" presId="urn:microsoft.com/office/officeart/2005/8/layout/cycle1"/>
    <dgm:cxn modelId="{73047357-CD81-466D-8D33-9775F53D2645}" type="presParOf" srcId="{889ED58E-D309-41B4-9122-0362B74FE7C6}" destId="{90F41944-A07B-4067-9BB3-47CE3C241CE1}" srcOrd="5" destOrd="0" presId="urn:microsoft.com/office/officeart/2005/8/layout/cycle1"/>
    <dgm:cxn modelId="{DF9EB1A1-9859-467F-A343-BD920429E6E4}" type="presParOf" srcId="{889ED58E-D309-41B4-9122-0362B74FE7C6}" destId="{CE001C50-8F8C-43D2-A4DF-6410F0073CEE}" srcOrd="6" destOrd="0" presId="urn:microsoft.com/office/officeart/2005/8/layout/cycle1"/>
    <dgm:cxn modelId="{56DD84F8-5C5B-4AF7-9A01-7FD75F724CFB}" type="presParOf" srcId="{889ED58E-D309-41B4-9122-0362B74FE7C6}" destId="{88F15459-2E17-458A-860D-82CF4B679E20}" srcOrd="7" destOrd="0" presId="urn:microsoft.com/office/officeart/2005/8/layout/cycle1"/>
    <dgm:cxn modelId="{7D516B62-7567-41B5-ADA7-7D07066ADED3}" type="presParOf" srcId="{889ED58E-D309-41B4-9122-0362B74FE7C6}" destId="{6D90C961-59EF-42B0-A531-779784A6EA7B}" srcOrd="8" destOrd="0" presId="urn:microsoft.com/office/officeart/2005/8/layout/cycle1"/>
    <dgm:cxn modelId="{8BEBEBA8-28CD-429A-8E62-4649626CC67E}" type="presParOf" srcId="{889ED58E-D309-41B4-9122-0362B74FE7C6}" destId="{2CF5E495-B3D4-46AF-BD4C-83968F1970C5}" srcOrd="9" destOrd="0" presId="urn:microsoft.com/office/officeart/2005/8/layout/cycle1"/>
    <dgm:cxn modelId="{F4AE90AA-AF34-434E-972D-6FE37D2475EE}" type="presParOf" srcId="{889ED58E-D309-41B4-9122-0362B74FE7C6}" destId="{03343991-FC33-4FEC-8C31-45F5571AEC62}" srcOrd="10" destOrd="0" presId="urn:microsoft.com/office/officeart/2005/8/layout/cycle1"/>
    <dgm:cxn modelId="{0DB14FCC-FBBE-46A3-A316-41FADB595201}" type="presParOf" srcId="{889ED58E-D309-41B4-9122-0362B74FE7C6}" destId="{95A9E770-6FF4-4CF5-952B-DD6A809D9433}" srcOrd="11" destOrd="0" presId="urn:microsoft.com/office/officeart/2005/8/layout/cycle1"/>
    <dgm:cxn modelId="{01204918-F22D-4B88-9C4E-368F8B0EE308}" type="presParOf" srcId="{889ED58E-D309-41B4-9122-0362B74FE7C6}" destId="{7FCFEF89-E0BC-4ADE-9225-1DCDCDC081ED}" srcOrd="12" destOrd="0" presId="urn:microsoft.com/office/officeart/2005/8/layout/cycle1"/>
    <dgm:cxn modelId="{3E58EB53-FA5D-4CB8-8954-D9F2C5A6006F}" type="presParOf" srcId="{889ED58E-D309-41B4-9122-0362B74FE7C6}" destId="{BC71711F-8B61-4AB0-BE41-12A52AFA5007}" srcOrd="13" destOrd="0" presId="urn:microsoft.com/office/officeart/2005/8/layout/cycle1"/>
    <dgm:cxn modelId="{D12E7AE6-0575-43D3-A2B7-31346DF03B01}" type="presParOf" srcId="{889ED58E-D309-41B4-9122-0362B74FE7C6}" destId="{DBAD1C6E-D116-4799-A552-683381790BB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B8F09-4499-4002-8C3D-A59C42A7E316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tserrat" panose="00000500000000000000" pitchFamily="50" charset="0"/>
            </a:rPr>
            <a:t>01</a:t>
          </a:r>
          <a:endParaRPr lang="ru-RU" sz="3200" kern="1200" dirty="0"/>
        </a:p>
      </dsp:txBody>
      <dsp:txXfrm>
        <a:off x="4704665" y="39140"/>
        <a:ext cx="1341437" cy="1341437"/>
      </dsp:txXfrm>
    </dsp:sp>
    <dsp:sp modelId="{B16C37B6-0448-439D-A6C1-49551071334C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rgbClr val="ACD9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5F05-BC06-4C23-B747-860DFA07AB4F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tserrat" panose="00000500000000000000" pitchFamily="50" charset="0"/>
            </a:rPr>
            <a:t>02</a:t>
          </a:r>
          <a:endParaRPr lang="ru-RU" sz="3200" kern="1200" dirty="0"/>
        </a:p>
      </dsp:txBody>
      <dsp:txXfrm>
        <a:off x="5515145" y="2533541"/>
        <a:ext cx="1341437" cy="1341437"/>
      </dsp:txXfrm>
    </dsp:sp>
    <dsp:sp modelId="{90F41944-A07B-4067-9BB3-47CE3C241CE1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15459-2E17-458A-860D-82CF4B679E20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tserrat" panose="00000500000000000000" pitchFamily="50" charset="0"/>
            </a:rPr>
            <a:t>03</a:t>
          </a:r>
          <a:endParaRPr lang="ru-RU" sz="3200" kern="1200" dirty="0"/>
        </a:p>
      </dsp:txBody>
      <dsp:txXfrm>
        <a:off x="3393281" y="4075166"/>
        <a:ext cx="1341437" cy="1341437"/>
      </dsp:txXfrm>
    </dsp:sp>
    <dsp:sp modelId="{6D90C961-59EF-42B0-A531-779784A6EA7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43991-FC33-4FEC-8C31-45F5571AEC62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tserrat" panose="00000500000000000000" pitchFamily="50" charset="0"/>
            </a:rPr>
            <a:t>04</a:t>
          </a:r>
          <a:endParaRPr lang="ru-RU" sz="3200" kern="1200" dirty="0"/>
        </a:p>
      </dsp:txBody>
      <dsp:txXfrm>
        <a:off x="1271416" y="2533541"/>
        <a:ext cx="1341437" cy="1341437"/>
      </dsp:txXfrm>
    </dsp:sp>
    <dsp:sp modelId="{95A9E770-6FF4-4CF5-952B-DD6A809D943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1711F-8B61-4AB0-BE41-12A52AFA5007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ontserrat" panose="00000500000000000000" pitchFamily="50" charset="0"/>
            </a:rPr>
            <a:t>05</a:t>
          </a:r>
          <a:endParaRPr lang="ru-RU" sz="3200" kern="1200" dirty="0"/>
        </a:p>
      </dsp:txBody>
      <dsp:txXfrm>
        <a:off x="2081896" y="39140"/>
        <a:ext cx="1341437" cy="1341437"/>
      </dsp:txXfrm>
    </dsp:sp>
    <dsp:sp modelId="{DBAD1C6E-D116-4799-A552-683381790BB9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344B-E4CA-450A-B315-5DA305C9F3E6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229B-EBA0-4B65-92E3-1EBAA8F0F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3774395" y="1969620"/>
            <a:ext cx="4763757" cy="1077277"/>
          </a:xfrm>
          <a:custGeom>
            <a:avLst/>
            <a:gdLst>
              <a:gd name="connsiteX0" fmla="*/ 3206801 w 4763757"/>
              <a:gd name="connsiteY0" fmla="*/ 216941 h 1077277"/>
              <a:gd name="connsiteX1" fmla="*/ 3085700 w 4763757"/>
              <a:gd name="connsiteY1" fmla="*/ 244430 h 1077277"/>
              <a:gd name="connsiteX2" fmla="*/ 2999518 w 4763757"/>
              <a:gd name="connsiteY2" fmla="*/ 316496 h 1077277"/>
              <a:gd name="connsiteX3" fmla="*/ 2947511 w 4763757"/>
              <a:gd name="connsiteY3" fmla="*/ 418280 h 1077277"/>
              <a:gd name="connsiteX4" fmla="*/ 2930424 w 4763757"/>
              <a:gd name="connsiteY4" fmla="*/ 534924 h 1077277"/>
              <a:gd name="connsiteX5" fmla="*/ 2948254 w 4763757"/>
              <a:gd name="connsiteY5" fmla="*/ 653053 h 1077277"/>
              <a:gd name="connsiteX6" fmla="*/ 3001004 w 4763757"/>
              <a:gd name="connsiteY6" fmla="*/ 754837 h 1077277"/>
              <a:gd name="connsiteX7" fmla="*/ 3087929 w 4763757"/>
              <a:gd name="connsiteY7" fmla="*/ 826160 h 1077277"/>
              <a:gd name="connsiteX8" fmla="*/ 3206801 w 4763757"/>
              <a:gd name="connsiteY8" fmla="*/ 852906 h 1077277"/>
              <a:gd name="connsiteX9" fmla="*/ 3328645 w 4763757"/>
              <a:gd name="connsiteY9" fmla="*/ 824674 h 1077277"/>
              <a:gd name="connsiteX10" fmla="*/ 3414827 w 4763757"/>
              <a:gd name="connsiteY10" fmla="*/ 751122 h 1077277"/>
              <a:gd name="connsiteX11" fmla="*/ 3466091 w 4763757"/>
              <a:gd name="connsiteY11" fmla="*/ 648595 h 1077277"/>
              <a:gd name="connsiteX12" fmla="*/ 3483178 w 4763757"/>
              <a:gd name="connsiteY12" fmla="*/ 531952 h 1077277"/>
              <a:gd name="connsiteX13" fmla="*/ 3465348 w 4763757"/>
              <a:gd name="connsiteY13" fmla="*/ 413823 h 1077277"/>
              <a:gd name="connsiteX14" fmla="*/ 3411855 w 4763757"/>
              <a:gd name="connsiteY14" fmla="*/ 312782 h 1077277"/>
              <a:gd name="connsiteX15" fmla="*/ 3324930 w 4763757"/>
              <a:gd name="connsiteY15" fmla="*/ 242944 h 1077277"/>
              <a:gd name="connsiteX16" fmla="*/ 3206801 w 4763757"/>
              <a:gd name="connsiteY16" fmla="*/ 216941 h 1077277"/>
              <a:gd name="connsiteX17" fmla="*/ 3775634 w 4763757"/>
              <a:gd name="connsiteY17" fmla="*/ 5943 h 1077277"/>
              <a:gd name="connsiteX18" fmla="*/ 4040125 w 4763757"/>
              <a:gd name="connsiteY18" fmla="*/ 5943 h 1077277"/>
              <a:gd name="connsiteX19" fmla="*/ 4267467 w 4763757"/>
              <a:gd name="connsiteY19" fmla="*/ 490347 h 1077277"/>
              <a:gd name="connsiteX20" fmla="*/ 4497782 w 4763757"/>
              <a:gd name="connsiteY20" fmla="*/ 5943 h 1077277"/>
              <a:gd name="connsiteX21" fmla="*/ 4763757 w 4763757"/>
              <a:gd name="connsiteY21" fmla="*/ 5943 h 1077277"/>
              <a:gd name="connsiteX22" fmla="*/ 4387825 w 4763757"/>
              <a:gd name="connsiteY22" fmla="*/ 701344 h 1077277"/>
              <a:gd name="connsiteX23" fmla="*/ 4387825 w 4763757"/>
              <a:gd name="connsiteY23" fmla="*/ 1060932 h 1077277"/>
              <a:gd name="connsiteX24" fmla="*/ 4145623 w 4763757"/>
              <a:gd name="connsiteY24" fmla="*/ 1060932 h 1077277"/>
              <a:gd name="connsiteX25" fmla="*/ 4145623 w 4763757"/>
              <a:gd name="connsiteY25" fmla="*/ 698373 h 1077277"/>
              <a:gd name="connsiteX26" fmla="*/ 2309927 w 4763757"/>
              <a:gd name="connsiteY26" fmla="*/ 5943 h 1077277"/>
              <a:gd name="connsiteX27" fmla="*/ 2553615 w 4763757"/>
              <a:gd name="connsiteY27" fmla="*/ 5943 h 1077277"/>
              <a:gd name="connsiteX28" fmla="*/ 2553615 w 4763757"/>
              <a:gd name="connsiteY28" fmla="*/ 542353 h 1077277"/>
              <a:gd name="connsiteX29" fmla="*/ 2540985 w 4763757"/>
              <a:gd name="connsiteY29" fmla="*/ 761523 h 1077277"/>
              <a:gd name="connsiteX30" fmla="*/ 2486006 w 4763757"/>
              <a:gd name="connsiteY30" fmla="*/ 930173 h 1077277"/>
              <a:gd name="connsiteX31" fmla="*/ 2361934 w 4763757"/>
              <a:gd name="connsiteY31" fmla="*/ 1038644 h 1077277"/>
              <a:gd name="connsiteX32" fmla="*/ 2143506 w 4763757"/>
              <a:gd name="connsiteY32" fmla="*/ 1077277 h 1077277"/>
              <a:gd name="connsiteX33" fmla="*/ 1914678 w 4763757"/>
              <a:gd name="connsiteY33" fmla="*/ 1011898 h 1077277"/>
              <a:gd name="connsiteX34" fmla="*/ 1968170 w 4763757"/>
              <a:gd name="connsiteY34" fmla="*/ 812787 h 1077277"/>
              <a:gd name="connsiteX35" fmla="*/ 2031321 w 4763757"/>
              <a:gd name="connsiteY35" fmla="*/ 842505 h 1077277"/>
              <a:gd name="connsiteX36" fmla="*/ 2143506 w 4763757"/>
              <a:gd name="connsiteY36" fmla="*/ 860336 h 1077277"/>
              <a:gd name="connsiteX37" fmla="*/ 2231175 w 4763757"/>
              <a:gd name="connsiteY37" fmla="*/ 841762 h 1077277"/>
              <a:gd name="connsiteX38" fmla="*/ 2281695 w 4763757"/>
              <a:gd name="connsiteY38" fmla="*/ 784555 h 1077277"/>
              <a:gd name="connsiteX39" fmla="*/ 2304727 w 4763757"/>
              <a:gd name="connsiteY39" fmla="*/ 685742 h 1077277"/>
              <a:gd name="connsiteX40" fmla="*/ 2309927 w 4763757"/>
              <a:gd name="connsiteY40" fmla="*/ 542353 h 1077277"/>
              <a:gd name="connsiteX41" fmla="*/ 885825 w 4763757"/>
              <a:gd name="connsiteY41" fmla="*/ 5943 h 1077277"/>
              <a:gd name="connsiteX42" fmla="*/ 1076021 w 4763757"/>
              <a:gd name="connsiteY42" fmla="*/ 5943 h 1077277"/>
              <a:gd name="connsiteX43" fmla="*/ 1567853 w 4763757"/>
              <a:gd name="connsiteY43" fmla="*/ 625563 h 1077277"/>
              <a:gd name="connsiteX44" fmla="*/ 1567853 w 4763757"/>
              <a:gd name="connsiteY44" fmla="*/ 5943 h 1077277"/>
              <a:gd name="connsiteX45" fmla="*/ 1811541 w 4763757"/>
              <a:gd name="connsiteY45" fmla="*/ 5943 h 1077277"/>
              <a:gd name="connsiteX46" fmla="*/ 1811541 w 4763757"/>
              <a:gd name="connsiteY46" fmla="*/ 1060932 h 1077277"/>
              <a:gd name="connsiteX47" fmla="*/ 1615402 w 4763757"/>
              <a:gd name="connsiteY47" fmla="*/ 1060932 h 1077277"/>
              <a:gd name="connsiteX48" fmla="*/ 1129513 w 4763757"/>
              <a:gd name="connsiteY48" fmla="*/ 457657 h 1077277"/>
              <a:gd name="connsiteX49" fmla="*/ 1129513 w 4763757"/>
              <a:gd name="connsiteY49" fmla="*/ 1060932 h 1077277"/>
              <a:gd name="connsiteX50" fmla="*/ 885825 w 4763757"/>
              <a:gd name="connsiteY50" fmla="*/ 1060932 h 1077277"/>
              <a:gd name="connsiteX51" fmla="*/ 0 w 4763757"/>
              <a:gd name="connsiteY51" fmla="*/ 5943 h 1077277"/>
              <a:gd name="connsiteX52" fmla="*/ 728091 w 4763757"/>
              <a:gd name="connsiteY52" fmla="*/ 5943 h 1077277"/>
              <a:gd name="connsiteX53" fmla="*/ 728091 w 4763757"/>
              <a:gd name="connsiteY53" fmla="*/ 219913 h 1077277"/>
              <a:gd name="connsiteX54" fmla="*/ 243688 w 4763757"/>
              <a:gd name="connsiteY54" fmla="*/ 219913 h 1077277"/>
              <a:gd name="connsiteX55" fmla="*/ 243688 w 4763757"/>
              <a:gd name="connsiteY55" fmla="*/ 424967 h 1077277"/>
              <a:gd name="connsiteX56" fmla="*/ 659740 w 4763757"/>
              <a:gd name="connsiteY56" fmla="*/ 424967 h 1077277"/>
              <a:gd name="connsiteX57" fmla="*/ 659740 w 4763757"/>
              <a:gd name="connsiteY57" fmla="*/ 622592 h 1077277"/>
              <a:gd name="connsiteX58" fmla="*/ 243688 w 4763757"/>
              <a:gd name="connsiteY58" fmla="*/ 622592 h 1077277"/>
              <a:gd name="connsiteX59" fmla="*/ 243688 w 4763757"/>
              <a:gd name="connsiteY59" fmla="*/ 846963 h 1077277"/>
              <a:gd name="connsiteX60" fmla="*/ 741465 w 4763757"/>
              <a:gd name="connsiteY60" fmla="*/ 846963 h 1077277"/>
              <a:gd name="connsiteX61" fmla="*/ 741465 w 4763757"/>
              <a:gd name="connsiteY61" fmla="*/ 1060932 h 1077277"/>
              <a:gd name="connsiteX62" fmla="*/ 0 w 4763757"/>
              <a:gd name="connsiteY62" fmla="*/ 1060932 h 1077277"/>
              <a:gd name="connsiteX63" fmla="*/ 3209773 w 4763757"/>
              <a:gd name="connsiteY63" fmla="*/ 0 h 1077277"/>
              <a:gd name="connsiteX64" fmla="*/ 3423743 w 4763757"/>
              <a:gd name="connsiteY64" fmla="*/ 46062 h 1077277"/>
              <a:gd name="connsiteX65" fmla="*/ 3588678 w 4763757"/>
              <a:gd name="connsiteY65" fmla="*/ 167906 h 1077277"/>
              <a:gd name="connsiteX66" fmla="*/ 3694176 w 4763757"/>
              <a:gd name="connsiteY66" fmla="*/ 340271 h 1077277"/>
              <a:gd name="connsiteX67" fmla="*/ 3731324 w 4763757"/>
              <a:gd name="connsiteY67" fmla="*/ 536409 h 1077277"/>
              <a:gd name="connsiteX68" fmla="*/ 3691947 w 4763757"/>
              <a:gd name="connsiteY68" fmla="*/ 737006 h 1077277"/>
              <a:gd name="connsiteX69" fmla="*/ 3582734 w 4763757"/>
              <a:gd name="connsiteY69" fmla="*/ 907142 h 1077277"/>
              <a:gd name="connsiteX70" fmla="*/ 3416313 w 4763757"/>
              <a:gd name="connsiteY70" fmla="*/ 1025271 h 1077277"/>
              <a:gd name="connsiteX71" fmla="*/ 3205315 w 4763757"/>
              <a:gd name="connsiteY71" fmla="*/ 1069848 h 1077277"/>
              <a:gd name="connsiteX72" fmla="*/ 2991346 w 4763757"/>
              <a:gd name="connsiteY72" fmla="*/ 1023785 h 1077277"/>
              <a:gd name="connsiteX73" fmla="*/ 2826411 w 4763757"/>
              <a:gd name="connsiteY73" fmla="*/ 902684 h 1077277"/>
              <a:gd name="connsiteX74" fmla="*/ 2720169 w 4763757"/>
              <a:gd name="connsiteY74" fmla="*/ 731062 h 1077277"/>
              <a:gd name="connsiteX75" fmla="*/ 2682279 w 4763757"/>
              <a:gd name="connsiteY75" fmla="*/ 531952 h 1077277"/>
              <a:gd name="connsiteX76" fmla="*/ 2721655 w 4763757"/>
              <a:gd name="connsiteY76" fmla="*/ 331355 h 1077277"/>
              <a:gd name="connsiteX77" fmla="*/ 2831611 w 4763757"/>
              <a:gd name="connsiteY77" fmla="*/ 161220 h 1077277"/>
              <a:gd name="connsiteX78" fmla="*/ 2998775 w 4763757"/>
              <a:gd name="connsiteY78" fmla="*/ 43834 h 1077277"/>
              <a:gd name="connsiteX79" fmla="*/ 3209773 w 4763757"/>
              <a:gd name="connsiteY79" fmla="*/ 0 h 10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63757" h="1077277">
                <a:moveTo>
                  <a:pt x="3206801" y="216941"/>
                </a:moveTo>
                <a:cubicBezTo>
                  <a:pt x="3160243" y="216941"/>
                  <a:pt x="3119876" y="226104"/>
                  <a:pt x="3085700" y="244430"/>
                </a:cubicBezTo>
                <a:cubicBezTo>
                  <a:pt x="3051525" y="262756"/>
                  <a:pt x="3022797" y="286778"/>
                  <a:pt x="2999518" y="316496"/>
                </a:cubicBezTo>
                <a:cubicBezTo>
                  <a:pt x="2976239" y="346214"/>
                  <a:pt x="2958904" y="380142"/>
                  <a:pt x="2947511" y="418280"/>
                </a:cubicBezTo>
                <a:cubicBezTo>
                  <a:pt x="2936120" y="456419"/>
                  <a:pt x="2930424" y="495300"/>
                  <a:pt x="2930424" y="534924"/>
                </a:cubicBezTo>
                <a:cubicBezTo>
                  <a:pt x="2930424" y="575538"/>
                  <a:pt x="2936367" y="614914"/>
                  <a:pt x="2948254" y="653053"/>
                </a:cubicBezTo>
                <a:cubicBezTo>
                  <a:pt x="2960142" y="691191"/>
                  <a:pt x="2977725" y="725119"/>
                  <a:pt x="3001004" y="754837"/>
                </a:cubicBezTo>
                <a:cubicBezTo>
                  <a:pt x="3024283" y="784555"/>
                  <a:pt x="3053258" y="808329"/>
                  <a:pt x="3087929" y="826160"/>
                </a:cubicBezTo>
                <a:cubicBezTo>
                  <a:pt x="3122600" y="843991"/>
                  <a:pt x="3162224" y="852906"/>
                  <a:pt x="3206801" y="852906"/>
                </a:cubicBezTo>
                <a:cubicBezTo>
                  <a:pt x="3253360" y="852906"/>
                  <a:pt x="3293974" y="843495"/>
                  <a:pt x="3328645" y="824674"/>
                </a:cubicBezTo>
                <a:cubicBezTo>
                  <a:pt x="3363316" y="805853"/>
                  <a:pt x="3392043" y="781335"/>
                  <a:pt x="3414827" y="751122"/>
                </a:cubicBezTo>
                <a:cubicBezTo>
                  <a:pt x="3437611" y="720909"/>
                  <a:pt x="3454699" y="686733"/>
                  <a:pt x="3466091" y="648595"/>
                </a:cubicBezTo>
                <a:cubicBezTo>
                  <a:pt x="3477483" y="610457"/>
                  <a:pt x="3483178" y="571576"/>
                  <a:pt x="3483178" y="531952"/>
                </a:cubicBezTo>
                <a:cubicBezTo>
                  <a:pt x="3483178" y="491337"/>
                  <a:pt x="3477235" y="451961"/>
                  <a:pt x="3465348" y="413823"/>
                </a:cubicBezTo>
                <a:cubicBezTo>
                  <a:pt x="3453461" y="375685"/>
                  <a:pt x="3435630" y="342004"/>
                  <a:pt x="3411855" y="312782"/>
                </a:cubicBezTo>
                <a:cubicBezTo>
                  <a:pt x="3388081" y="283559"/>
                  <a:pt x="3359106" y="260280"/>
                  <a:pt x="3324930" y="242944"/>
                </a:cubicBezTo>
                <a:cubicBezTo>
                  <a:pt x="3290754" y="225609"/>
                  <a:pt x="3251378" y="216941"/>
                  <a:pt x="3206801" y="216941"/>
                </a:cubicBezTo>
                <a:close/>
                <a:moveTo>
                  <a:pt x="3775634" y="5943"/>
                </a:moveTo>
                <a:lnTo>
                  <a:pt x="4040125" y="5943"/>
                </a:lnTo>
                <a:lnTo>
                  <a:pt x="4267467" y="490347"/>
                </a:lnTo>
                <a:lnTo>
                  <a:pt x="4497782" y="5943"/>
                </a:lnTo>
                <a:lnTo>
                  <a:pt x="4763757" y="5943"/>
                </a:lnTo>
                <a:lnTo>
                  <a:pt x="4387825" y="701344"/>
                </a:lnTo>
                <a:lnTo>
                  <a:pt x="4387825" y="1060932"/>
                </a:lnTo>
                <a:lnTo>
                  <a:pt x="4145623" y="1060932"/>
                </a:lnTo>
                <a:lnTo>
                  <a:pt x="4145623" y="698373"/>
                </a:lnTo>
                <a:close/>
                <a:moveTo>
                  <a:pt x="2309927" y="5943"/>
                </a:moveTo>
                <a:lnTo>
                  <a:pt x="2553615" y="5943"/>
                </a:lnTo>
                <a:lnTo>
                  <a:pt x="2553615" y="542353"/>
                </a:lnTo>
                <a:cubicBezTo>
                  <a:pt x="2553615" y="622592"/>
                  <a:pt x="2549405" y="695648"/>
                  <a:pt x="2540985" y="761523"/>
                </a:cubicBezTo>
                <a:cubicBezTo>
                  <a:pt x="2532565" y="827398"/>
                  <a:pt x="2514238" y="883615"/>
                  <a:pt x="2486006" y="930173"/>
                </a:cubicBezTo>
                <a:cubicBezTo>
                  <a:pt x="2457774" y="976731"/>
                  <a:pt x="2416417" y="1012888"/>
                  <a:pt x="2361934" y="1038644"/>
                </a:cubicBezTo>
                <a:cubicBezTo>
                  <a:pt x="2307451" y="1064399"/>
                  <a:pt x="2234642" y="1077277"/>
                  <a:pt x="2143506" y="1077277"/>
                </a:cubicBezTo>
                <a:cubicBezTo>
                  <a:pt x="2054352" y="1077277"/>
                  <a:pt x="1978076" y="1055484"/>
                  <a:pt x="1914678" y="1011898"/>
                </a:cubicBezTo>
                <a:lnTo>
                  <a:pt x="1968170" y="812787"/>
                </a:lnTo>
                <a:cubicBezTo>
                  <a:pt x="1978076" y="820712"/>
                  <a:pt x="1999126" y="830618"/>
                  <a:pt x="2031321" y="842505"/>
                </a:cubicBezTo>
                <a:cubicBezTo>
                  <a:pt x="2063515" y="854392"/>
                  <a:pt x="2100911" y="860336"/>
                  <a:pt x="2143506" y="860336"/>
                </a:cubicBezTo>
                <a:cubicBezTo>
                  <a:pt x="2180159" y="860336"/>
                  <a:pt x="2209381" y="854144"/>
                  <a:pt x="2231175" y="841762"/>
                </a:cubicBezTo>
                <a:cubicBezTo>
                  <a:pt x="2252968" y="829379"/>
                  <a:pt x="2269808" y="810310"/>
                  <a:pt x="2281695" y="784555"/>
                </a:cubicBezTo>
                <a:cubicBezTo>
                  <a:pt x="2293582" y="758799"/>
                  <a:pt x="2301259" y="725862"/>
                  <a:pt x="2304727" y="685742"/>
                </a:cubicBezTo>
                <a:cubicBezTo>
                  <a:pt x="2308194" y="645623"/>
                  <a:pt x="2309927" y="597827"/>
                  <a:pt x="2309927" y="542353"/>
                </a:cubicBezTo>
                <a:close/>
                <a:moveTo>
                  <a:pt x="885825" y="5943"/>
                </a:moveTo>
                <a:lnTo>
                  <a:pt x="1076021" y="5943"/>
                </a:lnTo>
                <a:lnTo>
                  <a:pt x="1567853" y="625563"/>
                </a:lnTo>
                <a:lnTo>
                  <a:pt x="1567853" y="5943"/>
                </a:lnTo>
                <a:lnTo>
                  <a:pt x="1811541" y="5943"/>
                </a:lnTo>
                <a:lnTo>
                  <a:pt x="1811541" y="1060932"/>
                </a:lnTo>
                <a:lnTo>
                  <a:pt x="1615402" y="1060932"/>
                </a:lnTo>
                <a:lnTo>
                  <a:pt x="1129513" y="457657"/>
                </a:lnTo>
                <a:lnTo>
                  <a:pt x="1129513" y="1060932"/>
                </a:lnTo>
                <a:lnTo>
                  <a:pt x="885825" y="1060932"/>
                </a:lnTo>
                <a:close/>
                <a:moveTo>
                  <a:pt x="0" y="5943"/>
                </a:moveTo>
                <a:lnTo>
                  <a:pt x="728091" y="5943"/>
                </a:lnTo>
                <a:lnTo>
                  <a:pt x="728091" y="219913"/>
                </a:lnTo>
                <a:lnTo>
                  <a:pt x="243688" y="219913"/>
                </a:lnTo>
                <a:lnTo>
                  <a:pt x="243688" y="424967"/>
                </a:lnTo>
                <a:lnTo>
                  <a:pt x="659740" y="424967"/>
                </a:lnTo>
                <a:lnTo>
                  <a:pt x="659740" y="622592"/>
                </a:lnTo>
                <a:lnTo>
                  <a:pt x="243688" y="622592"/>
                </a:lnTo>
                <a:lnTo>
                  <a:pt x="243688" y="846963"/>
                </a:lnTo>
                <a:lnTo>
                  <a:pt x="741465" y="846963"/>
                </a:lnTo>
                <a:lnTo>
                  <a:pt x="741465" y="1060932"/>
                </a:lnTo>
                <a:lnTo>
                  <a:pt x="0" y="1060932"/>
                </a:lnTo>
                <a:close/>
                <a:moveTo>
                  <a:pt x="3209773" y="0"/>
                </a:moveTo>
                <a:cubicBezTo>
                  <a:pt x="3288031" y="0"/>
                  <a:pt x="3359354" y="15354"/>
                  <a:pt x="3423743" y="46062"/>
                </a:cubicBezTo>
                <a:cubicBezTo>
                  <a:pt x="3488131" y="76771"/>
                  <a:pt x="3543110" y="117386"/>
                  <a:pt x="3588678" y="167906"/>
                </a:cubicBezTo>
                <a:cubicBezTo>
                  <a:pt x="3634245" y="218427"/>
                  <a:pt x="3669411" y="275882"/>
                  <a:pt x="3694176" y="340271"/>
                </a:cubicBezTo>
                <a:cubicBezTo>
                  <a:pt x="3718941" y="404660"/>
                  <a:pt x="3731324" y="470039"/>
                  <a:pt x="3731324" y="536409"/>
                </a:cubicBezTo>
                <a:cubicBezTo>
                  <a:pt x="3731324" y="605751"/>
                  <a:pt x="3718198" y="672617"/>
                  <a:pt x="3691947" y="737006"/>
                </a:cubicBezTo>
                <a:cubicBezTo>
                  <a:pt x="3665696" y="801395"/>
                  <a:pt x="3629292" y="858107"/>
                  <a:pt x="3582734" y="907142"/>
                </a:cubicBezTo>
                <a:cubicBezTo>
                  <a:pt x="3536176" y="956176"/>
                  <a:pt x="3480702" y="995553"/>
                  <a:pt x="3416313" y="1025271"/>
                </a:cubicBezTo>
                <a:cubicBezTo>
                  <a:pt x="3351924" y="1054989"/>
                  <a:pt x="3281592" y="1069848"/>
                  <a:pt x="3205315" y="1069848"/>
                </a:cubicBezTo>
                <a:cubicBezTo>
                  <a:pt x="3127058" y="1069848"/>
                  <a:pt x="3055735" y="1054493"/>
                  <a:pt x="2991346" y="1023785"/>
                </a:cubicBezTo>
                <a:cubicBezTo>
                  <a:pt x="2926957" y="993076"/>
                  <a:pt x="2871979" y="952709"/>
                  <a:pt x="2826411" y="902684"/>
                </a:cubicBezTo>
                <a:cubicBezTo>
                  <a:pt x="2780843" y="852659"/>
                  <a:pt x="2745429" y="795451"/>
                  <a:pt x="2720169" y="731062"/>
                </a:cubicBezTo>
                <a:cubicBezTo>
                  <a:pt x="2694909" y="666673"/>
                  <a:pt x="2682279" y="600303"/>
                  <a:pt x="2682279" y="531952"/>
                </a:cubicBezTo>
                <a:cubicBezTo>
                  <a:pt x="2682279" y="462610"/>
                  <a:pt x="2695404" y="395744"/>
                  <a:pt x="2721655" y="331355"/>
                </a:cubicBezTo>
                <a:cubicBezTo>
                  <a:pt x="2747906" y="266966"/>
                  <a:pt x="2784558" y="210254"/>
                  <a:pt x="2831611" y="161220"/>
                </a:cubicBezTo>
                <a:cubicBezTo>
                  <a:pt x="2878665" y="112185"/>
                  <a:pt x="2934386" y="73056"/>
                  <a:pt x="2998775" y="43834"/>
                </a:cubicBezTo>
                <a:cubicBezTo>
                  <a:pt x="3063164" y="14611"/>
                  <a:pt x="3133497" y="0"/>
                  <a:pt x="32097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9315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0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4967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8672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302042" y="2033338"/>
            <a:ext cx="2791326" cy="2791326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1422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065929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0"/>
            <a:ext cx="306863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0"/>
            <a:ext cx="3068638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0"/>
            <a:ext cx="3066845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3101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1"/>
          </p:nvPr>
        </p:nvSpPr>
        <p:spPr>
          <a:xfrm>
            <a:off x="7716252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7716252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0783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2310064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2310064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0868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7178842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9338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4"/>
          </p:nvPr>
        </p:nvSpPr>
        <p:spPr>
          <a:xfrm>
            <a:off x="2847474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3280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30674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941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0"/>
          <p:cNvSpPr>
            <a:spLocks noGrp="1"/>
          </p:cNvSpPr>
          <p:nvPr>
            <p:ph type="pic" sz="quarter" idx="10"/>
          </p:nvPr>
        </p:nvSpPr>
        <p:spPr>
          <a:xfrm>
            <a:off x="927735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1124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2216209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9153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3" y="1"/>
            <a:ext cx="12191997" cy="6857999"/>
          </a:xfrm>
          <a:custGeom>
            <a:avLst/>
            <a:gdLst>
              <a:gd name="connsiteX0" fmla="*/ 0 w 12191997"/>
              <a:gd name="connsiteY0" fmla="*/ 0 h 6857999"/>
              <a:gd name="connsiteX1" fmla="*/ 12191997 w 12191997"/>
              <a:gd name="connsiteY1" fmla="*/ 0 h 6857999"/>
              <a:gd name="connsiteX2" fmla="*/ 12191997 w 12191997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1997" h="6857999">
                <a:moveTo>
                  <a:pt x="0" y="0"/>
                </a:moveTo>
                <a:lnTo>
                  <a:pt x="12191997" y="0"/>
                </a:lnTo>
                <a:lnTo>
                  <a:pt x="12191997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2206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6190541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3"/>
          </p:nvPr>
        </p:nvSpPr>
        <p:spPr>
          <a:xfrm>
            <a:off x="9294812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4"/>
          </p:nvPr>
        </p:nvSpPr>
        <p:spPr>
          <a:xfrm>
            <a:off x="3086270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897188" cy="3429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7060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2"/>
          <p:cNvSpPr>
            <a:spLocks noGrp="1"/>
          </p:cNvSpPr>
          <p:nvPr>
            <p:ph type="pic" sz="quarter" idx="17"/>
          </p:nvPr>
        </p:nvSpPr>
        <p:spPr>
          <a:xfrm>
            <a:off x="632554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/>
          </p:nvPr>
        </p:nvSpPr>
        <p:spPr>
          <a:xfrm>
            <a:off x="882490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6325540" y="185934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/>
          </p:nvPr>
        </p:nvSpPr>
        <p:spPr>
          <a:xfrm>
            <a:off x="8824900" y="1859340"/>
            <a:ext cx="2193620" cy="126492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688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620920" y="785647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/>
          </p:nvPr>
        </p:nvSpPr>
        <p:spPr>
          <a:xfrm>
            <a:off x="1620920" y="2686636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1620920" y="4587625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2221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95713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9711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8037093" y="1026695"/>
            <a:ext cx="2197768" cy="399448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3169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6394660" y="1264920"/>
            <a:ext cx="5797340" cy="559307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72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18047" y="286553"/>
            <a:ext cx="3038957" cy="6511058"/>
          </a:xfrm>
          <a:custGeom>
            <a:avLst/>
            <a:gdLst>
              <a:gd name="connsiteX0" fmla="*/ 1226680 w 3038957"/>
              <a:gd name="connsiteY0" fmla="*/ 5325808 h 6511058"/>
              <a:gd name="connsiteX1" fmla="*/ 1259282 w 3038957"/>
              <a:gd name="connsiteY1" fmla="*/ 5332407 h 6511058"/>
              <a:gd name="connsiteX2" fmla="*/ 1310923 w 3038957"/>
              <a:gd name="connsiteY2" fmla="*/ 5460325 h 6511058"/>
              <a:gd name="connsiteX3" fmla="*/ 1293796 w 3038957"/>
              <a:gd name="connsiteY3" fmla="*/ 5510543 h 6511058"/>
              <a:gd name="connsiteX4" fmla="*/ 1264418 w 3038957"/>
              <a:gd name="connsiteY4" fmla="*/ 5528552 h 6511058"/>
              <a:gd name="connsiteX5" fmla="*/ 1271145 w 3038957"/>
              <a:gd name="connsiteY5" fmla="*/ 5576959 h 6511058"/>
              <a:gd name="connsiteX6" fmla="*/ 1234406 w 3038957"/>
              <a:gd name="connsiteY6" fmla="*/ 5684682 h 6511058"/>
              <a:gd name="connsiteX7" fmla="*/ 1210828 w 3038957"/>
              <a:gd name="connsiteY7" fmla="*/ 5685683 h 6511058"/>
              <a:gd name="connsiteX8" fmla="*/ 1225843 w 3038957"/>
              <a:gd name="connsiteY8" fmla="*/ 5709792 h 6511058"/>
              <a:gd name="connsiteX9" fmla="*/ 1197668 w 3038957"/>
              <a:gd name="connsiteY9" fmla="*/ 5792407 h 6511058"/>
              <a:gd name="connsiteX10" fmla="*/ 1124578 w 3038957"/>
              <a:gd name="connsiteY10" fmla="*/ 5795508 h 6511058"/>
              <a:gd name="connsiteX11" fmla="*/ 1103765 w 3038957"/>
              <a:gd name="connsiteY11" fmla="*/ 5788410 h 6511058"/>
              <a:gd name="connsiteX12" fmla="*/ 1117852 w 3038957"/>
              <a:gd name="connsiteY12" fmla="*/ 5747103 h 6511058"/>
              <a:gd name="connsiteX13" fmla="*/ 1116925 w 3038957"/>
              <a:gd name="connsiteY13" fmla="*/ 5681687 h 6511058"/>
              <a:gd name="connsiteX14" fmla="*/ 1137741 w 3038957"/>
              <a:gd name="connsiteY14" fmla="*/ 5688786 h 6511058"/>
              <a:gd name="connsiteX15" fmla="*/ 1118763 w 3038957"/>
              <a:gd name="connsiteY15" fmla="*/ 5608172 h 6511058"/>
              <a:gd name="connsiteX16" fmla="*/ 1212129 w 3038957"/>
              <a:gd name="connsiteY16" fmla="*/ 5334409 h 6511058"/>
              <a:gd name="connsiteX17" fmla="*/ 1226680 w 3038957"/>
              <a:gd name="connsiteY17" fmla="*/ 5325808 h 6511058"/>
              <a:gd name="connsiteX18" fmla="*/ 958870 w 3038957"/>
              <a:gd name="connsiteY18" fmla="*/ 5238993 h 6511058"/>
              <a:gd name="connsiteX19" fmla="*/ 947545 w 3038957"/>
              <a:gd name="connsiteY19" fmla="*/ 5272202 h 6511058"/>
              <a:gd name="connsiteX20" fmla="*/ 994975 w 3038957"/>
              <a:gd name="connsiteY20" fmla="*/ 5269390 h 6511058"/>
              <a:gd name="connsiteX21" fmla="*/ 958870 w 3038957"/>
              <a:gd name="connsiteY21" fmla="*/ 5238993 h 6511058"/>
              <a:gd name="connsiteX22" fmla="*/ 951344 w 3038957"/>
              <a:gd name="connsiteY22" fmla="*/ 4634256 h 6511058"/>
              <a:gd name="connsiteX23" fmla="*/ 972157 w 3038957"/>
              <a:gd name="connsiteY23" fmla="*/ 4641355 h 6511058"/>
              <a:gd name="connsiteX24" fmla="*/ 1007988 w 3038957"/>
              <a:gd name="connsiteY24" fmla="*/ 4672562 h 6511058"/>
              <a:gd name="connsiteX25" fmla="*/ 999425 w 3038957"/>
              <a:gd name="connsiteY25" fmla="*/ 4697671 h 6511058"/>
              <a:gd name="connsiteX26" fmla="*/ 952269 w 3038957"/>
              <a:gd name="connsiteY26" fmla="*/ 4699671 h 6511058"/>
              <a:gd name="connsiteX27" fmla="*/ 919884 w 3038957"/>
              <a:gd name="connsiteY27" fmla="*/ 4651557 h 6511058"/>
              <a:gd name="connsiteX28" fmla="*/ 951344 w 3038957"/>
              <a:gd name="connsiteY28" fmla="*/ 4634256 h 6511058"/>
              <a:gd name="connsiteX29" fmla="*/ 1549114 w 3038957"/>
              <a:gd name="connsiteY29" fmla="*/ 4625645 h 6511058"/>
              <a:gd name="connsiteX30" fmla="*/ 1590743 w 3038957"/>
              <a:gd name="connsiteY30" fmla="*/ 4639843 h 6511058"/>
              <a:gd name="connsiteX31" fmla="*/ 1664758 w 3038957"/>
              <a:gd name="connsiteY31" fmla="*/ 4702155 h 6511058"/>
              <a:gd name="connsiteX32" fmla="*/ 1622495 w 3038957"/>
              <a:gd name="connsiteY32" fmla="*/ 4826078 h 6511058"/>
              <a:gd name="connsiteX33" fmla="*/ 1676623 w 3038957"/>
              <a:gd name="connsiteY33" fmla="*/ 4946709 h 6511058"/>
              <a:gd name="connsiteX34" fmla="*/ 1653044 w 3038957"/>
              <a:gd name="connsiteY34" fmla="*/ 4947709 h 6511058"/>
              <a:gd name="connsiteX35" fmla="*/ 1659773 w 3038957"/>
              <a:gd name="connsiteY35" fmla="*/ 4996115 h 6511058"/>
              <a:gd name="connsiteX36" fmla="*/ 1580494 w 3038957"/>
              <a:gd name="connsiteY36" fmla="*/ 5228572 h 6511058"/>
              <a:gd name="connsiteX37" fmla="*/ 1613560 w 3038957"/>
              <a:gd name="connsiteY37" fmla="*/ 5267878 h 6511058"/>
              <a:gd name="connsiteX38" fmla="*/ 1581031 w 3038957"/>
              <a:gd name="connsiteY38" fmla="*/ 5506333 h 6511058"/>
              <a:gd name="connsiteX39" fmla="*/ 1560215 w 3038957"/>
              <a:gd name="connsiteY39" fmla="*/ 5499233 h 6511058"/>
              <a:gd name="connsiteX40" fmla="*/ 1575230 w 3038957"/>
              <a:gd name="connsiteY40" fmla="*/ 5523342 h 6511058"/>
              <a:gd name="connsiteX41" fmla="*/ 1473578 w 3038957"/>
              <a:gd name="connsiteY41" fmla="*/ 5821404 h 6511058"/>
              <a:gd name="connsiteX42" fmla="*/ 1435636 w 3038957"/>
              <a:gd name="connsiteY42" fmla="*/ 5864523 h 6511058"/>
              <a:gd name="connsiteX43" fmla="*/ 1445126 w 3038957"/>
              <a:gd name="connsiteY43" fmla="*/ 5904829 h 6511058"/>
              <a:gd name="connsiteX44" fmla="*/ 1407460 w 3038957"/>
              <a:gd name="connsiteY44" fmla="*/ 5947138 h 6511058"/>
              <a:gd name="connsiteX45" fmla="*/ 1342936 w 3038957"/>
              <a:gd name="connsiteY45" fmla="*/ 5925133 h 6511058"/>
              <a:gd name="connsiteX46" fmla="*/ 1359786 w 3038957"/>
              <a:gd name="connsiteY46" fmla="*/ 5875724 h 6511058"/>
              <a:gd name="connsiteX47" fmla="*/ 1353059 w 3038957"/>
              <a:gd name="connsiteY47" fmla="*/ 5827319 h 6511058"/>
              <a:gd name="connsiteX48" fmla="*/ 1373875 w 3038957"/>
              <a:gd name="connsiteY48" fmla="*/ 5834418 h 6511058"/>
              <a:gd name="connsiteX49" fmla="*/ 1338726 w 3038957"/>
              <a:gd name="connsiteY49" fmla="*/ 5794402 h 6511058"/>
              <a:gd name="connsiteX50" fmla="*/ 1367423 w 3038957"/>
              <a:gd name="connsiteY50" fmla="*/ 5785201 h 6511058"/>
              <a:gd name="connsiteX51" fmla="*/ 1386791 w 3038957"/>
              <a:gd name="connsiteY51" fmla="*/ 5653469 h 6511058"/>
              <a:gd name="connsiteX52" fmla="*/ 1409441 w 3038957"/>
              <a:gd name="connsiteY52" fmla="*/ 5587054 h 6511058"/>
              <a:gd name="connsiteX53" fmla="*/ 1526366 w 3038957"/>
              <a:gd name="connsiteY53" fmla="*/ 5107942 h 6511058"/>
              <a:gd name="connsiteX54" fmla="*/ 1560067 w 3038957"/>
              <a:gd name="connsiteY54" fmla="*/ 5009128 h 6511058"/>
              <a:gd name="connsiteX55" fmla="*/ 1524919 w 3038957"/>
              <a:gd name="connsiteY55" fmla="*/ 4969111 h 6511058"/>
              <a:gd name="connsiteX56" fmla="*/ 1544808 w 3038957"/>
              <a:gd name="connsiteY56" fmla="*/ 4910796 h 6511058"/>
              <a:gd name="connsiteX57" fmla="*/ 1538081 w 3038957"/>
              <a:gd name="connsiteY57" fmla="*/ 4862389 h 6511058"/>
              <a:gd name="connsiteX58" fmla="*/ 1575745 w 3038957"/>
              <a:gd name="connsiteY58" fmla="*/ 4820080 h 6511058"/>
              <a:gd name="connsiteX59" fmla="*/ 1578784 w 3038957"/>
              <a:gd name="connsiteY59" fmla="*/ 4811171 h 6511058"/>
              <a:gd name="connsiteX60" fmla="*/ 1549114 w 3038957"/>
              <a:gd name="connsiteY60" fmla="*/ 4625645 h 6511058"/>
              <a:gd name="connsiteX61" fmla="*/ 2009936 w 3038957"/>
              <a:gd name="connsiteY61" fmla="*/ 4384975 h 6511058"/>
              <a:gd name="connsiteX62" fmla="*/ 2032830 w 3038957"/>
              <a:gd name="connsiteY62" fmla="*/ 4392783 h 6511058"/>
              <a:gd name="connsiteX63" fmla="*/ 2121227 w 3038957"/>
              <a:gd name="connsiteY63" fmla="*/ 4617325 h 6511058"/>
              <a:gd name="connsiteX64" fmla="*/ 2087527 w 3038957"/>
              <a:gd name="connsiteY64" fmla="*/ 4716140 h 6511058"/>
              <a:gd name="connsiteX65" fmla="*/ 2125974 w 3038957"/>
              <a:gd name="connsiteY65" fmla="*/ 5025816 h 6511058"/>
              <a:gd name="connsiteX66" fmla="*/ 2123212 w 3038957"/>
              <a:gd name="connsiteY66" fmla="*/ 5033915 h 6511058"/>
              <a:gd name="connsiteX67" fmla="*/ 2225939 w 3038957"/>
              <a:gd name="connsiteY67" fmla="*/ 5291373 h 6511058"/>
              <a:gd name="connsiteX68" fmla="*/ 2169311 w 3038957"/>
              <a:gd name="connsiteY68" fmla="*/ 5457414 h 6511058"/>
              <a:gd name="connsiteX69" fmla="*/ 2270869 w 3038957"/>
              <a:gd name="connsiteY69" fmla="*/ 5575233 h 6511058"/>
              <a:gd name="connsiteX70" fmla="*/ 2297730 w 3038957"/>
              <a:gd name="connsiteY70" fmla="*/ 5639547 h 6511058"/>
              <a:gd name="connsiteX71" fmla="*/ 2209889 w 3038957"/>
              <a:gd name="connsiteY71" fmla="*/ 5897113 h 6511058"/>
              <a:gd name="connsiteX72" fmla="*/ 2184229 w 3038957"/>
              <a:gd name="connsiteY72" fmla="*/ 5897402 h 6511058"/>
              <a:gd name="connsiteX73" fmla="*/ 2214779 w 3038957"/>
              <a:gd name="connsiteY73" fmla="*/ 6019033 h 6511058"/>
              <a:gd name="connsiteX74" fmla="*/ 2163952 w 3038957"/>
              <a:gd name="connsiteY74" fmla="*/ 6168065 h 6511058"/>
              <a:gd name="connsiteX75" fmla="*/ 2091110 w 3038957"/>
              <a:gd name="connsiteY75" fmla="*/ 6245393 h 6511058"/>
              <a:gd name="connsiteX76" fmla="*/ 2000506 w 3038957"/>
              <a:gd name="connsiteY76" fmla="*/ 6511058 h 6511058"/>
              <a:gd name="connsiteX77" fmla="*/ 1956795 w 3038957"/>
              <a:gd name="connsiteY77" fmla="*/ 6496150 h 6511058"/>
              <a:gd name="connsiteX78" fmla="*/ 1955868 w 3038957"/>
              <a:gd name="connsiteY78" fmla="*/ 6430734 h 6511058"/>
              <a:gd name="connsiteX79" fmla="*/ 1979446 w 3038957"/>
              <a:gd name="connsiteY79" fmla="*/ 6429733 h 6511058"/>
              <a:gd name="connsiteX80" fmla="*/ 1943616 w 3038957"/>
              <a:gd name="connsiteY80" fmla="*/ 6398526 h 6511058"/>
              <a:gd name="connsiteX81" fmla="*/ 2019855 w 3038957"/>
              <a:gd name="connsiteY81" fmla="*/ 6174980 h 6511058"/>
              <a:gd name="connsiteX82" fmla="*/ 1925984 w 3038957"/>
              <a:gd name="connsiteY82" fmla="*/ 6095948 h 6511058"/>
              <a:gd name="connsiteX83" fmla="*/ 1835088 w 3038957"/>
              <a:gd name="connsiteY83" fmla="*/ 6158078 h 6511058"/>
              <a:gd name="connsiteX84" fmla="*/ 1812193 w 3038957"/>
              <a:gd name="connsiteY84" fmla="*/ 6150270 h 6511058"/>
              <a:gd name="connsiteX85" fmla="*/ 1766875 w 3038957"/>
              <a:gd name="connsiteY85" fmla="*/ 6078755 h 6511058"/>
              <a:gd name="connsiteX86" fmla="*/ 1857202 w 3038957"/>
              <a:gd name="connsiteY86" fmla="*/ 5813900 h 6511058"/>
              <a:gd name="connsiteX87" fmla="*/ 1822055 w 3038957"/>
              <a:gd name="connsiteY87" fmla="*/ 5773885 h 6511058"/>
              <a:gd name="connsiteX88" fmla="*/ 1856031 w 3038957"/>
              <a:gd name="connsiteY88" fmla="*/ 5674261 h 6511058"/>
              <a:gd name="connsiteX89" fmla="*/ 1830325 w 3038957"/>
              <a:gd name="connsiteY89" fmla="*/ 5545241 h 6511058"/>
              <a:gd name="connsiteX90" fmla="*/ 1862466 w 3038957"/>
              <a:gd name="connsiteY90" fmla="*/ 5519132 h 6511058"/>
              <a:gd name="connsiteX91" fmla="*/ 1838644 w 3038957"/>
              <a:gd name="connsiteY91" fmla="*/ 5445907 h 6511058"/>
              <a:gd name="connsiteX92" fmla="*/ 1878145 w 3038957"/>
              <a:gd name="connsiteY92" fmla="*/ 5330084 h 6511058"/>
              <a:gd name="connsiteX93" fmla="*/ 1845077 w 3038957"/>
              <a:gd name="connsiteY93" fmla="*/ 5290777 h 6511058"/>
              <a:gd name="connsiteX94" fmla="*/ 1850601 w 3038957"/>
              <a:gd name="connsiteY94" fmla="*/ 5274578 h 6511058"/>
              <a:gd name="connsiteX95" fmla="*/ 1900796 w 3038957"/>
              <a:gd name="connsiteY95" fmla="*/ 5263669 h 6511058"/>
              <a:gd name="connsiteX96" fmla="*/ 1864689 w 3038957"/>
              <a:gd name="connsiteY96" fmla="*/ 5233271 h 6511058"/>
              <a:gd name="connsiteX97" fmla="*/ 1896830 w 3038957"/>
              <a:gd name="connsiteY97" fmla="*/ 5207161 h 6511058"/>
              <a:gd name="connsiteX98" fmla="*/ 1895903 w 3038957"/>
              <a:gd name="connsiteY98" fmla="*/ 5141746 h 6511058"/>
              <a:gd name="connsiteX99" fmla="*/ 1929879 w 3038957"/>
              <a:gd name="connsiteY99" fmla="*/ 5042122 h 6511058"/>
              <a:gd name="connsiteX100" fmla="*/ 1953457 w 3038957"/>
              <a:gd name="connsiteY100" fmla="*/ 5041122 h 6511058"/>
              <a:gd name="connsiteX101" fmla="*/ 1938166 w 3038957"/>
              <a:gd name="connsiteY101" fmla="*/ 5017824 h 6511058"/>
              <a:gd name="connsiteX102" fmla="*/ 2005487 w 3038957"/>
              <a:gd name="connsiteY102" fmla="*/ 4956696 h 6511058"/>
              <a:gd name="connsiteX103" fmla="*/ 1980706 w 3038957"/>
              <a:gd name="connsiteY103" fmla="*/ 4893090 h 6511058"/>
              <a:gd name="connsiteX104" fmla="*/ 2023245 w 3038957"/>
              <a:gd name="connsiteY104" fmla="*/ 4768358 h 6511058"/>
              <a:gd name="connsiteX105" fmla="*/ 1987821 w 3038957"/>
              <a:gd name="connsiteY105" fmla="*/ 4729151 h 6511058"/>
              <a:gd name="connsiteX106" fmla="*/ 2019035 w 3038957"/>
              <a:gd name="connsiteY106" fmla="*/ 4637627 h 6511058"/>
              <a:gd name="connsiteX107" fmla="*/ 1973197 w 3038957"/>
              <a:gd name="connsiteY107" fmla="*/ 4492699 h 6511058"/>
              <a:gd name="connsiteX108" fmla="*/ 741142 w 3038957"/>
              <a:gd name="connsiteY108" fmla="*/ 3710849 h 6511058"/>
              <a:gd name="connsiteX109" fmla="*/ 714525 w 3038957"/>
              <a:gd name="connsiteY109" fmla="*/ 3720759 h 6511058"/>
              <a:gd name="connsiteX110" fmla="*/ 672262 w 3038957"/>
              <a:gd name="connsiteY110" fmla="*/ 3844681 h 6511058"/>
              <a:gd name="connsiteX111" fmla="*/ 707703 w 3038957"/>
              <a:gd name="connsiteY111" fmla="*/ 4088234 h 6511058"/>
              <a:gd name="connsiteX112" fmla="*/ 727559 w 3038957"/>
              <a:gd name="connsiteY112" fmla="*/ 4104952 h 6511058"/>
              <a:gd name="connsiteX113" fmla="*/ 690576 w 3038957"/>
              <a:gd name="connsiteY113" fmla="*/ 4138451 h 6511058"/>
              <a:gd name="connsiteX114" fmla="*/ 728762 w 3038957"/>
              <a:gd name="connsiteY114" fmla="*/ 4169558 h 6511058"/>
              <a:gd name="connsiteX115" fmla="*/ 884834 w 3038957"/>
              <a:gd name="connsiteY115" fmla="*/ 4195660 h 6511058"/>
              <a:gd name="connsiteX116" fmla="*/ 941461 w 3038957"/>
              <a:gd name="connsiteY116" fmla="*/ 4029620 h 6511058"/>
              <a:gd name="connsiteX117" fmla="*/ 908395 w 3038957"/>
              <a:gd name="connsiteY117" fmla="*/ 3990313 h 6511058"/>
              <a:gd name="connsiteX118" fmla="*/ 928284 w 3038957"/>
              <a:gd name="connsiteY118" fmla="*/ 3931997 h 6511058"/>
              <a:gd name="connsiteX119" fmla="*/ 845706 w 3038957"/>
              <a:gd name="connsiteY119" fmla="*/ 3894792 h 6511058"/>
              <a:gd name="connsiteX120" fmla="*/ 873881 w 3038957"/>
              <a:gd name="connsiteY120" fmla="*/ 3812177 h 6511058"/>
              <a:gd name="connsiteX121" fmla="*/ 741142 w 3038957"/>
              <a:gd name="connsiteY121" fmla="*/ 3710849 h 6511058"/>
              <a:gd name="connsiteX122" fmla="*/ 733487 w 3038957"/>
              <a:gd name="connsiteY122" fmla="*/ 3597027 h 6511058"/>
              <a:gd name="connsiteX123" fmla="*/ 748501 w 3038957"/>
              <a:gd name="connsiteY123" fmla="*/ 3621135 h 6511058"/>
              <a:gd name="connsiteX124" fmla="*/ 701348 w 3038957"/>
              <a:gd name="connsiteY124" fmla="*/ 3623137 h 6511058"/>
              <a:gd name="connsiteX125" fmla="*/ 813953 w 3038957"/>
              <a:gd name="connsiteY125" fmla="*/ 3708555 h 6511058"/>
              <a:gd name="connsiteX126" fmla="*/ 866227 w 3038957"/>
              <a:gd name="connsiteY126" fmla="*/ 3698354 h 6511058"/>
              <a:gd name="connsiteX127" fmla="*/ 868989 w 3038957"/>
              <a:gd name="connsiteY127" fmla="*/ 3690256 h 6511058"/>
              <a:gd name="connsiteX128" fmla="*/ 777881 w 3038957"/>
              <a:gd name="connsiteY128" fmla="*/ 3603125 h 6511058"/>
              <a:gd name="connsiteX129" fmla="*/ 2177070 w 3038957"/>
              <a:gd name="connsiteY129" fmla="*/ 3123162 h 6511058"/>
              <a:gd name="connsiteX130" fmla="*/ 2213231 w 3038957"/>
              <a:gd name="connsiteY130" fmla="*/ 3136372 h 6511058"/>
              <a:gd name="connsiteX131" fmla="*/ 2263707 w 3038957"/>
              <a:gd name="connsiteY131" fmla="*/ 3206109 h 6511058"/>
              <a:gd name="connsiteX132" fmla="*/ 2254709 w 3038957"/>
              <a:gd name="connsiteY132" fmla="*/ 3222335 h 6511058"/>
              <a:gd name="connsiteX133" fmla="*/ 2233580 w 3038957"/>
              <a:gd name="connsiteY133" fmla="*/ 3221226 h 6511058"/>
              <a:gd name="connsiteX134" fmla="*/ 2242808 w 3038957"/>
              <a:gd name="connsiteY134" fmla="*/ 3243794 h 6511058"/>
              <a:gd name="connsiteX135" fmla="*/ 2223506 w 3038957"/>
              <a:gd name="connsiteY135" fmla="*/ 3278601 h 6511058"/>
              <a:gd name="connsiteX136" fmla="*/ 2205425 w 3038957"/>
              <a:gd name="connsiteY136" fmla="*/ 3271996 h 6511058"/>
              <a:gd name="connsiteX137" fmla="*/ 2219007 w 3038957"/>
              <a:gd name="connsiteY137" fmla="*/ 3286714 h 6511058"/>
              <a:gd name="connsiteX138" fmla="*/ 2204204 w 3038957"/>
              <a:gd name="connsiteY138" fmla="*/ 3313408 h 6511058"/>
              <a:gd name="connsiteX139" fmla="*/ 2148152 w 3038957"/>
              <a:gd name="connsiteY139" fmla="*/ 3292932 h 6511058"/>
              <a:gd name="connsiteX140" fmla="*/ 2131524 w 3038957"/>
              <a:gd name="connsiteY140" fmla="*/ 3283711 h 6511058"/>
              <a:gd name="connsiteX141" fmla="*/ 2138926 w 3038957"/>
              <a:gd name="connsiteY141" fmla="*/ 3270364 h 6511058"/>
              <a:gd name="connsiteX142" fmla="*/ 2132744 w 3038957"/>
              <a:gd name="connsiteY142" fmla="*/ 3242298 h 6511058"/>
              <a:gd name="connsiteX143" fmla="*/ 2149375 w 3038957"/>
              <a:gd name="connsiteY143" fmla="*/ 3251521 h 6511058"/>
              <a:gd name="connsiteX144" fmla="*/ 2128016 w 3038957"/>
              <a:gd name="connsiteY144" fmla="*/ 3211618 h 6511058"/>
              <a:gd name="connsiteX145" fmla="*/ 1973976 w 3038957"/>
              <a:gd name="connsiteY145" fmla="*/ 3007113 h 6511058"/>
              <a:gd name="connsiteX146" fmla="*/ 1968027 w 3038957"/>
              <a:gd name="connsiteY146" fmla="*/ 3017843 h 6511058"/>
              <a:gd name="connsiteX147" fmla="*/ 2004333 w 3038957"/>
              <a:gd name="connsiteY147" fmla="*/ 3030791 h 6511058"/>
              <a:gd name="connsiteX148" fmla="*/ 1973976 w 3038957"/>
              <a:gd name="connsiteY148" fmla="*/ 3007113 h 6511058"/>
              <a:gd name="connsiteX149" fmla="*/ 1582099 w 3038957"/>
              <a:gd name="connsiteY149" fmla="*/ 3000410 h 6511058"/>
              <a:gd name="connsiteX150" fmla="*/ 1576470 w 3038957"/>
              <a:gd name="connsiteY150" fmla="*/ 3005678 h 6511058"/>
              <a:gd name="connsiteX151" fmla="*/ 1607223 w 3038957"/>
              <a:gd name="connsiteY151" fmla="*/ 3024273 h 6511058"/>
              <a:gd name="connsiteX152" fmla="*/ 2712383 w 3038957"/>
              <a:gd name="connsiteY152" fmla="*/ 2957729 h 6511058"/>
              <a:gd name="connsiteX153" fmla="*/ 2730675 w 3038957"/>
              <a:gd name="connsiteY153" fmla="*/ 2967873 h 6511058"/>
              <a:gd name="connsiteX154" fmla="*/ 2817544 w 3038957"/>
              <a:gd name="connsiteY154" fmla="*/ 3089617 h 6511058"/>
              <a:gd name="connsiteX155" fmla="*/ 2799839 w 3038957"/>
              <a:gd name="connsiteY155" fmla="*/ 3121544 h 6511058"/>
              <a:gd name="connsiteX156" fmla="*/ 2855340 w 3038957"/>
              <a:gd name="connsiteY156" fmla="*/ 3264560 h 6511058"/>
              <a:gd name="connsiteX157" fmla="*/ 2853889 w 3038957"/>
              <a:gd name="connsiteY157" fmla="*/ 3267176 h 6511058"/>
              <a:gd name="connsiteX158" fmla="*/ 2954549 w 3038957"/>
              <a:gd name="connsiteY158" fmla="*/ 3407176 h 6511058"/>
              <a:gd name="connsiteX159" fmla="*/ 2924798 w 3038957"/>
              <a:gd name="connsiteY159" fmla="*/ 3460825 h 6511058"/>
              <a:gd name="connsiteX160" fmla="*/ 3012888 w 3038957"/>
              <a:gd name="connsiteY160" fmla="*/ 3541157 h 6511058"/>
              <a:gd name="connsiteX161" fmla="*/ 3038957 w 3038957"/>
              <a:gd name="connsiteY161" fmla="*/ 3576487 h 6511058"/>
              <a:gd name="connsiteX162" fmla="*/ 2992807 w 3038957"/>
              <a:gd name="connsiteY162" fmla="*/ 3659709 h 6511058"/>
              <a:gd name="connsiteX163" fmla="*/ 2973061 w 3038957"/>
              <a:gd name="connsiteY163" fmla="*/ 3652181 h 6511058"/>
              <a:gd name="connsiteX164" fmla="*/ 3006763 w 3038957"/>
              <a:gd name="connsiteY164" fmla="*/ 3712959 h 6511058"/>
              <a:gd name="connsiteX165" fmla="*/ 2980060 w 3038957"/>
              <a:gd name="connsiteY165" fmla="*/ 3761113 h 6511058"/>
              <a:gd name="connsiteX166" fmla="*/ 2930400 w 3038957"/>
              <a:gd name="connsiteY166" fmla="*/ 3772242 h 6511058"/>
              <a:gd name="connsiteX167" fmla="*/ 2882798 w 3038957"/>
              <a:gd name="connsiteY167" fmla="*/ 3858080 h 6511058"/>
              <a:gd name="connsiteX168" fmla="*/ 2847877 w 3038957"/>
              <a:gd name="connsiteY168" fmla="*/ 3838714 h 6511058"/>
              <a:gd name="connsiteX169" fmla="*/ 2841695 w 3038957"/>
              <a:gd name="connsiteY169" fmla="*/ 3810649 h 6511058"/>
              <a:gd name="connsiteX170" fmla="*/ 2859777 w 3038957"/>
              <a:gd name="connsiteY170" fmla="*/ 3817254 h 6511058"/>
              <a:gd name="connsiteX171" fmla="*/ 2829564 w 3038957"/>
              <a:gd name="connsiteY171" fmla="*/ 3793314 h 6511058"/>
              <a:gd name="connsiteX172" fmla="*/ 2869619 w 3038957"/>
              <a:gd name="connsiteY172" fmla="*/ 3721084 h 6511058"/>
              <a:gd name="connsiteX173" fmla="*/ 2790693 w 3038957"/>
              <a:gd name="connsiteY173" fmla="*/ 3659521 h 6511058"/>
              <a:gd name="connsiteX174" fmla="*/ 2725856 w 3038957"/>
              <a:gd name="connsiteY174" fmla="*/ 3658811 h 6511058"/>
              <a:gd name="connsiteX175" fmla="*/ 2707563 w 3038957"/>
              <a:gd name="connsiteY175" fmla="*/ 3648667 h 6511058"/>
              <a:gd name="connsiteX176" fmla="*/ 2666672 w 3038957"/>
              <a:gd name="connsiteY176" fmla="*/ 3604774 h 6511058"/>
              <a:gd name="connsiteX177" fmla="*/ 2714129 w 3038957"/>
              <a:gd name="connsiteY177" fmla="*/ 3519197 h 6511058"/>
              <a:gd name="connsiteX178" fmla="*/ 2683707 w 3038957"/>
              <a:gd name="connsiteY178" fmla="*/ 3491718 h 6511058"/>
              <a:gd name="connsiteX179" fmla="*/ 2701558 w 3038957"/>
              <a:gd name="connsiteY179" fmla="*/ 3459529 h 6511058"/>
              <a:gd name="connsiteX180" fmla="*/ 2670970 w 3038957"/>
              <a:gd name="connsiteY180" fmla="*/ 3397056 h 6511058"/>
              <a:gd name="connsiteX181" fmla="*/ 2693551 w 3038957"/>
              <a:gd name="connsiteY181" fmla="*/ 3395549 h 6511058"/>
              <a:gd name="connsiteX182" fmla="*/ 2669077 w 3038957"/>
              <a:gd name="connsiteY182" fmla="*/ 3357340 h 6511058"/>
              <a:gd name="connsiteX183" fmla="*/ 2689831 w 3038957"/>
              <a:gd name="connsiteY183" fmla="*/ 3319915 h 6511058"/>
              <a:gd name="connsiteX184" fmla="*/ 2661070 w 3038957"/>
              <a:gd name="connsiteY184" fmla="*/ 3293359 h 6511058"/>
              <a:gd name="connsiteX185" fmla="*/ 2663972 w 3038957"/>
              <a:gd name="connsiteY185" fmla="*/ 3288124 h 6511058"/>
              <a:gd name="connsiteX186" fmla="*/ 2701731 w 3038957"/>
              <a:gd name="connsiteY186" fmla="*/ 3298456 h 6511058"/>
              <a:gd name="connsiteX187" fmla="*/ 2671373 w 3038957"/>
              <a:gd name="connsiteY187" fmla="*/ 3274777 h 6511058"/>
              <a:gd name="connsiteX188" fmla="*/ 2693954 w 3038957"/>
              <a:gd name="connsiteY188" fmla="*/ 3273270 h 6511058"/>
              <a:gd name="connsiteX189" fmla="*/ 2687773 w 3038957"/>
              <a:gd name="connsiteY189" fmla="*/ 3245205 h 6511058"/>
              <a:gd name="connsiteX190" fmla="*/ 2705624 w 3038957"/>
              <a:gd name="connsiteY190" fmla="*/ 3213016 h 6511058"/>
              <a:gd name="connsiteX191" fmla="*/ 2723706 w 3038957"/>
              <a:gd name="connsiteY191" fmla="*/ 3219620 h 6511058"/>
              <a:gd name="connsiteX192" fmla="*/ 2709978 w 3038957"/>
              <a:gd name="connsiteY192" fmla="*/ 3205164 h 6511058"/>
              <a:gd name="connsiteX193" fmla="*/ 2756735 w 3038957"/>
              <a:gd name="connsiteY193" fmla="*/ 3199270 h 6511058"/>
              <a:gd name="connsiteX194" fmla="*/ 2732328 w 3038957"/>
              <a:gd name="connsiteY194" fmla="*/ 3164862 h 6511058"/>
              <a:gd name="connsiteX195" fmla="*/ 2754678 w 3038957"/>
              <a:gd name="connsiteY195" fmla="*/ 3124560 h 6511058"/>
              <a:gd name="connsiteX196" fmla="*/ 2724109 w 3038957"/>
              <a:gd name="connsiteY196" fmla="*/ 3097342 h 6511058"/>
              <a:gd name="connsiteX197" fmla="*/ 2740509 w 3038957"/>
              <a:gd name="connsiteY197" fmla="*/ 3067769 h 6511058"/>
              <a:gd name="connsiteX198" fmla="*/ 2693081 w 3038957"/>
              <a:gd name="connsiteY198" fmla="*/ 2992536 h 6511058"/>
              <a:gd name="connsiteX199" fmla="*/ 2377464 w 3038957"/>
              <a:gd name="connsiteY199" fmla="*/ 2922560 h 6511058"/>
              <a:gd name="connsiteX200" fmla="*/ 2410722 w 3038957"/>
              <a:gd name="connsiteY200" fmla="*/ 2941003 h 6511058"/>
              <a:gd name="connsiteX201" fmla="*/ 2472954 w 3038957"/>
              <a:gd name="connsiteY201" fmla="*/ 2989543 h 6511058"/>
              <a:gd name="connsiteX202" fmla="*/ 2450749 w 3038957"/>
              <a:gd name="connsiteY202" fmla="*/ 3029585 h 6511058"/>
              <a:gd name="connsiteX203" fmla="*/ 2502532 w 3038957"/>
              <a:gd name="connsiteY203" fmla="*/ 3096968 h 6511058"/>
              <a:gd name="connsiteX204" fmla="*/ 2484451 w 3038957"/>
              <a:gd name="connsiteY204" fmla="*/ 3090363 h 6511058"/>
              <a:gd name="connsiteX205" fmla="*/ 2493679 w 3038957"/>
              <a:gd name="connsiteY205" fmla="*/ 3112931 h 6511058"/>
              <a:gd name="connsiteX206" fmla="*/ 2452027 w 3038957"/>
              <a:gd name="connsiteY206" fmla="*/ 3188041 h 6511058"/>
              <a:gd name="connsiteX207" fmla="*/ 2480786 w 3038957"/>
              <a:gd name="connsiteY207" fmla="*/ 3214598 h 6511058"/>
              <a:gd name="connsiteX208" fmla="*/ 2475653 w 3038957"/>
              <a:gd name="connsiteY208" fmla="*/ 3306194 h 6511058"/>
              <a:gd name="connsiteX209" fmla="*/ 2459023 w 3038957"/>
              <a:gd name="connsiteY209" fmla="*/ 3296972 h 6511058"/>
              <a:gd name="connsiteX210" fmla="*/ 2472606 w 3038957"/>
              <a:gd name="connsiteY210" fmla="*/ 3311690 h 6511058"/>
              <a:gd name="connsiteX211" fmla="*/ 2419199 w 3038957"/>
              <a:gd name="connsiteY211" fmla="*/ 3407996 h 6511058"/>
              <a:gd name="connsiteX212" fmla="*/ 2393570 w 3038957"/>
              <a:gd name="connsiteY212" fmla="*/ 3415000 h 6511058"/>
              <a:gd name="connsiteX213" fmla="*/ 2404250 w 3038957"/>
              <a:gd name="connsiteY213" fmla="*/ 3434952 h 6511058"/>
              <a:gd name="connsiteX214" fmla="*/ 2378768 w 3038957"/>
              <a:gd name="connsiteY214" fmla="*/ 3441693 h 6511058"/>
              <a:gd name="connsiteX215" fmla="*/ 2327216 w 3038957"/>
              <a:gd name="connsiteY215" fmla="*/ 3413106 h 6511058"/>
              <a:gd name="connsiteX216" fmla="*/ 2336069 w 3038957"/>
              <a:gd name="connsiteY216" fmla="*/ 3397142 h 6511058"/>
              <a:gd name="connsiteX217" fmla="*/ 2326840 w 3038957"/>
              <a:gd name="connsiteY217" fmla="*/ 3374572 h 6511058"/>
              <a:gd name="connsiteX218" fmla="*/ 2343471 w 3038957"/>
              <a:gd name="connsiteY218" fmla="*/ 3383795 h 6511058"/>
              <a:gd name="connsiteX219" fmla="*/ 2313047 w 3038957"/>
              <a:gd name="connsiteY219" fmla="*/ 3356316 h 6511058"/>
              <a:gd name="connsiteX220" fmla="*/ 2334387 w 3038957"/>
              <a:gd name="connsiteY220" fmla="*/ 3360964 h 6511058"/>
              <a:gd name="connsiteX221" fmla="*/ 2338300 w 3038957"/>
              <a:gd name="connsiteY221" fmla="*/ 3310780 h 6511058"/>
              <a:gd name="connsiteX222" fmla="*/ 2350200 w 3038957"/>
              <a:gd name="connsiteY222" fmla="*/ 3289320 h 6511058"/>
              <a:gd name="connsiteX223" fmla="*/ 2400243 w 3038957"/>
              <a:gd name="connsiteY223" fmla="*/ 3120657 h 6511058"/>
              <a:gd name="connsiteX224" fmla="*/ 2417949 w 3038957"/>
              <a:gd name="connsiteY224" fmla="*/ 3088729 h 6511058"/>
              <a:gd name="connsiteX225" fmla="*/ 2387526 w 3038957"/>
              <a:gd name="connsiteY225" fmla="*/ 3061250 h 6511058"/>
              <a:gd name="connsiteX226" fmla="*/ 2397975 w 3038957"/>
              <a:gd name="connsiteY226" fmla="*/ 3042408 h 6511058"/>
              <a:gd name="connsiteX227" fmla="*/ 2388749 w 3038957"/>
              <a:gd name="connsiteY227" fmla="*/ 3019840 h 6511058"/>
              <a:gd name="connsiteX228" fmla="*/ 2414230 w 3038957"/>
              <a:gd name="connsiteY228" fmla="*/ 3013096 h 6511058"/>
              <a:gd name="connsiteX229" fmla="*/ 2415826 w 3038957"/>
              <a:gd name="connsiteY229" fmla="*/ 3010218 h 6511058"/>
              <a:gd name="connsiteX230" fmla="*/ 2377464 w 3038957"/>
              <a:gd name="connsiteY230" fmla="*/ 2922560 h 6511058"/>
              <a:gd name="connsiteX231" fmla="*/ 2567808 w 3038957"/>
              <a:gd name="connsiteY231" fmla="*/ 2053914 h 6511058"/>
              <a:gd name="connsiteX232" fmla="*/ 2602730 w 3038957"/>
              <a:gd name="connsiteY232" fmla="*/ 2073280 h 6511058"/>
              <a:gd name="connsiteX233" fmla="*/ 2610360 w 3038957"/>
              <a:gd name="connsiteY233" fmla="*/ 2098727 h 6511058"/>
              <a:gd name="connsiteX234" fmla="*/ 2577102 w 3038957"/>
              <a:gd name="connsiteY234" fmla="*/ 2080284 h 6511058"/>
              <a:gd name="connsiteX235" fmla="*/ 2566212 w 3038957"/>
              <a:gd name="connsiteY235" fmla="*/ 2056793 h 6511058"/>
              <a:gd name="connsiteX236" fmla="*/ 2561482 w 3038957"/>
              <a:gd name="connsiteY236" fmla="*/ 2026110 h 6511058"/>
              <a:gd name="connsiteX237" fmla="*/ 2578112 w 3038957"/>
              <a:gd name="connsiteY237" fmla="*/ 2035334 h 6511058"/>
              <a:gd name="connsiteX238" fmla="*/ 2610131 w 3038957"/>
              <a:gd name="connsiteY238" fmla="*/ 2059934 h 6511058"/>
              <a:gd name="connsiteX239" fmla="*/ 2589003 w 3038957"/>
              <a:gd name="connsiteY239" fmla="*/ 2058824 h 6511058"/>
              <a:gd name="connsiteX240" fmla="*/ 2554080 w 3038957"/>
              <a:gd name="connsiteY240" fmla="*/ 2039457 h 6511058"/>
              <a:gd name="connsiteX241" fmla="*/ 2246617 w 3038957"/>
              <a:gd name="connsiteY241" fmla="*/ 1511711 h 6511058"/>
              <a:gd name="connsiteX242" fmla="*/ 2294045 w 3038957"/>
              <a:gd name="connsiteY242" fmla="*/ 1586945 h 6511058"/>
              <a:gd name="connsiteX243" fmla="*/ 2241271 w 3038957"/>
              <a:gd name="connsiteY243" fmla="*/ 1599768 h 6511058"/>
              <a:gd name="connsiteX244" fmla="*/ 2274743 w 3038957"/>
              <a:gd name="connsiteY244" fmla="*/ 1621751 h 6511058"/>
              <a:gd name="connsiteX245" fmla="*/ 2308001 w 3038957"/>
              <a:gd name="connsiteY245" fmla="*/ 1640195 h 6511058"/>
              <a:gd name="connsiteX246" fmla="*/ 2309452 w 3038957"/>
              <a:gd name="connsiteY246" fmla="*/ 1637578 h 6511058"/>
              <a:gd name="connsiteX247" fmla="*/ 2260949 w 3038957"/>
              <a:gd name="connsiteY247" fmla="*/ 1603495 h 6511058"/>
              <a:gd name="connsiteX248" fmla="*/ 2318450 w 3038957"/>
              <a:gd name="connsiteY248" fmla="*/ 1621352 h 6511058"/>
              <a:gd name="connsiteX249" fmla="*/ 2303273 w 3038957"/>
              <a:gd name="connsiteY249" fmla="*/ 1609514 h 6511058"/>
              <a:gd name="connsiteX250" fmla="*/ 2339435 w 3038957"/>
              <a:gd name="connsiteY250" fmla="*/ 1622724 h 6511058"/>
              <a:gd name="connsiteX251" fmla="*/ 2309223 w 3038957"/>
              <a:gd name="connsiteY251" fmla="*/ 1598785 h 6511058"/>
              <a:gd name="connsiteX252" fmla="*/ 2312126 w 3038957"/>
              <a:gd name="connsiteY252" fmla="*/ 1593550 h 6511058"/>
              <a:gd name="connsiteX253" fmla="*/ 2392207 w 3038957"/>
              <a:gd name="connsiteY253" fmla="*/ 1609900 h 6511058"/>
              <a:gd name="connsiteX254" fmla="*/ 2398158 w 3038957"/>
              <a:gd name="connsiteY254" fmla="*/ 1599171 h 6511058"/>
              <a:gd name="connsiteX255" fmla="*/ 2369186 w 3038957"/>
              <a:gd name="connsiteY255" fmla="*/ 1569074 h 6511058"/>
              <a:gd name="connsiteX256" fmla="*/ 2316395 w 3038957"/>
              <a:gd name="connsiteY256" fmla="*/ 1546642 h 6511058"/>
              <a:gd name="connsiteX257" fmla="*/ 2319297 w 3038957"/>
              <a:gd name="connsiteY257" fmla="*/ 1541408 h 6511058"/>
              <a:gd name="connsiteX258" fmla="*/ 2267746 w 3038957"/>
              <a:gd name="connsiteY258" fmla="*/ 1512820 h 6511058"/>
              <a:gd name="connsiteX259" fmla="*/ 2246617 w 3038957"/>
              <a:gd name="connsiteY259" fmla="*/ 1511711 h 6511058"/>
              <a:gd name="connsiteX260" fmla="*/ 568405 w 3038957"/>
              <a:gd name="connsiteY260" fmla="*/ 34 h 6511058"/>
              <a:gd name="connsiteX261" fmla="*/ 601010 w 3038957"/>
              <a:gd name="connsiteY261" fmla="*/ 6632 h 6511058"/>
              <a:gd name="connsiteX262" fmla="*/ 644721 w 3038957"/>
              <a:gd name="connsiteY262" fmla="*/ 21540 h 6511058"/>
              <a:gd name="connsiteX263" fmla="*/ 845704 w 3038957"/>
              <a:gd name="connsiteY263" fmla="*/ 127154 h 6511058"/>
              <a:gd name="connsiteX264" fmla="*/ 1092235 w 3038957"/>
              <a:gd name="connsiteY264" fmla="*/ 174162 h 6511058"/>
              <a:gd name="connsiteX265" fmla="*/ 1113051 w 3038957"/>
              <a:gd name="connsiteY265" fmla="*/ 181261 h 6511058"/>
              <a:gd name="connsiteX266" fmla="*/ 1287696 w 3038957"/>
              <a:gd name="connsiteY266" fmla="*/ 295978 h 6511058"/>
              <a:gd name="connsiteX267" fmla="*/ 1396613 w 3038957"/>
              <a:gd name="connsiteY267" fmla="*/ 324081 h 6511058"/>
              <a:gd name="connsiteX268" fmla="*/ 1481953 w 3038957"/>
              <a:gd name="connsiteY268" fmla="*/ 353186 h 6511058"/>
              <a:gd name="connsiteX269" fmla="*/ 1846502 w 3038957"/>
              <a:gd name="connsiteY269" fmla="*/ 680948 h 6511058"/>
              <a:gd name="connsiteX270" fmla="*/ 1890213 w 3038957"/>
              <a:gd name="connsiteY270" fmla="*/ 695856 h 6511058"/>
              <a:gd name="connsiteX271" fmla="*/ 1907063 w 3038957"/>
              <a:gd name="connsiteY271" fmla="*/ 646449 h 6511058"/>
              <a:gd name="connsiteX272" fmla="*/ 1898256 w 3038957"/>
              <a:gd name="connsiteY272" fmla="*/ 597333 h 6511058"/>
              <a:gd name="connsiteX273" fmla="*/ 1918388 w 3038957"/>
              <a:gd name="connsiteY273" fmla="*/ 613242 h 6511058"/>
              <a:gd name="connsiteX274" fmla="*/ 1941966 w 3038957"/>
              <a:gd name="connsiteY274" fmla="*/ 612241 h 6511058"/>
              <a:gd name="connsiteX275" fmla="*/ 2145713 w 3038957"/>
              <a:gd name="connsiteY275" fmla="*/ 709757 h 6511058"/>
              <a:gd name="connsiteX276" fmla="*/ 2195225 w 3038957"/>
              <a:gd name="connsiteY276" fmla="*/ 707656 h 6511058"/>
              <a:gd name="connsiteX277" fmla="*/ 2246589 w 3038957"/>
              <a:gd name="connsiteY277" fmla="*/ 836383 h 6511058"/>
              <a:gd name="connsiteX278" fmla="*/ 2364362 w 3038957"/>
              <a:gd name="connsiteY278" fmla="*/ 1042916 h 6511058"/>
              <a:gd name="connsiteX279" fmla="*/ 2384495 w 3038957"/>
              <a:gd name="connsiteY279" fmla="*/ 1058823 h 6511058"/>
              <a:gd name="connsiteX280" fmla="*/ 2356043 w 3038957"/>
              <a:gd name="connsiteY280" fmla="*/ 1142249 h 6511058"/>
              <a:gd name="connsiteX281" fmla="*/ 2389109 w 3038957"/>
              <a:gd name="connsiteY281" fmla="*/ 1181555 h 6511058"/>
              <a:gd name="connsiteX282" fmla="*/ 2352370 w 3038957"/>
              <a:gd name="connsiteY282" fmla="*/ 1289279 h 6511058"/>
              <a:gd name="connsiteX283" fmla="*/ 2252942 w 3038957"/>
              <a:gd name="connsiteY283" fmla="*/ 1301482 h 6511058"/>
              <a:gd name="connsiteX284" fmla="*/ 2252663 w 3038957"/>
              <a:gd name="connsiteY284" fmla="*/ 1302300 h 6511058"/>
              <a:gd name="connsiteX285" fmla="*/ 2276917 w 3038957"/>
              <a:gd name="connsiteY285" fmla="*/ 1335521 h 6511058"/>
              <a:gd name="connsiteX286" fmla="*/ 2311839 w 3038957"/>
              <a:gd name="connsiteY286" fmla="*/ 1354887 h 6511058"/>
              <a:gd name="connsiteX287" fmla="*/ 2320692 w 3038957"/>
              <a:gd name="connsiteY287" fmla="*/ 1338924 h 6511058"/>
              <a:gd name="connsiteX288" fmla="*/ 2309802 w 3038957"/>
              <a:gd name="connsiteY288" fmla="*/ 1315433 h 6511058"/>
              <a:gd name="connsiteX289" fmla="*/ 2326642 w 3038957"/>
              <a:gd name="connsiteY289" fmla="*/ 1328194 h 6511058"/>
              <a:gd name="connsiteX290" fmla="*/ 2344724 w 3038957"/>
              <a:gd name="connsiteY290" fmla="*/ 1334799 h 6511058"/>
              <a:gd name="connsiteX291" fmla="*/ 2509848 w 3038957"/>
              <a:gd name="connsiteY291" fmla="*/ 1436977 h 6511058"/>
              <a:gd name="connsiteX292" fmla="*/ 2547817 w 3038957"/>
              <a:gd name="connsiteY292" fmla="*/ 1450848 h 6511058"/>
              <a:gd name="connsiteX293" fmla="*/ 2598148 w 3038957"/>
              <a:gd name="connsiteY293" fmla="*/ 1520848 h 6511058"/>
              <a:gd name="connsiteX294" fmla="*/ 2706145 w 3038957"/>
              <a:gd name="connsiteY294" fmla="*/ 1643699 h 6511058"/>
              <a:gd name="connsiteX295" fmla="*/ 2722986 w 3038957"/>
              <a:gd name="connsiteY295" fmla="*/ 1656460 h 6511058"/>
              <a:gd name="connsiteX296" fmla="*/ 2708038 w 3038957"/>
              <a:gd name="connsiteY296" fmla="*/ 1683417 h 6511058"/>
              <a:gd name="connsiteX297" fmla="*/ 2736797 w 3038957"/>
              <a:gd name="connsiteY297" fmla="*/ 1709972 h 6511058"/>
              <a:gd name="connsiteX298" fmla="*/ 2717495 w 3038957"/>
              <a:gd name="connsiteY298" fmla="*/ 1744780 h 6511058"/>
              <a:gd name="connsiteX299" fmla="*/ 2641913 w 3038957"/>
              <a:gd name="connsiteY299" fmla="*/ 1720316 h 6511058"/>
              <a:gd name="connsiteX300" fmla="*/ 2628560 w 3038957"/>
              <a:gd name="connsiteY300" fmla="*/ 1744393 h 6511058"/>
              <a:gd name="connsiteX301" fmla="*/ 2647084 w 3038957"/>
              <a:gd name="connsiteY301" fmla="*/ 1793332 h 6511058"/>
              <a:gd name="connsiteX302" fmla="*/ 2642730 w 3038957"/>
              <a:gd name="connsiteY302" fmla="*/ 1801183 h 6511058"/>
              <a:gd name="connsiteX303" fmla="*/ 2603308 w 3038957"/>
              <a:gd name="connsiteY303" fmla="*/ 1789929 h 6511058"/>
              <a:gd name="connsiteX304" fmla="*/ 2570655 w 3038957"/>
              <a:gd name="connsiteY304" fmla="*/ 1848812 h 6511058"/>
              <a:gd name="connsiteX305" fmla="*/ 2593676 w 3038957"/>
              <a:gd name="connsiteY305" fmla="*/ 1889638 h 6511058"/>
              <a:gd name="connsiteX306" fmla="*/ 2569875 w 3038957"/>
              <a:gd name="connsiteY306" fmla="*/ 1932559 h 6511058"/>
              <a:gd name="connsiteX307" fmla="*/ 2600462 w 3038957"/>
              <a:gd name="connsiteY307" fmla="*/ 1995031 h 6511058"/>
              <a:gd name="connsiteX308" fmla="*/ 2617303 w 3038957"/>
              <a:gd name="connsiteY308" fmla="*/ 2007791 h 6511058"/>
              <a:gd name="connsiteX309" fmla="*/ 2605402 w 3038957"/>
              <a:gd name="connsiteY309" fmla="*/ 2029251 h 6511058"/>
              <a:gd name="connsiteX310" fmla="*/ 2567432 w 3038957"/>
              <a:gd name="connsiteY310" fmla="*/ 2015381 h 6511058"/>
              <a:gd name="connsiteX311" fmla="*/ 2529233 w 3038957"/>
              <a:gd name="connsiteY311" fmla="*/ 1962716 h 6511058"/>
              <a:gd name="connsiteX312" fmla="*/ 2479344 w 3038957"/>
              <a:gd name="connsiteY312" fmla="*/ 1935050 h 6511058"/>
              <a:gd name="connsiteX313" fmla="*/ 2470491 w 3038957"/>
              <a:gd name="connsiteY313" fmla="*/ 1951014 h 6511058"/>
              <a:gd name="connsiteX314" fmla="*/ 2481169 w 3038957"/>
              <a:gd name="connsiteY314" fmla="*/ 1970966 h 6511058"/>
              <a:gd name="connsiteX315" fmla="*/ 2458590 w 3038957"/>
              <a:gd name="connsiteY315" fmla="*/ 1972474 h 6511058"/>
              <a:gd name="connsiteX316" fmla="*/ 2470720 w 3038957"/>
              <a:gd name="connsiteY316" fmla="*/ 1989808 h 6511058"/>
              <a:gd name="connsiteX317" fmla="*/ 2448141 w 3038957"/>
              <a:gd name="connsiteY317" fmla="*/ 1991316 h 6511058"/>
              <a:gd name="connsiteX318" fmla="*/ 2445238 w 3038957"/>
              <a:gd name="connsiteY318" fmla="*/ 1996550 h 6511058"/>
              <a:gd name="connsiteX319" fmla="*/ 2473999 w 3038957"/>
              <a:gd name="connsiteY319" fmla="*/ 2023107 h 6511058"/>
              <a:gd name="connsiteX320" fmla="*/ 2460647 w 3038957"/>
              <a:gd name="connsiteY320" fmla="*/ 2047184 h 6511058"/>
              <a:gd name="connsiteX321" fmla="*/ 2506478 w 3038957"/>
              <a:gd name="connsiteY321" fmla="*/ 2125297 h 6511058"/>
              <a:gd name="connsiteX322" fmla="*/ 2488398 w 3038957"/>
              <a:gd name="connsiteY322" fmla="*/ 2118692 h 6511058"/>
              <a:gd name="connsiteX323" fmla="*/ 2525750 w 3038957"/>
              <a:gd name="connsiteY323" fmla="*/ 2251300 h 6511058"/>
              <a:gd name="connsiteX324" fmla="*/ 2519800 w 3038957"/>
              <a:gd name="connsiteY324" fmla="*/ 2262030 h 6511058"/>
              <a:gd name="connsiteX325" fmla="*/ 2486542 w 3038957"/>
              <a:gd name="connsiteY325" fmla="*/ 2243587 h 6511058"/>
              <a:gd name="connsiteX326" fmla="*/ 2407470 w 3038957"/>
              <a:gd name="connsiteY326" fmla="*/ 2182285 h 6511058"/>
              <a:gd name="connsiteX327" fmla="*/ 2390840 w 3038957"/>
              <a:gd name="connsiteY327" fmla="*/ 2173064 h 6511058"/>
              <a:gd name="connsiteX328" fmla="*/ 2371538 w 3038957"/>
              <a:gd name="connsiteY328" fmla="*/ 2207870 h 6511058"/>
              <a:gd name="connsiteX329" fmla="*/ 2288177 w 3038957"/>
              <a:gd name="connsiteY329" fmla="*/ 2158220 h 6511058"/>
              <a:gd name="connsiteX330" fmla="*/ 2268499 w 3038957"/>
              <a:gd name="connsiteY330" fmla="*/ 2154494 h 6511058"/>
              <a:gd name="connsiteX331" fmla="*/ 2258195 w 3038957"/>
              <a:gd name="connsiteY331" fmla="*/ 2173075 h 6511058"/>
              <a:gd name="connsiteX332" fmla="*/ 2285947 w 3038957"/>
              <a:gd name="connsiteY332" fmla="*/ 2244583 h 6511058"/>
              <a:gd name="connsiteX333" fmla="*/ 2263156 w 3038957"/>
              <a:gd name="connsiteY333" fmla="*/ 2242552 h 6511058"/>
              <a:gd name="connsiteX334" fmla="*/ 2325387 w 3038957"/>
              <a:gd name="connsiteY334" fmla="*/ 2291092 h 6511058"/>
              <a:gd name="connsiteX335" fmla="*/ 2305853 w 3038957"/>
              <a:gd name="connsiteY335" fmla="*/ 2287103 h 6511058"/>
              <a:gd name="connsiteX336" fmla="*/ 2370143 w 3038957"/>
              <a:gd name="connsiteY336" fmla="*/ 2410355 h 6511058"/>
              <a:gd name="connsiteX337" fmla="*/ 2367094 w 3038957"/>
              <a:gd name="connsiteY337" fmla="*/ 2415851 h 6511058"/>
              <a:gd name="connsiteX338" fmla="*/ 2347562 w 3038957"/>
              <a:gd name="connsiteY338" fmla="*/ 2411862 h 6511058"/>
              <a:gd name="connsiteX339" fmla="*/ 2379437 w 3038957"/>
              <a:gd name="connsiteY339" fmla="*/ 2436724 h 6511058"/>
              <a:gd name="connsiteX340" fmla="*/ 2377986 w 3038957"/>
              <a:gd name="connsiteY340" fmla="*/ 2439341 h 6511058"/>
              <a:gd name="connsiteX341" fmla="*/ 2358242 w 3038957"/>
              <a:gd name="connsiteY341" fmla="*/ 2431814 h 6511058"/>
              <a:gd name="connsiteX342" fmla="*/ 2390490 w 3038957"/>
              <a:gd name="connsiteY342" fmla="*/ 2495208 h 6511058"/>
              <a:gd name="connsiteX343" fmla="*/ 2383089 w 3038957"/>
              <a:gd name="connsiteY343" fmla="*/ 2508555 h 6511058"/>
              <a:gd name="connsiteX344" fmla="*/ 2378821 w 3038957"/>
              <a:gd name="connsiteY344" fmla="*/ 2555463 h 6511058"/>
              <a:gd name="connsiteX345" fmla="*/ 2357836 w 3038957"/>
              <a:gd name="connsiteY345" fmla="*/ 2554092 h 6511058"/>
              <a:gd name="connsiteX346" fmla="*/ 2414348 w 3038957"/>
              <a:gd name="connsiteY346" fmla="*/ 2652157 h 6511058"/>
              <a:gd name="connsiteX347" fmla="*/ 2431190 w 3038957"/>
              <a:gd name="connsiteY347" fmla="*/ 2664918 h 6511058"/>
              <a:gd name="connsiteX348" fmla="*/ 2393221 w 3038957"/>
              <a:gd name="connsiteY348" fmla="*/ 2651048 h 6511058"/>
              <a:gd name="connsiteX349" fmla="*/ 2406946 w 3038957"/>
              <a:gd name="connsiteY349" fmla="*/ 2665504 h 6511058"/>
              <a:gd name="connsiteX350" fmla="*/ 2405495 w 3038957"/>
              <a:gd name="connsiteY350" fmla="*/ 2668121 h 6511058"/>
              <a:gd name="connsiteX351" fmla="*/ 2387270 w 3038957"/>
              <a:gd name="connsiteY351" fmla="*/ 2661778 h 6511058"/>
              <a:gd name="connsiteX352" fmla="*/ 2410293 w 3038957"/>
              <a:gd name="connsiteY352" fmla="*/ 2702604 h 6511058"/>
              <a:gd name="connsiteX353" fmla="*/ 2402890 w 3038957"/>
              <a:gd name="connsiteY353" fmla="*/ 2715950 h 6511058"/>
              <a:gd name="connsiteX354" fmla="*/ 2436149 w 3038957"/>
              <a:gd name="connsiteY354" fmla="*/ 2734394 h 6511058"/>
              <a:gd name="connsiteX355" fmla="*/ 2394642 w 3038957"/>
              <a:gd name="connsiteY355" fmla="*/ 2809242 h 6511058"/>
              <a:gd name="connsiteX356" fmla="*/ 2431621 w 3038957"/>
              <a:gd name="connsiteY356" fmla="*/ 2903318 h 6511058"/>
              <a:gd name="connsiteX357" fmla="*/ 2398362 w 3038957"/>
              <a:gd name="connsiteY357" fmla="*/ 2884875 h 6511058"/>
              <a:gd name="connsiteX358" fmla="*/ 2341936 w 3038957"/>
              <a:gd name="connsiteY358" fmla="*/ 2825866 h 6511058"/>
              <a:gd name="connsiteX359" fmla="*/ 2363064 w 3038957"/>
              <a:gd name="connsiteY359" fmla="*/ 2826975 h 6511058"/>
              <a:gd name="connsiteX360" fmla="*/ 2322807 w 3038957"/>
              <a:gd name="connsiteY360" fmla="*/ 2699600 h 6511058"/>
              <a:gd name="connsiteX361" fmla="*/ 2253175 w 3038957"/>
              <a:gd name="connsiteY361" fmla="*/ 2664406 h 6511058"/>
              <a:gd name="connsiteX362" fmla="*/ 2244322 w 3038957"/>
              <a:gd name="connsiteY362" fmla="*/ 2680370 h 6511058"/>
              <a:gd name="connsiteX363" fmla="*/ 2253405 w 3038957"/>
              <a:gd name="connsiteY363" fmla="*/ 2703201 h 6511058"/>
              <a:gd name="connsiteX364" fmla="*/ 2187050 w 3038957"/>
              <a:gd name="connsiteY364" fmla="*/ 2701306 h 6511058"/>
              <a:gd name="connsiteX365" fmla="*/ 2145948 w 3038957"/>
              <a:gd name="connsiteY365" fmla="*/ 2653876 h 6511058"/>
              <a:gd name="connsiteX366" fmla="*/ 2080880 w 3038957"/>
              <a:gd name="connsiteY366" fmla="*/ 2614371 h 6511058"/>
              <a:gd name="connsiteX367" fmla="*/ 2062588 w 3038957"/>
              <a:gd name="connsiteY367" fmla="*/ 2604227 h 6511058"/>
              <a:gd name="connsiteX368" fmla="*/ 1994848 w 3038957"/>
              <a:gd name="connsiteY368" fmla="*/ 2608750 h 6511058"/>
              <a:gd name="connsiteX369" fmla="*/ 1955427 w 3038957"/>
              <a:gd name="connsiteY369" fmla="*/ 2597496 h 6511058"/>
              <a:gd name="connsiteX370" fmla="*/ 1964653 w 3038957"/>
              <a:gd name="connsiteY370" fmla="*/ 2620064 h 6511058"/>
              <a:gd name="connsiteX371" fmla="*/ 1960154 w 3038957"/>
              <a:gd name="connsiteY371" fmla="*/ 2628177 h 6511058"/>
              <a:gd name="connsiteX372" fmla="*/ 1954360 w 3038957"/>
              <a:gd name="connsiteY372" fmla="*/ 2630822 h 6511058"/>
              <a:gd name="connsiteX373" fmla="*/ 1955874 w 3038957"/>
              <a:gd name="connsiteY373" fmla="*/ 2644339 h 6511058"/>
              <a:gd name="connsiteX374" fmla="*/ 1954629 w 3038957"/>
              <a:gd name="connsiteY374" fmla="*/ 2713138 h 6511058"/>
              <a:gd name="connsiteX375" fmla="*/ 1944095 w 3038957"/>
              <a:gd name="connsiteY375" fmla="*/ 2763667 h 6511058"/>
              <a:gd name="connsiteX376" fmla="*/ 1958161 w 3038957"/>
              <a:gd name="connsiteY376" fmla="*/ 2772929 h 6511058"/>
              <a:gd name="connsiteX377" fmla="*/ 1964481 w 3038957"/>
              <a:gd name="connsiteY377" fmla="*/ 2781138 h 6511058"/>
              <a:gd name="connsiteX378" fmla="*/ 1959982 w 3038957"/>
              <a:gd name="connsiteY378" fmla="*/ 2789251 h 6511058"/>
              <a:gd name="connsiteX379" fmla="*/ 1946995 w 3038957"/>
              <a:gd name="connsiteY379" fmla="*/ 2787182 h 6511058"/>
              <a:gd name="connsiteX380" fmla="*/ 1938222 w 3038957"/>
              <a:gd name="connsiteY380" fmla="*/ 2782964 h 6511058"/>
              <a:gd name="connsiteX381" fmla="*/ 1931656 w 3038957"/>
              <a:gd name="connsiteY381" fmla="*/ 2802217 h 6511058"/>
              <a:gd name="connsiteX382" fmla="*/ 1890027 w 3038957"/>
              <a:gd name="connsiteY382" fmla="*/ 2788020 h 6511058"/>
              <a:gd name="connsiteX383" fmla="*/ 1795880 w 3038957"/>
              <a:gd name="connsiteY383" fmla="*/ 2709800 h 6511058"/>
              <a:gd name="connsiteX384" fmla="*/ 1775064 w 3038957"/>
              <a:gd name="connsiteY384" fmla="*/ 2702701 h 6511058"/>
              <a:gd name="connsiteX385" fmla="*/ 1741845 w 3038957"/>
              <a:gd name="connsiteY385" fmla="*/ 2800106 h 6511058"/>
              <a:gd name="connsiteX386" fmla="*/ 1750534 w 3038957"/>
              <a:gd name="connsiteY386" fmla="*/ 2806212 h 6511058"/>
              <a:gd name="connsiteX387" fmla="*/ 1787052 w 3038957"/>
              <a:gd name="connsiteY387" fmla="*/ 2822698 h 6511058"/>
              <a:gd name="connsiteX388" fmla="*/ 1799183 w 3038957"/>
              <a:gd name="connsiteY388" fmla="*/ 2840033 h 6511058"/>
              <a:gd name="connsiteX389" fmla="*/ 1900624 w 3038957"/>
              <a:gd name="connsiteY389" fmla="*/ 2896288 h 6511058"/>
              <a:gd name="connsiteX390" fmla="*/ 1958356 w 3038957"/>
              <a:gd name="connsiteY390" fmla="*/ 2952941 h 6511058"/>
              <a:gd name="connsiteX391" fmla="*/ 2009909 w 3038957"/>
              <a:gd name="connsiteY391" fmla="*/ 2981530 h 6511058"/>
              <a:gd name="connsiteX392" fmla="*/ 2047666 w 3038957"/>
              <a:gd name="connsiteY392" fmla="*/ 2991860 h 6511058"/>
              <a:gd name="connsiteX393" fmla="*/ 2065959 w 3038957"/>
              <a:gd name="connsiteY393" fmla="*/ 3002004 h 6511058"/>
              <a:gd name="connsiteX394" fmla="*/ 2081366 w 3038957"/>
              <a:gd name="connsiteY394" fmla="*/ 3052637 h 6511058"/>
              <a:gd name="connsiteX395" fmla="*/ 2052838 w 3038957"/>
              <a:gd name="connsiteY395" fmla="*/ 3064875 h 6511058"/>
              <a:gd name="connsiteX396" fmla="*/ 2035361 w 3038957"/>
              <a:gd name="connsiteY396" fmla="*/ 3135597 h 6511058"/>
              <a:gd name="connsiteX397" fmla="*/ 2008511 w 3038957"/>
              <a:gd name="connsiteY397" fmla="*/ 3184013 h 6511058"/>
              <a:gd name="connsiteX398" fmla="*/ 1985933 w 3038957"/>
              <a:gd name="connsiteY398" fmla="*/ 3185521 h 6511058"/>
              <a:gd name="connsiteX399" fmla="*/ 1996611 w 3038957"/>
              <a:gd name="connsiteY399" fmla="*/ 3205473 h 6511058"/>
              <a:gd name="connsiteX400" fmla="*/ 1961054 w 3038957"/>
              <a:gd name="connsiteY400" fmla="*/ 3269590 h 6511058"/>
              <a:gd name="connsiteX401" fmla="*/ 2002389 w 3038957"/>
              <a:gd name="connsiteY401" fmla="*/ 3355816 h 6511058"/>
              <a:gd name="connsiteX402" fmla="*/ 1983087 w 3038957"/>
              <a:gd name="connsiteY402" fmla="*/ 3390623 h 6511058"/>
              <a:gd name="connsiteX403" fmla="*/ 2013656 w 3038957"/>
              <a:gd name="connsiteY403" fmla="*/ 3417840 h 6511058"/>
              <a:gd name="connsiteX404" fmla="*/ 2000159 w 3038957"/>
              <a:gd name="connsiteY404" fmla="*/ 3442179 h 6511058"/>
              <a:gd name="connsiteX405" fmla="*/ 1962333 w 3038957"/>
              <a:gd name="connsiteY405" fmla="*/ 3428047 h 6511058"/>
              <a:gd name="connsiteX406" fmla="*/ 1925584 w 3038957"/>
              <a:gd name="connsiteY406" fmla="*/ 3372764 h 6511058"/>
              <a:gd name="connsiteX407" fmla="*/ 1910550 w 3038957"/>
              <a:gd name="connsiteY407" fmla="*/ 3360662 h 6511058"/>
              <a:gd name="connsiteX408" fmla="*/ 1917951 w 3038957"/>
              <a:gd name="connsiteY408" fmla="*/ 3347316 h 6511058"/>
              <a:gd name="connsiteX409" fmla="*/ 1796161 w 3038957"/>
              <a:gd name="connsiteY409" fmla="*/ 3206207 h 6511058"/>
              <a:gd name="connsiteX410" fmla="*/ 1698632 w 3038957"/>
              <a:gd name="connsiteY410" fmla="*/ 3099767 h 6511058"/>
              <a:gd name="connsiteX411" fmla="*/ 1682004 w 3038957"/>
              <a:gd name="connsiteY411" fmla="*/ 3090546 h 6511058"/>
              <a:gd name="connsiteX412" fmla="*/ 1644391 w 3038957"/>
              <a:gd name="connsiteY412" fmla="*/ 3079953 h 6511058"/>
              <a:gd name="connsiteX413" fmla="*/ 1641726 w 3038957"/>
              <a:gd name="connsiteY413" fmla="*/ 3077711 h 6511058"/>
              <a:gd name="connsiteX414" fmla="*/ 1641137 w 3038957"/>
              <a:gd name="connsiteY414" fmla="*/ 3078365 h 6511058"/>
              <a:gd name="connsiteX415" fmla="*/ 1624144 w 3038957"/>
              <a:gd name="connsiteY415" fmla="*/ 3077090 h 6511058"/>
              <a:gd name="connsiteX416" fmla="*/ 1680400 w 3038957"/>
              <a:gd name="connsiteY416" fmla="*/ 3327741 h 6511058"/>
              <a:gd name="connsiteX417" fmla="*/ 1674600 w 3038957"/>
              <a:gd name="connsiteY417" fmla="*/ 3344750 h 6511058"/>
              <a:gd name="connsiteX418" fmla="*/ 1648259 w 3038957"/>
              <a:gd name="connsiteY418" fmla="*/ 3353849 h 6511058"/>
              <a:gd name="connsiteX419" fmla="*/ 1686169 w 3038957"/>
              <a:gd name="connsiteY419" fmla="*/ 3385766 h 6511058"/>
              <a:gd name="connsiteX420" fmla="*/ 1683407 w 3038957"/>
              <a:gd name="connsiteY420" fmla="*/ 3393866 h 6511058"/>
              <a:gd name="connsiteX421" fmla="*/ 1657749 w 3038957"/>
              <a:gd name="connsiteY421" fmla="*/ 3394157 h 6511058"/>
              <a:gd name="connsiteX422" fmla="*/ 1685534 w 3038957"/>
              <a:gd name="connsiteY422" fmla="*/ 3523887 h 6511058"/>
              <a:gd name="connsiteX423" fmla="*/ 1671447 w 3038957"/>
              <a:gd name="connsiteY423" fmla="*/ 3565194 h 6511058"/>
              <a:gd name="connsiteX424" fmla="*/ 1652485 w 3038957"/>
              <a:gd name="connsiteY424" fmla="*/ 3688926 h 6511058"/>
              <a:gd name="connsiteX425" fmla="*/ 1623383 w 3038957"/>
              <a:gd name="connsiteY425" fmla="*/ 3706126 h 6511058"/>
              <a:gd name="connsiteX426" fmla="*/ 1675673 w 3038957"/>
              <a:gd name="connsiteY426" fmla="*/ 3900271 h 6511058"/>
              <a:gd name="connsiteX427" fmla="*/ 1695808 w 3038957"/>
              <a:gd name="connsiteY427" fmla="*/ 3916179 h 6511058"/>
              <a:gd name="connsiteX428" fmla="*/ 1646297 w 3038957"/>
              <a:gd name="connsiteY428" fmla="*/ 3918281 h 6511058"/>
              <a:gd name="connsiteX429" fmla="*/ 1661585 w 3038957"/>
              <a:gd name="connsiteY429" fmla="*/ 3941579 h 6511058"/>
              <a:gd name="connsiteX430" fmla="*/ 1658824 w 3038957"/>
              <a:gd name="connsiteY430" fmla="*/ 3949678 h 6511058"/>
              <a:gd name="connsiteX431" fmla="*/ 1634971 w 3038957"/>
              <a:gd name="connsiteY431" fmla="*/ 3951490 h 6511058"/>
              <a:gd name="connsiteX432" fmla="*/ 1656031 w 3038957"/>
              <a:gd name="connsiteY432" fmla="*/ 4032813 h 6511058"/>
              <a:gd name="connsiteX433" fmla="*/ 1641943 w 3038957"/>
              <a:gd name="connsiteY433" fmla="*/ 4074121 h 6511058"/>
              <a:gd name="connsiteX434" fmla="*/ 1683572 w 3038957"/>
              <a:gd name="connsiteY434" fmla="*/ 4088318 h 6511058"/>
              <a:gd name="connsiteX435" fmla="*/ 1604570 w 3038957"/>
              <a:gd name="connsiteY435" fmla="*/ 4319965 h 6511058"/>
              <a:gd name="connsiteX436" fmla="*/ 1630520 w 3038957"/>
              <a:gd name="connsiteY436" fmla="*/ 4523209 h 6511058"/>
              <a:gd name="connsiteX437" fmla="*/ 1588892 w 3038957"/>
              <a:gd name="connsiteY437" fmla="*/ 4509013 h 6511058"/>
              <a:gd name="connsiteX438" fmla="*/ 1525927 w 3038957"/>
              <a:gd name="connsiteY438" fmla="*/ 4414302 h 6511058"/>
              <a:gd name="connsiteX439" fmla="*/ 1555303 w 3038957"/>
              <a:gd name="connsiteY439" fmla="*/ 4396290 h 6511058"/>
              <a:gd name="connsiteX440" fmla="*/ 1533951 w 3038957"/>
              <a:gd name="connsiteY440" fmla="*/ 4111432 h 6511058"/>
              <a:gd name="connsiteX441" fmla="*/ 1445849 w 3038957"/>
              <a:gd name="connsiteY441" fmla="*/ 4090426 h 6511058"/>
              <a:gd name="connsiteX442" fmla="*/ 1428998 w 3038957"/>
              <a:gd name="connsiteY442" fmla="*/ 4139833 h 6511058"/>
              <a:gd name="connsiteX443" fmla="*/ 1435450 w 3038957"/>
              <a:gd name="connsiteY443" fmla="*/ 4189050 h 6511058"/>
              <a:gd name="connsiteX444" fmla="*/ 1342749 w 3038957"/>
              <a:gd name="connsiteY444" fmla="*/ 4249659 h 6511058"/>
              <a:gd name="connsiteX445" fmla="*/ 1298112 w 3038957"/>
              <a:gd name="connsiteY445" fmla="*/ 4169337 h 6511058"/>
              <a:gd name="connsiteX446" fmla="*/ 1217615 w 3038957"/>
              <a:gd name="connsiteY446" fmla="*/ 4132842 h 6511058"/>
              <a:gd name="connsiteX447" fmla="*/ 1194720 w 3038957"/>
              <a:gd name="connsiteY447" fmla="*/ 4125033 h 6511058"/>
              <a:gd name="connsiteX448" fmla="*/ 1098299 w 3038957"/>
              <a:gd name="connsiteY448" fmla="*/ 4203362 h 6511058"/>
              <a:gd name="connsiteX449" fmla="*/ 1046025 w 3038957"/>
              <a:gd name="connsiteY449" fmla="*/ 4213563 h 6511058"/>
              <a:gd name="connsiteX450" fmla="*/ 1052751 w 3038957"/>
              <a:gd name="connsiteY450" fmla="*/ 4261968 h 6511058"/>
              <a:gd name="connsiteX451" fmla="*/ 1044187 w 3038957"/>
              <a:gd name="connsiteY451" fmla="*/ 4287077 h 6511058"/>
              <a:gd name="connsiteX452" fmla="*/ 1012325 w 3038957"/>
              <a:gd name="connsiteY452" fmla="*/ 4312378 h 6511058"/>
              <a:gd name="connsiteX453" fmla="*/ 1024575 w 3038957"/>
              <a:gd name="connsiteY453" fmla="*/ 4344584 h 6511058"/>
              <a:gd name="connsiteX454" fmla="*/ 1003762 w 3038957"/>
              <a:gd name="connsiteY454" fmla="*/ 4337486 h 6511058"/>
              <a:gd name="connsiteX455" fmla="*/ 1018774 w 3038957"/>
              <a:gd name="connsiteY455" fmla="*/ 4361593 h 6511058"/>
              <a:gd name="connsiteX456" fmla="*/ 999162 w 3038957"/>
              <a:gd name="connsiteY456" fmla="*/ 4419099 h 6511058"/>
              <a:gd name="connsiteX457" fmla="*/ 993608 w 3038957"/>
              <a:gd name="connsiteY457" fmla="*/ 4510333 h 6511058"/>
              <a:gd name="connsiteX458" fmla="*/ 949897 w 3038957"/>
              <a:gd name="connsiteY458" fmla="*/ 4495425 h 6511058"/>
              <a:gd name="connsiteX459" fmla="*/ 811064 w 3038957"/>
              <a:gd name="connsiteY459" fmla="*/ 4207572 h 6511058"/>
              <a:gd name="connsiteX460" fmla="*/ 814102 w 3038957"/>
              <a:gd name="connsiteY460" fmla="*/ 4198662 h 6511058"/>
              <a:gd name="connsiteX461" fmla="*/ 791207 w 3038957"/>
              <a:gd name="connsiteY461" fmla="*/ 4190854 h 6511058"/>
              <a:gd name="connsiteX462" fmla="*/ 764590 w 3038957"/>
              <a:gd name="connsiteY462" fmla="*/ 4200764 h 6511058"/>
              <a:gd name="connsiteX463" fmla="*/ 702145 w 3038957"/>
              <a:gd name="connsiteY463" fmla="*/ 4179468 h 6511058"/>
              <a:gd name="connsiteX464" fmla="*/ 664776 w 3038957"/>
              <a:gd name="connsiteY464" fmla="*/ 4425312 h 6511058"/>
              <a:gd name="connsiteX465" fmla="*/ 661736 w 3038957"/>
              <a:gd name="connsiteY465" fmla="*/ 4434222 h 6511058"/>
              <a:gd name="connsiteX466" fmla="*/ 693488 w 3038957"/>
              <a:gd name="connsiteY466" fmla="*/ 4620458 h 6511058"/>
              <a:gd name="connsiteX467" fmla="*/ 659512 w 3038957"/>
              <a:gd name="connsiteY467" fmla="*/ 4720081 h 6511058"/>
              <a:gd name="connsiteX468" fmla="*/ 667409 w 3038957"/>
              <a:gd name="connsiteY468" fmla="*/ 4908127 h 6511058"/>
              <a:gd name="connsiteX469" fmla="*/ 641751 w 3038957"/>
              <a:gd name="connsiteY469" fmla="*/ 4908418 h 6511058"/>
              <a:gd name="connsiteX470" fmla="*/ 700476 w 3038957"/>
              <a:gd name="connsiteY470" fmla="*/ 4947434 h 6511058"/>
              <a:gd name="connsiteX471" fmla="*/ 747226 w 3038957"/>
              <a:gd name="connsiteY471" fmla="*/ 4953433 h 6511058"/>
              <a:gd name="connsiteX472" fmla="*/ 759476 w 3038957"/>
              <a:gd name="connsiteY472" fmla="*/ 4985638 h 6511058"/>
              <a:gd name="connsiteX473" fmla="*/ 886447 w 3038957"/>
              <a:gd name="connsiteY473" fmla="*/ 5028941 h 6511058"/>
              <a:gd name="connsiteX474" fmla="*/ 951898 w 3038957"/>
              <a:gd name="connsiteY474" fmla="*/ 5116362 h 6511058"/>
              <a:gd name="connsiteX475" fmla="*/ 1016425 w 3038957"/>
              <a:gd name="connsiteY475" fmla="*/ 5138369 h 6511058"/>
              <a:gd name="connsiteX476" fmla="*/ 1066616 w 3038957"/>
              <a:gd name="connsiteY476" fmla="*/ 5127458 h 6511058"/>
              <a:gd name="connsiteX477" fmla="*/ 1089512 w 3038957"/>
              <a:gd name="connsiteY477" fmla="*/ 5135266 h 6511058"/>
              <a:gd name="connsiteX478" fmla="*/ 1097164 w 3038957"/>
              <a:gd name="connsiteY478" fmla="*/ 5249087 h 6511058"/>
              <a:gd name="connsiteX479" fmla="*/ 1053700 w 3038957"/>
              <a:gd name="connsiteY479" fmla="*/ 5308405 h 6511058"/>
              <a:gd name="connsiteX480" fmla="*/ 1009600 w 3038957"/>
              <a:gd name="connsiteY480" fmla="*/ 5505843 h 6511058"/>
              <a:gd name="connsiteX481" fmla="*/ 958496 w 3038957"/>
              <a:gd name="connsiteY481" fmla="*/ 5655685 h 6511058"/>
              <a:gd name="connsiteX482" fmla="*/ 926357 w 3038957"/>
              <a:gd name="connsiteY482" fmla="*/ 5681794 h 6511058"/>
              <a:gd name="connsiteX483" fmla="*/ 935845 w 3038957"/>
              <a:gd name="connsiteY483" fmla="*/ 5722101 h 6511058"/>
              <a:gd name="connsiteX484" fmla="*/ 868170 w 3038957"/>
              <a:gd name="connsiteY484" fmla="*/ 5920539 h 6511058"/>
              <a:gd name="connsiteX485" fmla="*/ 902409 w 3038957"/>
              <a:gd name="connsiteY485" fmla="*/ 6099486 h 6511058"/>
              <a:gd name="connsiteX486" fmla="*/ 865671 w 3038957"/>
              <a:gd name="connsiteY486" fmla="*/ 6207210 h 6511058"/>
              <a:gd name="connsiteX487" fmla="*/ 901094 w 3038957"/>
              <a:gd name="connsiteY487" fmla="*/ 6246416 h 6511058"/>
              <a:gd name="connsiteX488" fmla="*/ 875405 w 3038957"/>
              <a:gd name="connsiteY488" fmla="*/ 6321742 h 6511058"/>
              <a:gd name="connsiteX489" fmla="*/ 826169 w 3038957"/>
              <a:gd name="connsiteY489" fmla="*/ 6323033 h 6511058"/>
              <a:gd name="connsiteX490" fmla="*/ 789818 w 3038957"/>
              <a:gd name="connsiteY490" fmla="*/ 6218412 h 6511058"/>
              <a:gd name="connsiteX491" fmla="*/ 772041 w 3038957"/>
              <a:gd name="connsiteY491" fmla="*/ 6202403 h 6511058"/>
              <a:gd name="connsiteX492" fmla="*/ 786128 w 3038957"/>
              <a:gd name="connsiteY492" fmla="*/ 6161096 h 6511058"/>
              <a:gd name="connsiteX493" fmla="*/ 654023 w 3038957"/>
              <a:gd name="connsiteY493" fmla="*/ 5921647 h 6511058"/>
              <a:gd name="connsiteX494" fmla="*/ 546421 w 3038957"/>
              <a:gd name="connsiteY494" fmla="*/ 5746613 h 6511058"/>
              <a:gd name="connsiteX495" fmla="*/ 525607 w 3038957"/>
              <a:gd name="connsiteY495" fmla="*/ 5739514 h 6511058"/>
              <a:gd name="connsiteX496" fmla="*/ 475691 w 3038957"/>
              <a:gd name="connsiteY496" fmla="*/ 5749616 h 6511058"/>
              <a:gd name="connsiteX497" fmla="*/ 404437 w 3038957"/>
              <a:gd name="connsiteY497" fmla="*/ 5679204 h 6511058"/>
              <a:gd name="connsiteX498" fmla="*/ 413000 w 3038957"/>
              <a:gd name="connsiteY498" fmla="*/ 5654095 h 6511058"/>
              <a:gd name="connsiteX499" fmla="*/ 439341 w 3038957"/>
              <a:gd name="connsiteY499" fmla="*/ 5644995 h 6511058"/>
              <a:gd name="connsiteX500" fmla="*/ 338465 w 3038957"/>
              <a:gd name="connsiteY500" fmla="*/ 5518368 h 6511058"/>
              <a:gd name="connsiteX501" fmla="*/ 298038 w 3038957"/>
              <a:gd name="connsiteY501" fmla="*/ 5568775 h 6511058"/>
              <a:gd name="connsiteX502" fmla="*/ 277225 w 3038957"/>
              <a:gd name="connsiteY502" fmla="*/ 5561677 h 6511058"/>
              <a:gd name="connsiteX503" fmla="*/ 104168 w 3038957"/>
              <a:gd name="connsiteY503" fmla="*/ 5299220 h 6511058"/>
              <a:gd name="connsiteX504" fmla="*/ 75455 w 3038957"/>
              <a:gd name="connsiteY504" fmla="*/ 5104075 h 6511058"/>
              <a:gd name="connsiteX505" fmla="*/ 106916 w 3038957"/>
              <a:gd name="connsiteY505" fmla="*/ 5086776 h 6511058"/>
              <a:gd name="connsiteX506" fmla="*/ 68730 w 3038957"/>
              <a:gd name="connsiteY506" fmla="*/ 5055669 h 6511058"/>
              <a:gd name="connsiteX507" fmla="*/ 77293 w 3038957"/>
              <a:gd name="connsiteY507" fmla="*/ 5030561 h 6511058"/>
              <a:gd name="connsiteX508" fmla="*/ 75163 w 3038957"/>
              <a:gd name="connsiteY508" fmla="*/ 4900540 h 6511058"/>
              <a:gd name="connsiteX509" fmla="*/ 130882 w 3038957"/>
              <a:gd name="connsiteY509" fmla="*/ 4873431 h 6511058"/>
              <a:gd name="connsiteX510" fmla="*/ 95051 w 3038957"/>
              <a:gd name="connsiteY510" fmla="*/ 4842223 h 6511058"/>
              <a:gd name="connsiteX511" fmla="*/ 120465 w 3038957"/>
              <a:gd name="connsiteY511" fmla="*/ 4767707 h 6511058"/>
              <a:gd name="connsiteX512" fmla="*/ 83189 w 3038957"/>
              <a:gd name="connsiteY512" fmla="*/ 4597671 h 6511058"/>
              <a:gd name="connsiteX513" fmla="*/ 108601 w 3038957"/>
              <a:gd name="connsiteY513" fmla="*/ 4523156 h 6511058"/>
              <a:gd name="connsiteX514" fmla="*/ 87542 w 3038957"/>
              <a:gd name="connsiteY514" fmla="*/ 4441832 h 6511058"/>
              <a:gd name="connsiteX515" fmla="*/ 112955 w 3038957"/>
              <a:gd name="connsiteY515" fmla="*/ 4367316 h 6511058"/>
              <a:gd name="connsiteX516" fmla="*/ 79890 w 3038957"/>
              <a:gd name="connsiteY516" fmla="*/ 4328009 h 6511058"/>
              <a:gd name="connsiteX517" fmla="*/ 108065 w 3038957"/>
              <a:gd name="connsiteY517" fmla="*/ 4245395 h 6511058"/>
              <a:gd name="connsiteX518" fmla="*/ 95568 w 3038957"/>
              <a:gd name="connsiteY518" fmla="*/ 4138963 h 6511058"/>
              <a:gd name="connsiteX519" fmla="*/ 115457 w 3038957"/>
              <a:gd name="connsiteY519" fmla="*/ 4080646 h 6511058"/>
              <a:gd name="connsiteX520" fmla="*/ 82115 w 3038957"/>
              <a:gd name="connsiteY520" fmla="*/ 4042150 h 6511058"/>
              <a:gd name="connsiteX521" fmla="*/ 110567 w 3038957"/>
              <a:gd name="connsiteY521" fmla="*/ 3958725 h 6511058"/>
              <a:gd name="connsiteX522" fmla="*/ 92901 w 3038957"/>
              <a:gd name="connsiteY522" fmla="*/ 3731181 h 6511058"/>
              <a:gd name="connsiteX523" fmla="*/ 116755 w 3038957"/>
              <a:gd name="connsiteY523" fmla="*/ 3729371 h 6511058"/>
              <a:gd name="connsiteX524" fmla="*/ 91440 w 3038957"/>
              <a:gd name="connsiteY524" fmla="*/ 3388005 h 6511058"/>
              <a:gd name="connsiteX525" fmla="*/ 112252 w 3038957"/>
              <a:gd name="connsiteY525" fmla="*/ 3395104 h 6511058"/>
              <a:gd name="connsiteX526" fmla="*/ 91193 w 3038957"/>
              <a:gd name="connsiteY526" fmla="*/ 3313780 h 6511058"/>
              <a:gd name="connsiteX527" fmla="*/ 108318 w 3038957"/>
              <a:gd name="connsiteY527" fmla="*/ 3263563 h 6511058"/>
              <a:gd name="connsiteX528" fmla="*/ 74977 w 3038957"/>
              <a:gd name="connsiteY528" fmla="*/ 3225067 h 6511058"/>
              <a:gd name="connsiteX529" fmla="*/ 106191 w 3038957"/>
              <a:gd name="connsiteY529" fmla="*/ 3133543 h 6511058"/>
              <a:gd name="connsiteX530" fmla="*/ 70751 w 3038957"/>
              <a:gd name="connsiteY530" fmla="*/ 2889990 h 6511058"/>
              <a:gd name="connsiteX531" fmla="*/ 91566 w 3038957"/>
              <a:gd name="connsiteY531" fmla="*/ 2897090 h 6511058"/>
              <a:gd name="connsiteX532" fmla="*/ 40200 w 3038957"/>
              <a:gd name="connsiteY532" fmla="*/ 2768360 h 6511058"/>
              <a:gd name="connsiteX533" fmla="*/ 65614 w 3038957"/>
              <a:gd name="connsiteY533" fmla="*/ 2693844 h 6511058"/>
              <a:gd name="connsiteX534" fmla="*/ 37829 w 3038957"/>
              <a:gd name="connsiteY534" fmla="*/ 2564115 h 6511058"/>
              <a:gd name="connsiteX535" fmla="*/ 19776 w 3038957"/>
              <a:gd name="connsiteY535" fmla="*/ 2548916 h 6511058"/>
              <a:gd name="connsiteX536" fmla="*/ 50989 w 3038957"/>
              <a:gd name="connsiteY536" fmla="*/ 2457392 h 6511058"/>
              <a:gd name="connsiteX537" fmla="*/ 17924 w 3038957"/>
              <a:gd name="connsiteY537" fmla="*/ 2418085 h 6511058"/>
              <a:gd name="connsiteX538" fmla="*/ 54663 w 3038957"/>
              <a:gd name="connsiteY538" fmla="*/ 2310361 h 6511058"/>
              <a:gd name="connsiteX539" fmla="*/ 24111 w 3038957"/>
              <a:gd name="connsiteY539" fmla="*/ 2188732 h 6511058"/>
              <a:gd name="connsiteX540" fmla="*/ 6061 w 3038957"/>
              <a:gd name="connsiteY540" fmla="*/ 2173534 h 6511058"/>
              <a:gd name="connsiteX541" fmla="*/ 29637 w 3038957"/>
              <a:gd name="connsiteY541" fmla="*/ 2172532 h 6511058"/>
              <a:gd name="connsiteX542" fmla="*/ 1851 w 3038957"/>
              <a:gd name="connsiteY542" fmla="*/ 2042803 h 6511058"/>
              <a:gd name="connsiteX543" fmla="*/ 33064 w 3038957"/>
              <a:gd name="connsiteY543" fmla="*/ 1951278 h 6511058"/>
              <a:gd name="connsiteX544" fmla="*/ 0 w 3038957"/>
              <a:gd name="connsiteY544" fmla="*/ 1911972 h 6511058"/>
              <a:gd name="connsiteX545" fmla="*/ 28175 w 3038957"/>
              <a:gd name="connsiteY545" fmla="*/ 1829356 h 6511058"/>
              <a:gd name="connsiteX546" fmla="*/ 20276 w 3038957"/>
              <a:gd name="connsiteY546" fmla="*/ 1641309 h 6511058"/>
              <a:gd name="connsiteX547" fmla="*/ 28563 w 3038957"/>
              <a:gd name="connsiteY547" fmla="*/ 1617012 h 6511058"/>
              <a:gd name="connsiteX548" fmla="*/ 7747 w 3038957"/>
              <a:gd name="connsiteY548" fmla="*/ 1609913 h 6511058"/>
              <a:gd name="connsiteX549" fmla="*/ 41723 w 3038957"/>
              <a:gd name="connsiteY549" fmla="*/ 1510288 h 6511058"/>
              <a:gd name="connsiteX550" fmla="*/ 6576 w 3038957"/>
              <a:gd name="connsiteY550" fmla="*/ 1470272 h 6511058"/>
              <a:gd name="connsiteX551" fmla="*/ 51877 w 3038957"/>
              <a:gd name="connsiteY551" fmla="*/ 1337439 h 6511058"/>
              <a:gd name="connsiteX552" fmla="*/ 96642 w 3038957"/>
              <a:gd name="connsiteY552" fmla="*/ 926847 h 6511058"/>
              <a:gd name="connsiteX553" fmla="*/ 122300 w 3038957"/>
              <a:gd name="connsiteY553" fmla="*/ 926556 h 6511058"/>
              <a:gd name="connsiteX554" fmla="*/ 119294 w 3038957"/>
              <a:gd name="connsiteY554" fmla="*/ 860430 h 6511058"/>
              <a:gd name="connsiteX555" fmla="*/ 206858 w 3038957"/>
              <a:gd name="connsiteY555" fmla="*/ 603675 h 6511058"/>
              <a:gd name="connsiteX556" fmla="*/ 264657 w 3038957"/>
              <a:gd name="connsiteY556" fmla="*/ 577275 h 6511058"/>
              <a:gd name="connsiteX557" fmla="*/ 249642 w 3038957"/>
              <a:gd name="connsiteY557" fmla="*/ 553167 h 6511058"/>
              <a:gd name="connsiteX558" fmla="*/ 291905 w 3038957"/>
              <a:gd name="connsiteY558" fmla="*/ 429244 h 6511058"/>
              <a:gd name="connsiteX559" fmla="*/ 324046 w 3038957"/>
              <a:gd name="connsiteY559" fmla="*/ 403135 h 6511058"/>
              <a:gd name="connsiteX560" fmla="*/ 302987 w 3038957"/>
              <a:gd name="connsiteY560" fmla="*/ 321811 h 6511058"/>
              <a:gd name="connsiteX561" fmla="*/ 365415 w 3038957"/>
              <a:gd name="connsiteY561" fmla="*/ 138762 h 6511058"/>
              <a:gd name="connsiteX562" fmla="*/ 493945 w 3038957"/>
              <a:gd name="connsiteY562" fmla="*/ 109359 h 6511058"/>
              <a:gd name="connsiteX563" fmla="*/ 572835 w 3038957"/>
              <a:gd name="connsiteY563" fmla="*/ 89248 h 6511058"/>
              <a:gd name="connsiteX564" fmla="*/ 584160 w 3038957"/>
              <a:gd name="connsiteY564" fmla="*/ 56041 h 6511058"/>
              <a:gd name="connsiteX565" fmla="*/ 550816 w 3038957"/>
              <a:gd name="connsiteY565" fmla="*/ 17543 h 6511058"/>
              <a:gd name="connsiteX566" fmla="*/ 553854 w 3038957"/>
              <a:gd name="connsiteY566" fmla="*/ 8633 h 6511058"/>
              <a:gd name="connsiteX567" fmla="*/ 568405 w 3038957"/>
              <a:gd name="connsiteY567" fmla="*/ 34 h 651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</a:cxnLst>
            <a:rect l="l" t="t" r="r" b="b"/>
            <a:pathLst>
              <a:path w="3038957" h="6511058">
                <a:moveTo>
                  <a:pt x="1226680" y="5325808"/>
                </a:moveTo>
                <a:cubicBezTo>
                  <a:pt x="1234539" y="5325475"/>
                  <a:pt x="1245406" y="5327675"/>
                  <a:pt x="1259282" y="5332407"/>
                </a:cubicBezTo>
                <a:lnTo>
                  <a:pt x="1310923" y="5460325"/>
                </a:lnTo>
                <a:lnTo>
                  <a:pt x="1293796" y="5510543"/>
                </a:lnTo>
                <a:cubicBezTo>
                  <a:pt x="1288088" y="5527282"/>
                  <a:pt x="1278296" y="5533285"/>
                  <a:pt x="1264418" y="5528552"/>
                </a:cubicBezTo>
                <a:lnTo>
                  <a:pt x="1271145" y="5576959"/>
                </a:lnTo>
                <a:lnTo>
                  <a:pt x="1234406" y="5684682"/>
                </a:lnTo>
                <a:cubicBezTo>
                  <a:pt x="1232566" y="5690082"/>
                  <a:pt x="1224707" y="5690417"/>
                  <a:pt x="1210828" y="5685683"/>
                </a:cubicBezTo>
                <a:lnTo>
                  <a:pt x="1225843" y="5709792"/>
                </a:lnTo>
                <a:lnTo>
                  <a:pt x="1197668" y="5792407"/>
                </a:lnTo>
                <a:cubicBezTo>
                  <a:pt x="1194906" y="5800506"/>
                  <a:pt x="1170542" y="5801540"/>
                  <a:pt x="1124578" y="5795508"/>
                </a:cubicBezTo>
                <a:lnTo>
                  <a:pt x="1103765" y="5788410"/>
                </a:lnTo>
                <a:lnTo>
                  <a:pt x="1117852" y="5747103"/>
                </a:lnTo>
                <a:lnTo>
                  <a:pt x="1116925" y="5681687"/>
                </a:lnTo>
                <a:lnTo>
                  <a:pt x="1137741" y="5688786"/>
                </a:lnTo>
                <a:cubicBezTo>
                  <a:pt x="1116986" y="5658802"/>
                  <a:pt x="1110660" y="5631932"/>
                  <a:pt x="1118763" y="5608172"/>
                </a:cubicBezTo>
                <a:lnTo>
                  <a:pt x="1212129" y="5334409"/>
                </a:lnTo>
                <a:cubicBezTo>
                  <a:pt x="1213971" y="5329010"/>
                  <a:pt x="1218821" y="5326142"/>
                  <a:pt x="1226680" y="5325808"/>
                </a:cubicBezTo>
                <a:close/>
                <a:moveTo>
                  <a:pt x="958870" y="5238993"/>
                </a:moveTo>
                <a:lnTo>
                  <a:pt x="947545" y="5272202"/>
                </a:lnTo>
                <a:cubicBezTo>
                  <a:pt x="975297" y="5281666"/>
                  <a:pt x="991107" y="5280730"/>
                  <a:pt x="994975" y="5269390"/>
                </a:cubicBezTo>
                <a:cubicBezTo>
                  <a:pt x="994496" y="5257171"/>
                  <a:pt x="982462" y="5247039"/>
                  <a:pt x="958870" y="5238993"/>
                </a:cubicBezTo>
                <a:close/>
                <a:moveTo>
                  <a:pt x="951344" y="4634256"/>
                </a:moveTo>
                <a:lnTo>
                  <a:pt x="972157" y="4641355"/>
                </a:lnTo>
                <a:cubicBezTo>
                  <a:pt x="999177" y="4652980"/>
                  <a:pt x="1011119" y="4663382"/>
                  <a:pt x="1007988" y="4672562"/>
                </a:cubicBezTo>
                <a:lnTo>
                  <a:pt x="999425" y="4697671"/>
                </a:lnTo>
                <a:cubicBezTo>
                  <a:pt x="991578" y="4707050"/>
                  <a:pt x="975860" y="4707717"/>
                  <a:pt x="952269" y="4699671"/>
                </a:cubicBezTo>
                <a:lnTo>
                  <a:pt x="919884" y="4651557"/>
                </a:lnTo>
                <a:cubicBezTo>
                  <a:pt x="938832" y="4645962"/>
                  <a:pt x="949318" y="4640196"/>
                  <a:pt x="951344" y="4634256"/>
                </a:cubicBezTo>
                <a:close/>
                <a:moveTo>
                  <a:pt x="1549114" y="4625645"/>
                </a:moveTo>
                <a:lnTo>
                  <a:pt x="1590743" y="4639843"/>
                </a:lnTo>
                <a:cubicBezTo>
                  <a:pt x="1612946" y="4647414"/>
                  <a:pt x="1637619" y="4668185"/>
                  <a:pt x="1664758" y="4702155"/>
                </a:cubicBezTo>
                <a:lnTo>
                  <a:pt x="1622495" y="4826078"/>
                </a:lnTo>
                <a:cubicBezTo>
                  <a:pt x="1667050" y="4881659"/>
                  <a:pt x="1685094" y="4921870"/>
                  <a:pt x="1676623" y="4946709"/>
                </a:cubicBezTo>
                <a:cubicBezTo>
                  <a:pt x="1674781" y="4952108"/>
                  <a:pt x="1666921" y="4952442"/>
                  <a:pt x="1653044" y="4947709"/>
                </a:cubicBezTo>
                <a:lnTo>
                  <a:pt x="1659773" y="4996115"/>
                </a:lnTo>
                <a:lnTo>
                  <a:pt x="1580494" y="5228572"/>
                </a:lnTo>
                <a:lnTo>
                  <a:pt x="1613560" y="5267878"/>
                </a:lnTo>
                <a:cubicBezTo>
                  <a:pt x="1594776" y="5322954"/>
                  <a:pt x="1583932" y="5402440"/>
                  <a:pt x="1581031" y="5506333"/>
                </a:cubicBezTo>
                <a:lnTo>
                  <a:pt x="1560215" y="5499233"/>
                </a:lnTo>
                <a:lnTo>
                  <a:pt x="1575230" y="5523342"/>
                </a:lnTo>
                <a:lnTo>
                  <a:pt x="1473578" y="5821404"/>
                </a:lnTo>
                <a:lnTo>
                  <a:pt x="1435636" y="5864523"/>
                </a:lnTo>
                <a:cubicBezTo>
                  <a:pt x="1446197" y="5878974"/>
                  <a:pt x="1449362" y="5892409"/>
                  <a:pt x="1445126" y="5904829"/>
                </a:cubicBezTo>
                <a:lnTo>
                  <a:pt x="1407460" y="5947138"/>
                </a:lnTo>
                <a:lnTo>
                  <a:pt x="1342936" y="5925133"/>
                </a:lnTo>
                <a:lnTo>
                  <a:pt x="1359786" y="5875724"/>
                </a:lnTo>
                <a:lnTo>
                  <a:pt x="1353059" y="5827319"/>
                </a:lnTo>
                <a:lnTo>
                  <a:pt x="1373875" y="5834418"/>
                </a:lnTo>
                <a:cubicBezTo>
                  <a:pt x="1365707" y="5812946"/>
                  <a:pt x="1353989" y="5799607"/>
                  <a:pt x="1338726" y="5794402"/>
                </a:cubicBezTo>
                <a:cubicBezTo>
                  <a:pt x="1342594" y="5783062"/>
                  <a:pt x="1352157" y="5779995"/>
                  <a:pt x="1367423" y="5785201"/>
                </a:cubicBezTo>
                <a:cubicBezTo>
                  <a:pt x="1370941" y="5724918"/>
                  <a:pt x="1377399" y="5681007"/>
                  <a:pt x="1386791" y="5653469"/>
                </a:cubicBezTo>
                <a:lnTo>
                  <a:pt x="1409441" y="5587054"/>
                </a:lnTo>
                <a:cubicBezTo>
                  <a:pt x="1475236" y="5303284"/>
                  <a:pt x="1514213" y="5143580"/>
                  <a:pt x="1526366" y="5107942"/>
                </a:cubicBezTo>
                <a:lnTo>
                  <a:pt x="1560067" y="5009128"/>
                </a:lnTo>
                <a:lnTo>
                  <a:pt x="1524919" y="4969111"/>
                </a:lnTo>
                <a:lnTo>
                  <a:pt x="1544808" y="4910796"/>
                </a:lnTo>
                <a:cubicBezTo>
                  <a:pt x="1551069" y="4892436"/>
                  <a:pt x="1548828" y="4876302"/>
                  <a:pt x="1538081" y="4862389"/>
                </a:cubicBezTo>
                <a:lnTo>
                  <a:pt x="1575745" y="4820080"/>
                </a:lnTo>
                <a:lnTo>
                  <a:pt x="1578784" y="4811171"/>
                </a:lnTo>
                <a:cubicBezTo>
                  <a:pt x="1551639" y="4709086"/>
                  <a:pt x="1541749" y="4647243"/>
                  <a:pt x="1549114" y="4625645"/>
                </a:cubicBezTo>
                <a:close/>
                <a:moveTo>
                  <a:pt x="2009936" y="4384975"/>
                </a:moveTo>
                <a:lnTo>
                  <a:pt x="2032830" y="4392783"/>
                </a:lnTo>
                <a:cubicBezTo>
                  <a:pt x="2086949" y="4411240"/>
                  <a:pt x="2116414" y="4486087"/>
                  <a:pt x="2121227" y="4617325"/>
                </a:cubicBezTo>
                <a:lnTo>
                  <a:pt x="2087527" y="4716140"/>
                </a:lnTo>
                <a:cubicBezTo>
                  <a:pt x="2143175" y="4834577"/>
                  <a:pt x="2155991" y="4937802"/>
                  <a:pt x="2125974" y="5025816"/>
                </a:cubicBezTo>
                <a:lnTo>
                  <a:pt x="2123212" y="5033915"/>
                </a:lnTo>
                <a:cubicBezTo>
                  <a:pt x="2190988" y="5098622"/>
                  <a:pt x="2225231" y="5184442"/>
                  <a:pt x="2225939" y="5291373"/>
                </a:cubicBezTo>
                <a:lnTo>
                  <a:pt x="2169311" y="5457414"/>
                </a:lnTo>
                <a:cubicBezTo>
                  <a:pt x="2235920" y="5480131"/>
                  <a:pt x="2269770" y="5519403"/>
                  <a:pt x="2270869" y="5575233"/>
                </a:cubicBezTo>
                <a:cubicBezTo>
                  <a:pt x="2263871" y="5595751"/>
                  <a:pt x="2272824" y="5617188"/>
                  <a:pt x="2297730" y="5639547"/>
                </a:cubicBezTo>
                <a:lnTo>
                  <a:pt x="2209889" y="5897113"/>
                </a:lnTo>
                <a:cubicBezTo>
                  <a:pt x="2208047" y="5902512"/>
                  <a:pt x="2199494" y="5902609"/>
                  <a:pt x="2184229" y="5897402"/>
                </a:cubicBezTo>
                <a:cubicBezTo>
                  <a:pt x="2186177" y="5964372"/>
                  <a:pt x="2196358" y="6004915"/>
                  <a:pt x="2214779" y="6019033"/>
                </a:cubicBezTo>
                <a:lnTo>
                  <a:pt x="2163952" y="6168065"/>
                </a:lnTo>
                <a:cubicBezTo>
                  <a:pt x="2117969" y="6212057"/>
                  <a:pt x="2093688" y="6237832"/>
                  <a:pt x="2091110" y="6245393"/>
                </a:cubicBezTo>
                <a:lnTo>
                  <a:pt x="2000506" y="6511058"/>
                </a:lnTo>
                <a:lnTo>
                  <a:pt x="1956795" y="6496150"/>
                </a:lnTo>
                <a:lnTo>
                  <a:pt x="1955868" y="6430734"/>
                </a:lnTo>
                <a:cubicBezTo>
                  <a:pt x="1969744" y="6435467"/>
                  <a:pt x="1977604" y="6435133"/>
                  <a:pt x="1979446" y="6429733"/>
                </a:cubicBezTo>
                <a:cubicBezTo>
                  <a:pt x="1951694" y="6420269"/>
                  <a:pt x="1939748" y="6409866"/>
                  <a:pt x="1943616" y="6398526"/>
                </a:cubicBezTo>
                <a:lnTo>
                  <a:pt x="2019855" y="6174980"/>
                </a:lnTo>
                <a:cubicBezTo>
                  <a:pt x="1994839" y="6139322"/>
                  <a:pt x="1963549" y="6112979"/>
                  <a:pt x="1925984" y="6095948"/>
                </a:cubicBezTo>
                <a:cubicBezTo>
                  <a:pt x="1893140" y="6146833"/>
                  <a:pt x="1862841" y="6167543"/>
                  <a:pt x="1835088" y="6158078"/>
                </a:cubicBezTo>
                <a:lnTo>
                  <a:pt x="1812193" y="6150270"/>
                </a:lnTo>
                <a:cubicBezTo>
                  <a:pt x="1772403" y="6130672"/>
                  <a:pt x="1757298" y="6106834"/>
                  <a:pt x="1766875" y="6078755"/>
                </a:cubicBezTo>
                <a:lnTo>
                  <a:pt x="1857202" y="5813900"/>
                </a:lnTo>
                <a:lnTo>
                  <a:pt x="1822055" y="5773885"/>
                </a:lnTo>
                <a:lnTo>
                  <a:pt x="1856031" y="5674261"/>
                </a:lnTo>
                <a:lnTo>
                  <a:pt x="1830325" y="5545241"/>
                </a:lnTo>
                <a:cubicBezTo>
                  <a:pt x="1847515" y="5540254"/>
                  <a:pt x="1858230" y="5531551"/>
                  <a:pt x="1862466" y="5519132"/>
                </a:cubicBezTo>
                <a:lnTo>
                  <a:pt x="1838644" y="5445907"/>
                </a:lnTo>
                <a:lnTo>
                  <a:pt x="1878145" y="5330084"/>
                </a:lnTo>
                <a:lnTo>
                  <a:pt x="1845077" y="5290777"/>
                </a:lnTo>
                <a:lnTo>
                  <a:pt x="1850601" y="5274578"/>
                </a:lnTo>
                <a:lnTo>
                  <a:pt x="1900796" y="5263669"/>
                </a:lnTo>
                <a:cubicBezTo>
                  <a:pt x="1873040" y="5254202"/>
                  <a:pt x="1861006" y="5244071"/>
                  <a:pt x="1864689" y="5233271"/>
                </a:cubicBezTo>
                <a:cubicBezTo>
                  <a:pt x="1872239" y="5211132"/>
                  <a:pt x="1882954" y="5202429"/>
                  <a:pt x="1896830" y="5207161"/>
                </a:cubicBezTo>
                <a:lnTo>
                  <a:pt x="1895903" y="5141746"/>
                </a:lnTo>
                <a:lnTo>
                  <a:pt x="1929879" y="5042122"/>
                </a:lnTo>
                <a:cubicBezTo>
                  <a:pt x="1931721" y="5036723"/>
                  <a:pt x="1939581" y="5036389"/>
                  <a:pt x="1953457" y="5041122"/>
                </a:cubicBezTo>
                <a:lnTo>
                  <a:pt x="1938166" y="5017824"/>
                </a:lnTo>
                <a:lnTo>
                  <a:pt x="2005487" y="4956696"/>
                </a:lnTo>
                <a:cubicBezTo>
                  <a:pt x="1983808" y="4929411"/>
                  <a:pt x="1975550" y="4908209"/>
                  <a:pt x="1980706" y="4893090"/>
                </a:cubicBezTo>
                <a:lnTo>
                  <a:pt x="2023245" y="4768358"/>
                </a:lnTo>
                <a:lnTo>
                  <a:pt x="1987821" y="4729151"/>
                </a:lnTo>
                <a:lnTo>
                  <a:pt x="2019035" y="4637627"/>
                </a:lnTo>
                <a:cubicBezTo>
                  <a:pt x="2011723" y="4568226"/>
                  <a:pt x="1996445" y="4519917"/>
                  <a:pt x="1973197" y="4492699"/>
                </a:cubicBezTo>
                <a:close/>
                <a:moveTo>
                  <a:pt x="741142" y="3710849"/>
                </a:moveTo>
                <a:lnTo>
                  <a:pt x="714525" y="3720759"/>
                </a:lnTo>
                <a:lnTo>
                  <a:pt x="672262" y="3844681"/>
                </a:lnTo>
                <a:lnTo>
                  <a:pt x="707703" y="4088234"/>
                </a:lnTo>
                <a:cubicBezTo>
                  <a:pt x="722967" y="4093440"/>
                  <a:pt x="729585" y="4099012"/>
                  <a:pt x="727559" y="4104952"/>
                </a:cubicBezTo>
                <a:lnTo>
                  <a:pt x="690576" y="4138451"/>
                </a:lnTo>
                <a:cubicBezTo>
                  <a:pt x="719165" y="4150009"/>
                  <a:pt x="731893" y="4160377"/>
                  <a:pt x="728762" y="4169558"/>
                </a:cubicBezTo>
                <a:cubicBezTo>
                  <a:pt x="805057" y="4177494"/>
                  <a:pt x="857081" y="4186195"/>
                  <a:pt x="884834" y="4195660"/>
                </a:cubicBezTo>
                <a:lnTo>
                  <a:pt x="941461" y="4029620"/>
                </a:lnTo>
                <a:lnTo>
                  <a:pt x="908395" y="3990313"/>
                </a:lnTo>
                <a:lnTo>
                  <a:pt x="928284" y="3931997"/>
                </a:lnTo>
                <a:lnTo>
                  <a:pt x="845706" y="3894792"/>
                </a:lnTo>
                <a:lnTo>
                  <a:pt x="873881" y="3812177"/>
                </a:lnTo>
                <a:cubicBezTo>
                  <a:pt x="857544" y="3769234"/>
                  <a:pt x="813299" y="3735458"/>
                  <a:pt x="741142" y="3710849"/>
                </a:cubicBezTo>
                <a:close/>
                <a:moveTo>
                  <a:pt x="733487" y="3597027"/>
                </a:moveTo>
                <a:lnTo>
                  <a:pt x="748501" y="3621135"/>
                </a:lnTo>
                <a:cubicBezTo>
                  <a:pt x="740657" y="3630514"/>
                  <a:pt x="724937" y="3631181"/>
                  <a:pt x="701348" y="3623137"/>
                </a:cubicBezTo>
                <a:cubicBezTo>
                  <a:pt x="713975" y="3658787"/>
                  <a:pt x="751509" y="3687260"/>
                  <a:pt x="813953" y="3708555"/>
                </a:cubicBezTo>
                <a:lnTo>
                  <a:pt x="866227" y="3698354"/>
                </a:lnTo>
                <a:lnTo>
                  <a:pt x="868989" y="3690256"/>
                </a:lnTo>
                <a:cubicBezTo>
                  <a:pt x="830453" y="3639740"/>
                  <a:pt x="800083" y="3610696"/>
                  <a:pt x="777881" y="3603125"/>
                </a:cubicBezTo>
                <a:close/>
                <a:moveTo>
                  <a:pt x="2177070" y="3123162"/>
                </a:moveTo>
                <a:cubicBezTo>
                  <a:pt x="2179005" y="3119672"/>
                  <a:pt x="2191059" y="3124076"/>
                  <a:pt x="2213231" y="3136372"/>
                </a:cubicBezTo>
                <a:lnTo>
                  <a:pt x="2263707" y="3206109"/>
                </a:lnTo>
                <a:lnTo>
                  <a:pt x="2254709" y="3222335"/>
                </a:lnTo>
                <a:cubicBezTo>
                  <a:pt x="2251710" y="3227743"/>
                  <a:pt x="2244668" y="3227375"/>
                  <a:pt x="2233580" y="3221226"/>
                </a:cubicBezTo>
                <a:lnTo>
                  <a:pt x="2242808" y="3243794"/>
                </a:lnTo>
                <a:lnTo>
                  <a:pt x="2223506" y="3278601"/>
                </a:lnTo>
                <a:cubicBezTo>
                  <a:pt x="2222539" y="3280346"/>
                  <a:pt x="2216513" y="3278145"/>
                  <a:pt x="2205425" y="3271996"/>
                </a:cubicBezTo>
                <a:lnTo>
                  <a:pt x="2219007" y="3286714"/>
                </a:lnTo>
                <a:lnTo>
                  <a:pt x="2204204" y="3313408"/>
                </a:lnTo>
                <a:cubicBezTo>
                  <a:pt x="2202753" y="3316025"/>
                  <a:pt x="2184069" y="3309200"/>
                  <a:pt x="2148152" y="3292932"/>
                </a:cubicBezTo>
                <a:lnTo>
                  <a:pt x="2131524" y="3283711"/>
                </a:lnTo>
                <a:lnTo>
                  <a:pt x="2138926" y="3270364"/>
                </a:lnTo>
                <a:lnTo>
                  <a:pt x="2132744" y="3242298"/>
                </a:lnTo>
                <a:lnTo>
                  <a:pt x="2149375" y="3251521"/>
                </a:lnTo>
                <a:cubicBezTo>
                  <a:pt x="2130879" y="3232595"/>
                  <a:pt x="2123759" y="3219294"/>
                  <a:pt x="2128016" y="3211618"/>
                </a:cubicBezTo>
                <a:close/>
                <a:moveTo>
                  <a:pt x="1973976" y="3007113"/>
                </a:moveTo>
                <a:lnTo>
                  <a:pt x="1968027" y="3017843"/>
                </a:lnTo>
                <a:cubicBezTo>
                  <a:pt x="1990199" y="3030139"/>
                  <a:pt x="2002300" y="3034455"/>
                  <a:pt x="2004333" y="3030791"/>
                </a:cubicBezTo>
                <a:cubicBezTo>
                  <a:pt x="2002943" y="3025458"/>
                  <a:pt x="1992824" y="3017565"/>
                  <a:pt x="1973976" y="3007113"/>
                </a:cubicBezTo>
                <a:close/>
                <a:moveTo>
                  <a:pt x="1582099" y="3000410"/>
                </a:moveTo>
                <a:lnTo>
                  <a:pt x="1576470" y="3005678"/>
                </a:lnTo>
                <a:lnTo>
                  <a:pt x="1607223" y="3024273"/>
                </a:lnTo>
                <a:close/>
                <a:moveTo>
                  <a:pt x="2712383" y="2957729"/>
                </a:moveTo>
                <a:lnTo>
                  <a:pt x="2730675" y="2967873"/>
                </a:lnTo>
                <a:cubicBezTo>
                  <a:pt x="2773912" y="2991851"/>
                  <a:pt x="2802868" y="3032431"/>
                  <a:pt x="2817544" y="3089617"/>
                </a:cubicBezTo>
                <a:lnTo>
                  <a:pt x="2799839" y="3121544"/>
                </a:lnTo>
                <a:cubicBezTo>
                  <a:pt x="2852610" y="3188449"/>
                  <a:pt x="2871110" y="3236121"/>
                  <a:pt x="2855340" y="3264560"/>
                </a:cubicBezTo>
                <a:lnTo>
                  <a:pt x="2853889" y="3267176"/>
                </a:lnTo>
                <a:cubicBezTo>
                  <a:pt x="2911513" y="3314873"/>
                  <a:pt x="2945067" y="3361539"/>
                  <a:pt x="2954549" y="3407176"/>
                </a:cubicBezTo>
                <a:lnTo>
                  <a:pt x="2924798" y="3460825"/>
                </a:lnTo>
                <a:cubicBezTo>
                  <a:pt x="2978014" y="3490337"/>
                  <a:pt x="3007376" y="3517113"/>
                  <a:pt x="3012888" y="3541157"/>
                </a:cubicBezTo>
                <a:cubicBezTo>
                  <a:pt x="3009211" y="3547787"/>
                  <a:pt x="3017901" y="3559563"/>
                  <a:pt x="3038957" y="3576487"/>
                </a:cubicBezTo>
                <a:lnTo>
                  <a:pt x="2992807" y="3659709"/>
                </a:lnTo>
                <a:cubicBezTo>
                  <a:pt x="2991839" y="3661453"/>
                  <a:pt x="2985258" y="3658944"/>
                  <a:pt x="2973061" y="3652181"/>
                </a:cubicBezTo>
                <a:cubicBezTo>
                  <a:pt x="2980158" y="3681210"/>
                  <a:pt x="2991391" y="3701469"/>
                  <a:pt x="3006763" y="3712959"/>
                </a:cubicBezTo>
                <a:lnTo>
                  <a:pt x="2980060" y="3761113"/>
                </a:lnTo>
                <a:cubicBezTo>
                  <a:pt x="2948308" y="3766089"/>
                  <a:pt x="2931755" y="3769798"/>
                  <a:pt x="2930400" y="3772242"/>
                </a:cubicBezTo>
                <a:lnTo>
                  <a:pt x="2882798" y="3858080"/>
                </a:lnTo>
                <a:lnTo>
                  <a:pt x="2847877" y="3838714"/>
                </a:lnTo>
                <a:lnTo>
                  <a:pt x="2841695" y="3810649"/>
                </a:lnTo>
                <a:cubicBezTo>
                  <a:pt x="2852781" y="3816797"/>
                  <a:pt x="2858810" y="3818999"/>
                  <a:pt x="2859777" y="3817254"/>
                </a:cubicBezTo>
                <a:cubicBezTo>
                  <a:pt x="2837605" y="3804958"/>
                  <a:pt x="2827532" y="3796978"/>
                  <a:pt x="2829564" y="3793314"/>
                </a:cubicBezTo>
                <a:lnTo>
                  <a:pt x="2869619" y="3721084"/>
                </a:lnTo>
                <a:cubicBezTo>
                  <a:pt x="2847367" y="3698477"/>
                  <a:pt x="2821058" y="3677956"/>
                  <a:pt x="2790693" y="3659521"/>
                </a:cubicBezTo>
                <a:cubicBezTo>
                  <a:pt x="2769642" y="3671343"/>
                  <a:pt x="2748028" y="3671106"/>
                  <a:pt x="2725856" y="3658811"/>
                </a:cubicBezTo>
                <a:lnTo>
                  <a:pt x="2707563" y="3648667"/>
                </a:lnTo>
                <a:cubicBezTo>
                  <a:pt x="2675270" y="3628477"/>
                  <a:pt x="2661641" y="3613847"/>
                  <a:pt x="2666672" y="3604774"/>
                </a:cubicBezTo>
                <a:lnTo>
                  <a:pt x="2714129" y="3519197"/>
                </a:lnTo>
                <a:lnTo>
                  <a:pt x="2683707" y="3491718"/>
                </a:lnTo>
                <a:lnTo>
                  <a:pt x="2701558" y="3459529"/>
                </a:lnTo>
                <a:lnTo>
                  <a:pt x="2670970" y="3397056"/>
                </a:lnTo>
                <a:cubicBezTo>
                  <a:pt x="2683798" y="3400064"/>
                  <a:pt x="2691326" y="3399561"/>
                  <a:pt x="2693551" y="3395549"/>
                </a:cubicBezTo>
                <a:lnTo>
                  <a:pt x="2669077" y="3357340"/>
                </a:lnTo>
                <a:lnTo>
                  <a:pt x="2689831" y="3319915"/>
                </a:lnTo>
                <a:lnTo>
                  <a:pt x="2661070" y="3293359"/>
                </a:lnTo>
                <a:lnTo>
                  <a:pt x="2663972" y="3288124"/>
                </a:lnTo>
                <a:lnTo>
                  <a:pt x="2701731" y="3298456"/>
                </a:lnTo>
                <a:cubicBezTo>
                  <a:pt x="2679557" y="3286159"/>
                  <a:pt x="2669439" y="3278267"/>
                  <a:pt x="2671373" y="3274777"/>
                </a:cubicBezTo>
                <a:cubicBezTo>
                  <a:pt x="2675341" y="3267624"/>
                  <a:pt x="2682868" y="3267122"/>
                  <a:pt x="2693954" y="3273270"/>
                </a:cubicBezTo>
                <a:lnTo>
                  <a:pt x="2687773" y="3245205"/>
                </a:lnTo>
                <a:lnTo>
                  <a:pt x="2705624" y="3213016"/>
                </a:lnTo>
                <a:cubicBezTo>
                  <a:pt x="2706592" y="3211271"/>
                  <a:pt x="2712619" y="3213472"/>
                  <a:pt x="2723706" y="3219620"/>
                </a:cubicBezTo>
                <a:lnTo>
                  <a:pt x="2709978" y="3205164"/>
                </a:lnTo>
                <a:lnTo>
                  <a:pt x="2756735" y="3199270"/>
                </a:lnTo>
                <a:cubicBezTo>
                  <a:pt x="2737755" y="3181216"/>
                  <a:pt x="2729619" y="3169747"/>
                  <a:pt x="2732328" y="3164862"/>
                </a:cubicBezTo>
                <a:lnTo>
                  <a:pt x="2754678" y="3124560"/>
                </a:lnTo>
                <a:lnTo>
                  <a:pt x="2724109" y="3097342"/>
                </a:lnTo>
                <a:lnTo>
                  <a:pt x="2740509" y="3067769"/>
                </a:lnTo>
                <a:cubicBezTo>
                  <a:pt x="2729076" y="3036107"/>
                  <a:pt x="2713267" y="3011030"/>
                  <a:pt x="2693081" y="2992536"/>
                </a:cubicBezTo>
                <a:close/>
                <a:moveTo>
                  <a:pt x="2377464" y="2922560"/>
                </a:moveTo>
                <a:lnTo>
                  <a:pt x="2410722" y="2941003"/>
                </a:lnTo>
                <a:cubicBezTo>
                  <a:pt x="2428460" y="2950840"/>
                  <a:pt x="2449205" y="2967021"/>
                  <a:pt x="2472954" y="2989543"/>
                </a:cubicBezTo>
                <a:lnTo>
                  <a:pt x="2450749" y="3029585"/>
                </a:lnTo>
                <a:cubicBezTo>
                  <a:pt x="2489721" y="3066481"/>
                  <a:pt x="2506983" y="3088942"/>
                  <a:pt x="2502532" y="3096968"/>
                </a:cubicBezTo>
                <a:cubicBezTo>
                  <a:pt x="2501565" y="3098712"/>
                  <a:pt x="2495536" y="3096511"/>
                  <a:pt x="2484451" y="3090363"/>
                </a:cubicBezTo>
                <a:lnTo>
                  <a:pt x="2493679" y="3112931"/>
                </a:lnTo>
                <a:lnTo>
                  <a:pt x="2452027" y="3188041"/>
                </a:lnTo>
                <a:lnTo>
                  <a:pt x="2480786" y="3214598"/>
                </a:lnTo>
                <a:cubicBezTo>
                  <a:pt x="2470919" y="3232393"/>
                  <a:pt x="2469207" y="3262926"/>
                  <a:pt x="2475653" y="3306194"/>
                </a:cubicBezTo>
                <a:lnTo>
                  <a:pt x="2459023" y="3296972"/>
                </a:lnTo>
                <a:lnTo>
                  <a:pt x="2472606" y="3311690"/>
                </a:lnTo>
                <a:lnTo>
                  <a:pt x="2419199" y="3407996"/>
                </a:lnTo>
                <a:lnTo>
                  <a:pt x="2393570" y="3415000"/>
                </a:lnTo>
                <a:cubicBezTo>
                  <a:pt x="2402915" y="3424288"/>
                  <a:pt x="2406476" y="3430939"/>
                  <a:pt x="2404250" y="3434952"/>
                </a:cubicBezTo>
                <a:lnTo>
                  <a:pt x="2378768" y="3441693"/>
                </a:lnTo>
                <a:lnTo>
                  <a:pt x="2327216" y="3413106"/>
                </a:lnTo>
                <a:lnTo>
                  <a:pt x="2336069" y="3397142"/>
                </a:lnTo>
                <a:lnTo>
                  <a:pt x="2326840" y="3374572"/>
                </a:lnTo>
                <a:lnTo>
                  <a:pt x="2343471" y="3383795"/>
                </a:lnTo>
                <a:cubicBezTo>
                  <a:pt x="2335384" y="3372239"/>
                  <a:pt x="2325242" y="3363079"/>
                  <a:pt x="2313047" y="3356316"/>
                </a:cubicBezTo>
                <a:cubicBezTo>
                  <a:pt x="2315079" y="3352652"/>
                  <a:pt x="2322192" y="3354201"/>
                  <a:pt x="2334387" y="3360964"/>
                </a:cubicBezTo>
                <a:cubicBezTo>
                  <a:pt x="2332060" y="3336405"/>
                  <a:pt x="2333366" y="3319677"/>
                  <a:pt x="2338300" y="3310780"/>
                </a:cubicBezTo>
                <a:lnTo>
                  <a:pt x="2350200" y="3289320"/>
                </a:lnTo>
                <a:cubicBezTo>
                  <a:pt x="2377176" y="3188393"/>
                  <a:pt x="2393858" y="3132172"/>
                  <a:pt x="2400243" y="3120657"/>
                </a:cubicBezTo>
                <a:lnTo>
                  <a:pt x="2417949" y="3088729"/>
                </a:lnTo>
                <a:lnTo>
                  <a:pt x="2387526" y="3061250"/>
                </a:lnTo>
                <a:lnTo>
                  <a:pt x="2397975" y="3042408"/>
                </a:lnTo>
                <a:cubicBezTo>
                  <a:pt x="2401265" y="3036475"/>
                  <a:pt x="2398189" y="3028953"/>
                  <a:pt x="2388749" y="3019840"/>
                </a:cubicBezTo>
                <a:lnTo>
                  <a:pt x="2414230" y="3013096"/>
                </a:lnTo>
                <a:lnTo>
                  <a:pt x="2415826" y="3010218"/>
                </a:lnTo>
                <a:cubicBezTo>
                  <a:pt x="2386381" y="2958758"/>
                  <a:pt x="2373594" y="2929539"/>
                  <a:pt x="2377464" y="2922560"/>
                </a:cubicBezTo>
                <a:close/>
                <a:moveTo>
                  <a:pt x="2567808" y="2053914"/>
                </a:moveTo>
                <a:lnTo>
                  <a:pt x="2602730" y="2073280"/>
                </a:lnTo>
                <a:lnTo>
                  <a:pt x="2610360" y="2098727"/>
                </a:lnTo>
                <a:lnTo>
                  <a:pt x="2577102" y="2080284"/>
                </a:lnTo>
                <a:lnTo>
                  <a:pt x="2566212" y="2056793"/>
                </a:lnTo>
                <a:close/>
                <a:moveTo>
                  <a:pt x="2561482" y="2026110"/>
                </a:moveTo>
                <a:lnTo>
                  <a:pt x="2578112" y="2035334"/>
                </a:lnTo>
                <a:cubicBezTo>
                  <a:pt x="2601102" y="2048767"/>
                  <a:pt x="2611776" y="2056967"/>
                  <a:pt x="2610131" y="2059934"/>
                </a:cubicBezTo>
                <a:cubicBezTo>
                  <a:pt x="2597110" y="2057274"/>
                  <a:pt x="2590067" y="2056905"/>
                  <a:pt x="2589003" y="2058824"/>
                </a:cubicBezTo>
                <a:lnTo>
                  <a:pt x="2554080" y="2039457"/>
                </a:lnTo>
                <a:close/>
                <a:moveTo>
                  <a:pt x="2246617" y="1511711"/>
                </a:moveTo>
                <a:cubicBezTo>
                  <a:pt x="2275908" y="1537308"/>
                  <a:pt x="2291719" y="1562387"/>
                  <a:pt x="2294045" y="1586945"/>
                </a:cubicBezTo>
                <a:cubicBezTo>
                  <a:pt x="2283530" y="1584993"/>
                  <a:pt x="2265940" y="1589267"/>
                  <a:pt x="2241271" y="1599768"/>
                </a:cubicBezTo>
                <a:lnTo>
                  <a:pt x="2274743" y="1621751"/>
                </a:lnTo>
                <a:lnTo>
                  <a:pt x="2308001" y="1640195"/>
                </a:lnTo>
                <a:lnTo>
                  <a:pt x="2309452" y="1637578"/>
                </a:lnTo>
                <a:cubicBezTo>
                  <a:pt x="2311484" y="1633914"/>
                  <a:pt x="2295316" y="1622553"/>
                  <a:pt x="2260949" y="1603495"/>
                </a:cubicBezTo>
                <a:lnTo>
                  <a:pt x="2318450" y="1621352"/>
                </a:lnTo>
                <a:cubicBezTo>
                  <a:pt x="2307364" y="1615204"/>
                  <a:pt x="2302306" y="1611259"/>
                  <a:pt x="2303273" y="1609514"/>
                </a:cubicBezTo>
                <a:cubicBezTo>
                  <a:pt x="2325446" y="1621810"/>
                  <a:pt x="2337500" y="1626214"/>
                  <a:pt x="2339435" y="1622724"/>
                </a:cubicBezTo>
                <a:cubicBezTo>
                  <a:pt x="2317262" y="1610428"/>
                  <a:pt x="2307192" y="1602448"/>
                  <a:pt x="2309223" y="1598785"/>
                </a:cubicBezTo>
                <a:lnTo>
                  <a:pt x="2312126" y="1593550"/>
                </a:lnTo>
                <a:lnTo>
                  <a:pt x="2392207" y="1609900"/>
                </a:lnTo>
                <a:lnTo>
                  <a:pt x="2398158" y="1599171"/>
                </a:lnTo>
                <a:cubicBezTo>
                  <a:pt x="2377295" y="1581898"/>
                  <a:pt x="2367638" y="1571867"/>
                  <a:pt x="2369186" y="1569074"/>
                </a:cubicBezTo>
                <a:lnTo>
                  <a:pt x="2316395" y="1546642"/>
                </a:lnTo>
                <a:lnTo>
                  <a:pt x="2319297" y="1541408"/>
                </a:lnTo>
                <a:lnTo>
                  <a:pt x="2267746" y="1512820"/>
                </a:lnTo>
                <a:cubicBezTo>
                  <a:pt x="2266682" y="1514740"/>
                  <a:pt x="2259638" y="1514369"/>
                  <a:pt x="2246617" y="1511711"/>
                </a:cubicBezTo>
                <a:close/>
                <a:moveTo>
                  <a:pt x="568405" y="34"/>
                </a:moveTo>
                <a:cubicBezTo>
                  <a:pt x="576264" y="-300"/>
                  <a:pt x="587133" y="1900"/>
                  <a:pt x="601010" y="6632"/>
                </a:cubicBezTo>
                <a:lnTo>
                  <a:pt x="644721" y="21540"/>
                </a:lnTo>
                <a:cubicBezTo>
                  <a:pt x="709328" y="68287"/>
                  <a:pt x="776323" y="103492"/>
                  <a:pt x="845704" y="127154"/>
                </a:cubicBezTo>
                <a:cubicBezTo>
                  <a:pt x="941452" y="159808"/>
                  <a:pt x="1023629" y="175478"/>
                  <a:pt x="1092235" y="174162"/>
                </a:cubicBezTo>
                <a:lnTo>
                  <a:pt x="1113051" y="181261"/>
                </a:lnTo>
                <a:cubicBezTo>
                  <a:pt x="1232244" y="249640"/>
                  <a:pt x="1290458" y="287877"/>
                  <a:pt x="1287696" y="295978"/>
                </a:cubicBezTo>
                <a:lnTo>
                  <a:pt x="1396613" y="324081"/>
                </a:lnTo>
                <a:lnTo>
                  <a:pt x="1481953" y="353186"/>
                </a:lnTo>
                <a:cubicBezTo>
                  <a:pt x="1690100" y="424172"/>
                  <a:pt x="1811616" y="533427"/>
                  <a:pt x="1846502" y="680948"/>
                </a:cubicBezTo>
                <a:lnTo>
                  <a:pt x="1890213" y="695856"/>
                </a:lnTo>
                <a:lnTo>
                  <a:pt x="1907063" y="646449"/>
                </a:lnTo>
                <a:lnTo>
                  <a:pt x="1898256" y="597333"/>
                </a:lnTo>
                <a:cubicBezTo>
                  <a:pt x="1913520" y="602539"/>
                  <a:pt x="1920230" y="607842"/>
                  <a:pt x="1918388" y="613242"/>
                </a:cubicBezTo>
                <a:cubicBezTo>
                  <a:pt x="1932264" y="617974"/>
                  <a:pt x="1940125" y="617641"/>
                  <a:pt x="1941966" y="612241"/>
                </a:cubicBezTo>
                <a:cubicBezTo>
                  <a:pt x="2033097" y="649348"/>
                  <a:pt x="2101013" y="681854"/>
                  <a:pt x="2145713" y="709757"/>
                </a:cubicBezTo>
                <a:cubicBezTo>
                  <a:pt x="2149581" y="698417"/>
                  <a:pt x="2166084" y="697717"/>
                  <a:pt x="2195225" y="707656"/>
                </a:cubicBezTo>
                <a:cubicBezTo>
                  <a:pt x="2236853" y="721853"/>
                  <a:pt x="2253975" y="764762"/>
                  <a:pt x="2246589" y="836383"/>
                </a:cubicBezTo>
                <a:cubicBezTo>
                  <a:pt x="2340941" y="927634"/>
                  <a:pt x="2380199" y="996478"/>
                  <a:pt x="2364362" y="1042916"/>
                </a:cubicBezTo>
                <a:cubicBezTo>
                  <a:pt x="2379625" y="1048121"/>
                  <a:pt x="2386336" y="1053423"/>
                  <a:pt x="2384495" y="1058823"/>
                </a:cubicBezTo>
                <a:lnTo>
                  <a:pt x="2356043" y="1142249"/>
                </a:lnTo>
                <a:lnTo>
                  <a:pt x="2389109" y="1181555"/>
                </a:lnTo>
                <a:lnTo>
                  <a:pt x="2352370" y="1289279"/>
                </a:lnTo>
                <a:cubicBezTo>
                  <a:pt x="2287190" y="1294174"/>
                  <a:pt x="2254048" y="1298241"/>
                  <a:pt x="2252942" y="1301482"/>
                </a:cubicBezTo>
                <a:lnTo>
                  <a:pt x="2252663" y="1302300"/>
                </a:lnTo>
                <a:lnTo>
                  <a:pt x="2276917" y="1335521"/>
                </a:lnTo>
                <a:lnTo>
                  <a:pt x="2311839" y="1354887"/>
                </a:lnTo>
                <a:lnTo>
                  <a:pt x="2320692" y="1338924"/>
                </a:lnTo>
                <a:lnTo>
                  <a:pt x="2309802" y="1315433"/>
                </a:lnTo>
                <a:cubicBezTo>
                  <a:pt x="2321997" y="1322196"/>
                  <a:pt x="2327609" y="1326449"/>
                  <a:pt x="2326642" y="1328194"/>
                </a:cubicBezTo>
                <a:cubicBezTo>
                  <a:pt x="2337728" y="1334342"/>
                  <a:pt x="2343757" y="1336544"/>
                  <a:pt x="2344724" y="1334799"/>
                </a:cubicBezTo>
                <a:cubicBezTo>
                  <a:pt x="2418036" y="1377736"/>
                  <a:pt x="2473077" y="1411795"/>
                  <a:pt x="2509848" y="1436977"/>
                </a:cubicBezTo>
                <a:cubicBezTo>
                  <a:pt x="2511880" y="1433314"/>
                  <a:pt x="2524536" y="1437937"/>
                  <a:pt x="2547817" y="1450848"/>
                </a:cubicBezTo>
                <a:cubicBezTo>
                  <a:pt x="2581077" y="1469292"/>
                  <a:pt x="2597853" y="1492624"/>
                  <a:pt x="2598148" y="1520848"/>
                </a:cubicBezTo>
                <a:cubicBezTo>
                  <a:pt x="2678466" y="1587744"/>
                  <a:pt x="2714466" y="1628695"/>
                  <a:pt x="2706145" y="1643699"/>
                </a:cubicBezTo>
                <a:cubicBezTo>
                  <a:pt x="2718339" y="1650462"/>
                  <a:pt x="2723954" y="1654716"/>
                  <a:pt x="2722986" y="1656460"/>
                </a:cubicBezTo>
                <a:lnTo>
                  <a:pt x="2708038" y="1683417"/>
                </a:lnTo>
                <a:lnTo>
                  <a:pt x="2736797" y="1709972"/>
                </a:lnTo>
                <a:lnTo>
                  <a:pt x="2717495" y="1744780"/>
                </a:lnTo>
                <a:cubicBezTo>
                  <a:pt x="2667687" y="1727423"/>
                  <a:pt x="2642493" y="1719269"/>
                  <a:pt x="2641913" y="1720316"/>
                </a:cubicBezTo>
                <a:lnTo>
                  <a:pt x="2628560" y="1744393"/>
                </a:lnTo>
                <a:cubicBezTo>
                  <a:pt x="2627399" y="1746487"/>
                  <a:pt x="2633573" y="1762799"/>
                  <a:pt x="2647084" y="1793332"/>
                </a:cubicBezTo>
                <a:lnTo>
                  <a:pt x="2642730" y="1801183"/>
                </a:lnTo>
                <a:lnTo>
                  <a:pt x="2603308" y="1789929"/>
                </a:lnTo>
                <a:lnTo>
                  <a:pt x="2570655" y="1848812"/>
                </a:lnTo>
                <a:cubicBezTo>
                  <a:pt x="2569687" y="1850558"/>
                  <a:pt x="2577360" y="1864166"/>
                  <a:pt x="2593676" y="1889638"/>
                </a:cubicBezTo>
                <a:lnTo>
                  <a:pt x="2569875" y="1932559"/>
                </a:lnTo>
                <a:cubicBezTo>
                  <a:pt x="2587271" y="1945627"/>
                  <a:pt x="2597465" y="1966451"/>
                  <a:pt x="2600462" y="1995031"/>
                </a:cubicBezTo>
                <a:cubicBezTo>
                  <a:pt x="2612656" y="2001793"/>
                  <a:pt x="2618270" y="2006047"/>
                  <a:pt x="2617303" y="2007791"/>
                </a:cubicBezTo>
                <a:lnTo>
                  <a:pt x="2605402" y="2029251"/>
                </a:lnTo>
                <a:cubicBezTo>
                  <a:pt x="2598936" y="2030456"/>
                  <a:pt x="2586280" y="2025833"/>
                  <a:pt x="2567432" y="2015381"/>
                </a:cubicBezTo>
                <a:cubicBezTo>
                  <a:pt x="2540224" y="1983411"/>
                  <a:pt x="2527491" y="1965857"/>
                  <a:pt x="2529233" y="1962716"/>
                </a:cubicBezTo>
                <a:lnTo>
                  <a:pt x="2479344" y="1935050"/>
                </a:lnTo>
                <a:lnTo>
                  <a:pt x="2470491" y="1951014"/>
                </a:lnTo>
                <a:cubicBezTo>
                  <a:pt x="2468265" y="1955027"/>
                  <a:pt x="2471825" y="1961677"/>
                  <a:pt x="2481169" y="1970966"/>
                </a:cubicBezTo>
                <a:cubicBezTo>
                  <a:pt x="2468342" y="1967959"/>
                  <a:pt x="2460816" y="1968460"/>
                  <a:pt x="2458590" y="1972474"/>
                </a:cubicBezTo>
                <a:cubicBezTo>
                  <a:pt x="2457526" y="1974393"/>
                  <a:pt x="2461569" y="1980171"/>
                  <a:pt x="2470720" y="1989808"/>
                </a:cubicBezTo>
                <a:cubicBezTo>
                  <a:pt x="2457892" y="1986801"/>
                  <a:pt x="2450367" y="1987303"/>
                  <a:pt x="2448141" y="1991316"/>
                </a:cubicBezTo>
                <a:lnTo>
                  <a:pt x="2445238" y="1996550"/>
                </a:lnTo>
                <a:lnTo>
                  <a:pt x="2473999" y="2023107"/>
                </a:lnTo>
                <a:lnTo>
                  <a:pt x="2460647" y="2047184"/>
                </a:lnTo>
                <a:cubicBezTo>
                  <a:pt x="2475256" y="2083573"/>
                  <a:pt x="2490533" y="2109610"/>
                  <a:pt x="2506478" y="2125297"/>
                </a:cubicBezTo>
                <a:cubicBezTo>
                  <a:pt x="2505511" y="2127040"/>
                  <a:pt x="2499485" y="2124840"/>
                  <a:pt x="2488398" y="2118692"/>
                </a:cubicBezTo>
                <a:cubicBezTo>
                  <a:pt x="2525103" y="2185812"/>
                  <a:pt x="2537554" y="2230015"/>
                  <a:pt x="2525750" y="2251300"/>
                </a:cubicBezTo>
                <a:lnTo>
                  <a:pt x="2519800" y="2262030"/>
                </a:lnTo>
                <a:lnTo>
                  <a:pt x="2486542" y="2243587"/>
                </a:lnTo>
                <a:cubicBezTo>
                  <a:pt x="2489154" y="2238876"/>
                  <a:pt x="2462797" y="2218443"/>
                  <a:pt x="2407470" y="2182285"/>
                </a:cubicBezTo>
                <a:lnTo>
                  <a:pt x="2390840" y="2173064"/>
                </a:lnTo>
                <a:lnTo>
                  <a:pt x="2371538" y="2207870"/>
                </a:lnTo>
                <a:lnTo>
                  <a:pt x="2288177" y="2158220"/>
                </a:lnTo>
                <a:lnTo>
                  <a:pt x="2268499" y="2154494"/>
                </a:lnTo>
                <a:lnTo>
                  <a:pt x="2258195" y="2173075"/>
                </a:lnTo>
                <a:lnTo>
                  <a:pt x="2285947" y="2244583"/>
                </a:lnTo>
                <a:cubicBezTo>
                  <a:pt x="2271815" y="2241309"/>
                  <a:pt x="2264220" y="2240633"/>
                  <a:pt x="2263156" y="2242552"/>
                </a:cubicBezTo>
                <a:cubicBezTo>
                  <a:pt x="2280893" y="2252389"/>
                  <a:pt x="2301637" y="2268568"/>
                  <a:pt x="2325387" y="2291092"/>
                </a:cubicBezTo>
                <a:cubicBezTo>
                  <a:pt x="2323452" y="2294581"/>
                  <a:pt x="2316940" y="2293251"/>
                  <a:pt x="2305853" y="2287103"/>
                </a:cubicBezTo>
                <a:cubicBezTo>
                  <a:pt x="2315454" y="2350827"/>
                  <a:pt x="2336884" y="2391911"/>
                  <a:pt x="2370143" y="2410355"/>
                </a:cubicBezTo>
                <a:lnTo>
                  <a:pt x="2367094" y="2415851"/>
                </a:lnTo>
                <a:lnTo>
                  <a:pt x="2347562" y="2411862"/>
                </a:lnTo>
                <a:cubicBezTo>
                  <a:pt x="2370554" y="2425297"/>
                  <a:pt x="2381178" y="2433584"/>
                  <a:pt x="2379437" y="2436724"/>
                </a:cubicBezTo>
                <a:lnTo>
                  <a:pt x="2377986" y="2439341"/>
                </a:lnTo>
                <a:cubicBezTo>
                  <a:pt x="2377018" y="2441086"/>
                  <a:pt x="2370436" y="2438577"/>
                  <a:pt x="2358242" y="2431814"/>
                </a:cubicBezTo>
                <a:cubicBezTo>
                  <a:pt x="2361236" y="2460393"/>
                  <a:pt x="2371986" y="2481525"/>
                  <a:pt x="2390490" y="2495208"/>
                </a:cubicBezTo>
                <a:lnTo>
                  <a:pt x="2383089" y="2508555"/>
                </a:lnTo>
                <a:cubicBezTo>
                  <a:pt x="2377574" y="2518499"/>
                  <a:pt x="2376152" y="2534137"/>
                  <a:pt x="2378821" y="2555463"/>
                </a:cubicBezTo>
                <a:cubicBezTo>
                  <a:pt x="2365800" y="2552804"/>
                  <a:pt x="2358804" y="2552347"/>
                  <a:pt x="2357836" y="2554092"/>
                </a:cubicBezTo>
                <a:cubicBezTo>
                  <a:pt x="2376684" y="2564544"/>
                  <a:pt x="2395522" y="2597233"/>
                  <a:pt x="2414348" y="2652157"/>
                </a:cubicBezTo>
                <a:cubicBezTo>
                  <a:pt x="2426543" y="2658920"/>
                  <a:pt x="2432158" y="2663173"/>
                  <a:pt x="2431190" y="2664918"/>
                </a:cubicBezTo>
                <a:cubicBezTo>
                  <a:pt x="2424724" y="2666123"/>
                  <a:pt x="2412066" y="2661499"/>
                  <a:pt x="2393221" y="2651048"/>
                </a:cubicBezTo>
                <a:lnTo>
                  <a:pt x="2406946" y="2665504"/>
                </a:lnTo>
                <a:lnTo>
                  <a:pt x="2405495" y="2668121"/>
                </a:lnTo>
                <a:cubicBezTo>
                  <a:pt x="2404431" y="2670040"/>
                  <a:pt x="2398357" y="2667926"/>
                  <a:pt x="2387270" y="2661778"/>
                </a:cubicBezTo>
                <a:cubicBezTo>
                  <a:pt x="2406971" y="2681143"/>
                  <a:pt x="2414645" y="2694753"/>
                  <a:pt x="2410293" y="2702604"/>
                </a:cubicBezTo>
                <a:lnTo>
                  <a:pt x="2402890" y="2715950"/>
                </a:lnTo>
                <a:lnTo>
                  <a:pt x="2436149" y="2734394"/>
                </a:lnTo>
                <a:lnTo>
                  <a:pt x="2394642" y="2809242"/>
                </a:lnTo>
                <a:cubicBezTo>
                  <a:pt x="2392611" y="2812906"/>
                  <a:pt x="2404936" y="2844264"/>
                  <a:pt x="2431621" y="2903318"/>
                </a:cubicBezTo>
                <a:lnTo>
                  <a:pt x="2398362" y="2884875"/>
                </a:lnTo>
                <a:cubicBezTo>
                  <a:pt x="2363993" y="2865815"/>
                  <a:pt x="2345186" y="2846146"/>
                  <a:pt x="2341936" y="2825866"/>
                </a:cubicBezTo>
                <a:cubicBezTo>
                  <a:pt x="2343000" y="2823947"/>
                  <a:pt x="2350043" y="2824317"/>
                  <a:pt x="2363064" y="2826975"/>
                </a:cubicBezTo>
                <a:cubicBezTo>
                  <a:pt x="2366878" y="2793959"/>
                  <a:pt x="2353458" y="2751500"/>
                  <a:pt x="2322807" y="2699600"/>
                </a:cubicBezTo>
                <a:cubicBezTo>
                  <a:pt x="2301884" y="2690278"/>
                  <a:pt x="2278674" y="2678547"/>
                  <a:pt x="2253175" y="2664406"/>
                </a:cubicBezTo>
                <a:lnTo>
                  <a:pt x="2244322" y="2680370"/>
                </a:lnTo>
                <a:cubicBezTo>
                  <a:pt x="2240936" y="2686477"/>
                  <a:pt x="2243964" y="2694087"/>
                  <a:pt x="2253405" y="2703201"/>
                </a:cubicBezTo>
                <a:cubicBezTo>
                  <a:pt x="2232450" y="2714849"/>
                  <a:pt x="2210332" y="2714218"/>
                  <a:pt x="2187050" y="2701306"/>
                </a:cubicBezTo>
                <a:lnTo>
                  <a:pt x="2145948" y="2653876"/>
                </a:lnTo>
                <a:cubicBezTo>
                  <a:pt x="2128068" y="2641679"/>
                  <a:pt x="2106379" y="2628511"/>
                  <a:pt x="2080880" y="2614371"/>
                </a:cubicBezTo>
                <a:lnTo>
                  <a:pt x="2062588" y="2604227"/>
                </a:lnTo>
                <a:cubicBezTo>
                  <a:pt x="2040415" y="2591931"/>
                  <a:pt x="2017835" y="2593438"/>
                  <a:pt x="1994848" y="2608750"/>
                </a:cubicBezTo>
                <a:cubicBezTo>
                  <a:pt x="1987086" y="2604446"/>
                  <a:pt x="1973947" y="2600695"/>
                  <a:pt x="1955427" y="2597496"/>
                </a:cubicBezTo>
                <a:lnTo>
                  <a:pt x="1964653" y="2620064"/>
                </a:lnTo>
                <a:lnTo>
                  <a:pt x="1960154" y="2628177"/>
                </a:lnTo>
                <a:lnTo>
                  <a:pt x="1954360" y="2630822"/>
                </a:lnTo>
                <a:lnTo>
                  <a:pt x="1955874" y="2644339"/>
                </a:lnTo>
                <a:cubicBezTo>
                  <a:pt x="1957193" y="2669427"/>
                  <a:pt x="1956779" y="2692360"/>
                  <a:pt x="1954629" y="2713138"/>
                </a:cubicBezTo>
                <a:lnTo>
                  <a:pt x="1944095" y="2763667"/>
                </a:lnTo>
                <a:lnTo>
                  <a:pt x="1958161" y="2772929"/>
                </a:lnTo>
                <a:cubicBezTo>
                  <a:pt x="1963196" y="2776918"/>
                  <a:pt x="1965302" y="2779655"/>
                  <a:pt x="1964481" y="2781138"/>
                </a:cubicBezTo>
                <a:lnTo>
                  <a:pt x="1959982" y="2789251"/>
                </a:lnTo>
                <a:cubicBezTo>
                  <a:pt x="1957351" y="2790074"/>
                  <a:pt x="1953021" y="2789384"/>
                  <a:pt x="1946995" y="2787182"/>
                </a:cubicBezTo>
                <a:lnTo>
                  <a:pt x="1938222" y="2782964"/>
                </a:lnTo>
                <a:lnTo>
                  <a:pt x="1931656" y="2802217"/>
                </a:lnTo>
                <a:lnTo>
                  <a:pt x="1890027" y="2788020"/>
                </a:lnTo>
                <a:cubicBezTo>
                  <a:pt x="1894999" y="2773442"/>
                  <a:pt x="1863617" y="2747368"/>
                  <a:pt x="1795880" y="2709800"/>
                </a:cubicBezTo>
                <a:lnTo>
                  <a:pt x="1775064" y="2702701"/>
                </a:lnTo>
                <a:lnTo>
                  <a:pt x="1741845" y="2800106"/>
                </a:lnTo>
                <a:lnTo>
                  <a:pt x="1750534" y="2806212"/>
                </a:lnTo>
                <a:lnTo>
                  <a:pt x="1787052" y="2822698"/>
                </a:lnTo>
                <a:cubicBezTo>
                  <a:pt x="1796204" y="2832336"/>
                  <a:pt x="1800247" y="2838114"/>
                  <a:pt x="1799183" y="2840033"/>
                </a:cubicBezTo>
                <a:lnTo>
                  <a:pt x="1900624" y="2896288"/>
                </a:lnTo>
                <a:lnTo>
                  <a:pt x="1958356" y="2952941"/>
                </a:lnTo>
                <a:lnTo>
                  <a:pt x="2009909" y="2981530"/>
                </a:lnTo>
                <a:cubicBezTo>
                  <a:pt x="2012908" y="2976122"/>
                  <a:pt x="2025494" y="2979564"/>
                  <a:pt x="2047666" y="2991860"/>
                </a:cubicBezTo>
                <a:lnTo>
                  <a:pt x="2065959" y="3002004"/>
                </a:lnTo>
                <a:cubicBezTo>
                  <a:pt x="2078745" y="3031224"/>
                  <a:pt x="2083882" y="3048101"/>
                  <a:pt x="2081366" y="3052637"/>
                </a:cubicBezTo>
                <a:cubicBezTo>
                  <a:pt x="2077303" y="3059965"/>
                  <a:pt x="2067794" y="3064046"/>
                  <a:pt x="2052838" y="3064875"/>
                </a:cubicBezTo>
                <a:cubicBezTo>
                  <a:pt x="2050572" y="3095101"/>
                  <a:pt x="2044745" y="3118674"/>
                  <a:pt x="2035361" y="3135597"/>
                </a:cubicBezTo>
                <a:lnTo>
                  <a:pt x="2008511" y="3184013"/>
                </a:lnTo>
                <a:cubicBezTo>
                  <a:pt x="2006286" y="3188026"/>
                  <a:pt x="1998761" y="3188528"/>
                  <a:pt x="1985933" y="3185521"/>
                </a:cubicBezTo>
                <a:cubicBezTo>
                  <a:pt x="1995374" y="3194635"/>
                  <a:pt x="1998933" y="3201285"/>
                  <a:pt x="1996611" y="3205473"/>
                </a:cubicBezTo>
                <a:lnTo>
                  <a:pt x="1961054" y="3269590"/>
                </a:lnTo>
                <a:cubicBezTo>
                  <a:pt x="1972183" y="3312261"/>
                  <a:pt x="1985960" y="3341002"/>
                  <a:pt x="2002389" y="3355816"/>
                </a:cubicBezTo>
                <a:lnTo>
                  <a:pt x="1983087" y="3390623"/>
                </a:lnTo>
                <a:lnTo>
                  <a:pt x="2013656" y="3417840"/>
                </a:lnTo>
                <a:lnTo>
                  <a:pt x="2000159" y="3442179"/>
                </a:lnTo>
                <a:cubicBezTo>
                  <a:pt x="1993789" y="3443209"/>
                  <a:pt x="1981179" y="3438497"/>
                  <a:pt x="1962333" y="3428047"/>
                </a:cubicBezTo>
                <a:cubicBezTo>
                  <a:pt x="1940159" y="3415750"/>
                  <a:pt x="1927911" y="3397323"/>
                  <a:pt x="1925584" y="3372764"/>
                </a:cubicBezTo>
                <a:cubicBezTo>
                  <a:pt x="1914498" y="3366616"/>
                  <a:pt x="1909485" y="3362582"/>
                  <a:pt x="1910550" y="3360662"/>
                </a:cubicBezTo>
                <a:lnTo>
                  <a:pt x="1917951" y="3347316"/>
                </a:lnTo>
                <a:cubicBezTo>
                  <a:pt x="1938753" y="3309805"/>
                  <a:pt x="1898157" y="3262769"/>
                  <a:pt x="1796161" y="3206207"/>
                </a:cubicBezTo>
                <a:cubicBezTo>
                  <a:pt x="1730272" y="3136819"/>
                  <a:pt x="1697761" y="3101338"/>
                  <a:pt x="1698632" y="3099767"/>
                </a:cubicBezTo>
                <a:lnTo>
                  <a:pt x="1682004" y="3090546"/>
                </a:lnTo>
                <a:cubicBezTo>
                  <a:pt x="1659831" y="3078250"/>
                  <a:pt x="1647293" y="3074719"/>
                  <a:pt x="1644391" y="3079953"/>
                </a:cubicBezTo>
                <a:lnTo>
                  <a:pt x="1641726" y="3077711"/>
                </a:lnTo>
                <a:lnTo>
                  <a:pt x="1641137" y="3078365"/>
                </a:lnTo>
                <a:cubicBezTo>
                  <a:pt x="1636747" y="3079881"/>
                  <a:pt x="1631082" y="3079457"/>
                  <a:pt x="1624144" y="3077090"/>
                </a:cubicBezTo>
                <a:cubicBezTo>
                  <a:pt x="1620019" y="3229993"/>
                  <a:pt x="1638772" y="3313544"/>
                  <a:pt x="1680400" y="3327741"/>
                </a:cubicBezTo>
                <a:lnTo>
                  <a:pt x="1674600" y="3344750"/>
                </a:lnTo>
                <a:lnTo>
                  <a:pt x="1648259" y="3353849"/>
                </a:lnTo>
                <a:cubicBezTo>
                  <a:pt x="1676848" y="3365409"/>
                  <a:pt x="1689484" y="3376047"/>
                  <a:pt x="1686169" y="3385766"/>
                </a:cubicBezTo>
                <a:lnTo>
                  <a:pt x="1683407" y="3393866"/>
                </a:lnTo>
                <a:cubicBezTo>
                  <a:pt x="1681565" y="3399265"/>
                  <a:pt x="1673012" y="3399363"/>
                  <a:pt x="1657749" y="3394157"/>
                </a:cubicBezTo>
                <a:cubicBezTo>
                  <a:pt x="1654057" y="3464026"/>
                  <a:pt x="1663319" y="3507269"/>
                  <a:pt x="1685534" y="3523887"/>
                </a:cubicBezTo>
                <a:lnTo>
                  <a:pt x="1671447" y="3565194"/>
                </a:lnTo>
                <a:cubicBezTo>
                  <a:pt x="1660951" y="3595972"/>
                  <a:pt x="1654631" y="3637217"/>
                  <a:pt x="1652485" y="3688926"/>
                </a:cubicBezTo>
                <a:cubicBezTo>
                  <a:pt x="1634927" y="3694993"/>
                  <a:pt x="1625225" y="3700726"/>
                  <a:pt x="1623383" y="3706126"/>
                </a:cubicBezTo>
                <a:cubicBezTo>
                  <a:pt x="1646974" y="3714172"/>
                  <a:pt x="1664404" y="3778887"/>
                  <a:pt x="1675673" y="3900271"/>
                </a:cubicBezTo>
                <a:cubicBezTo>
                  <a:pt x="1690938" y="3905477"/>
                  <a:pt x="1697650" y="3910779"/>
                  <a:pt x="1695808" y="3916179"/>
                </a:cubicBezTo>
                <a:cubicBezTo>
                  <a:pt x="1686391" y="3925627"/>
                  <a:pt x="1669886" y="3926326"/>
                  <a:pt x="1646297" y="3918281"/>
                </a:cubicBezTo>
                <a:lnTo>
                  <a:pt x="1661585" y="3941579"/>
                </a:lnTo>
                <a:lnTo>
                  <a:pt x="1658824" y="3949678"/>
                </a:lnTo>
                <a:cubicBezTo>
                  <a:pt x="1656798" y="3955618"/>
                  <a:pt x="1648847" y="3956222"/>
                  <a:pt x="1634971" y="3951490"/>
                </a:cubicBezTo>
                <a:cubicBezTo>
                  <a:pt x="1657297" y="3981406"/>
                  <a:pt x="1664318" y="4008514"/>
                  <a:pt x="1656031" y="4032813"/>
                </a:cubicBezTo>
                <a:lnTo>
                  <a:pt x="1641943" y="4074121"/>
                </a:lnTo>
                <a:lnTo>
                  <a:pt x="1683572" y="4088318"/>
                </a:lnTo>
                <a:lnTo>
                  <a:pt x="1604570" y="4319965"/>
                </a:lnTo>
                <a:cubicBezTo>
                  <a:pt x="1600703" y="4331303"/>
                  <a:pt x="1609353" y="4399053"/>
                  <a:pt x="1630520" y="4523209"/>
                </a:cubicBezTo>
                <a:lnTo>
                  <a:pt x="1588892" y="4509013"/>
                </a:lnTo>
                <a:cubicBezTo>
                  <a:pt x="1545875" y="4494341"/>
                  <a:pt x="1524887" y="4462772"/>
                  <a:pt x="1525927" y="4414302"/>
                </a:cubicBezTo>
                <a:cubicBezTo>
                  <a:pt x="1527953" y="4408361"/>
                  <a:pt x="1537743" y="4402359"/>
                  <a:pt x="1555303" y="4396290"/>
                </a:cubicBezTo>
                <a:cubicBezTo>
                  <a:pt x="1569787" y="4308403"/>
                  <a:pt x="1562668" y="4213450"/>
                  <a:pt x="1533951" y="4111432"/>
                </a:cubicBezTo>
                <a:cubicBezTo>
                  <a:pt x="1507132" y="4108312"/>
                  <a:pt x="1477765" y="4101311"/>
                  <a:pt x="1445849" y="4090426"/>
                </a:cubicBezTo>
                <a:lnTo>
                  <a:pt x="1428998" y="4139833"/>
                </a:lnTo>
                <a:cubicBezTo>
                  <a:pt x="1422553" y="4158732"/>
                  <a:pt x="1424705" y="4175137"/>
                  <a:pt x="1435450" y="4189050"/>
                </a:cubicBezTo>
                <a:cubicBezTo>
                  <a:pt x="1402790" y="4239395"/>
                  <a:pt x="1371890" y="4259598"/>
                  <a:pt x="1342749" y="4249659"/>
                </a:cubicBezTo>
                <a:lnTo>
                  <a:pt x="1298112" y="4169337"/>
                </a:lnTo>
                <a:cubicBezTo>
                  <a:pt x="1276363" y="4155892"/>
                  <a:pt x="1249532" y="4143727"/>
                  <a:pt x="1217615" y="4132842"/>
                </a:cubicBezTo>
                <a:lnTo>
                  <a:pt x="1194720" y="4125033"/>
                </a:lnTo>
                <a:cubicBezTo>
                  <a:pt x="1166967" y="4115569"/>
                  <a:pt x="1134826" y="4141678"/>
                  <a:pt x="1098299" y="4203362"/>
                </a:cubicBezTo>
                <a:cubicBezTo>
                  <a:pt x="1088584" y="4200049"/>
                  <a:pt x="1071161" y="4203449"/>
                  <a:pt x="1046025" y="4213563"/>
                </a:cubicBezTo>
                <a:lnTo>
                  <a:pt x="1052751" y="4261968"/>
                </a:lnTo>
                <a:lnTo>
                  <a:pt x="1044187" y="4287077"/>
                </a:lnTo>
                <a:cubicBezTo>
                  <a:pt x="1039951" y="4299497"/>
                  <a:pt x="1029332" y="4307930"/>
                  <a:pt x="1012325" y="4312378"/>
                </a:cubicBezTo>
                <a:cubicBezTo>
                  <a:pt x="1022518" y="4327909"/>
                  <a:pt x="1026601" y="4338644"/>
                  <a:pt x="1024575" y="4344584"/>
                </a:cubicBezTo>
                <a:lnTo>
                  <a:pt x="1003762" y="4337486"/>
                </a:lnTo>
                <a:lnTo>
                  <a:pt x="1018774" y="4361593"/>
                </a:lnTo>
                <a:lnTo>
                  <a:pt x="999162" y="4419099"/>
                </a:lnTo>
                <a:lnTo>
                  <a:pt x="993608" y="4510333"/>
                </a:lnTo>
                <a:lnTo>
                  <a:pt x="949897" y="4495425"/>
                </a:lnTo>
                <a:cubicBezTo>
                  <a:pt x="986543" y="4387974"/>
                  <a:pt x="940265" y="4292021"/>
                  <a:pt x="811064" y="4207572"/>
                </a:cubicBezTo>
                <a:lnTo>
                  <a:pt x="814102" y="4198662"/>
                </a:lnTo>
                <a:lnTo>
                  <a:pt x="791207" y="4190854"/>
                </a:lnTo>
                <a:cubicBezTo>
                  <a:pt x="787340" y="4202193"/>
                  <a:pt x="778466" y="4205496"/>
                  <a:pt x="764590" y="4200764"/>
                </a:cubicBezTo>
                <a:lnTo>
                  <a:pt x="702145" y="4179468"/>
                </a:lnTo>
                <a:cubicBezTo>
                  <a:pt x="691042" y="4302866"/>
                  <a:pt x="678587" y="4384814"/>
                  <a:pt x="664776" y="4425312"/>
                </a:cubicBezTo>
                <a:lnTo>
                  <a:pt x="661736" y="4434222"/>
                </a:lnTo>
                <a:cubicBezTo>
                  <a:pt x="680905" y="4455226"/>
                  <a:pt x="691491" y="4517304"/>
                  <a:pt x="693488" y="4620458"/>
                </a:cubicBezTo>
                <a:lnTo>
                  <a:pt x="659512" y="4720081"/>
                </a:lnTo>
                <a:cubicBezTo>
                  <a:pt x="673636" y="4769504"/>
                  <a:pt x="676270" y="4832186"/>
                  <a:pt x="667409" y="4908127"/>
                </a:cubicBezTo>
                <a:cubicBezTo>
                  <a:pt x="652146" y="4902922"/>
                  <a:pt x="643593" y="4903019"/>
                  <a:pt x="641751" y="4908418"/>
                </a:cubicBezTo>
                <a:lnTo>
                  <a:pt x="700476" y="4947434"/>
                </a:lnTo>
                <a:lnTo>
                  <a:pt x="747226" y="4953433"/>
                </a:lnTo>
                <a:cubicBezTo>
                  <a:pt x="757419" y="4968964"/>
                  <a:pt x="761501" y="4979699"/>
                  <a:pt x="759476" y="4985638"/>
                </a:cubicBezTo>
                <a:lnTo>
                  <a:pt x="886447" y="5028941"/>
                </a:lnTo>
                <a:lnTo>
                  <a:pt x="951898" y="5116362"/>
                </a:lnTo>
                <a:lnTo>
                  <a:pt x="1016425" y="5138369"/>
                </a:lnTo>
                <a:cubicBezTo>
                  <a:pt x="1022133" y="5121631"/>
                  <a:pt x="1038864" y="5117993"/>
                  <a:pt x="1066616" y="5127458"/>
                </a:cubicBezTo>
                <a:lnTo>
                  <a:pt x="1089512" y="5135266"/>
                </a:lnTo>
                <a:cubicBezTo>
                  <a:pt x="1099401" y="5197109"/>
                  <a:pt x="1101952" y="5235049"/>
                  <a:pt x="1097164" y="5249087"/>
                </a:cubicBezTo>
                <a:cubicBezTo>
                  <a:pt x="1089429" y="5271767"/>
                  <a:pt x="1074942" y="5291540"/>
                  <a:pt x="1053700" y="5308405"/>
                </a:cubicBezTo>
                <a:cubicBezTo>
                  <a:pt x="1042163" y="5387654"/>
                  <a:pt x="1027462" y="5453467"/>
                  <a:pt x="1009600" y="5505843"/>
                </a:cubicBezTo>
                <a:lnTo>
                  <a:pt x="958496" y="5655685"/>
                </a:lnTo>
                <a:cubicBezTo>
                  <a:pt x="954261" y="5668104"/>
                  <a:pt x="943549" y="5676807"/>
                  <a:pt x="926357" y="5681794"/>
                </a:cubicBezTo>
                <a:cubicBezTo>
                  <a:pt x="937104" y="5695706"/>
                  <a:pt x="940265" y="5709141"/>
                  <a:pt x="935845" y="5722101"/>
                </a:cubicBezTo>
                <a:lnTo>
                  <a:pt x="868170" y="5920539"/>
                </a:lnTo>
                <a:cubicBezTo>
                  <a:pt x="872011" y="6018293"/>
                  <a:pt x="883422" y="6077941"/>
                  <a:pt x="902409" y="6099486"/>
                </a:cubicBezTo>
                <a:lnTo>
                  <a:pt x="865671" y="6207210"/>
                </a:lnTo>
                <a:lnTo>
                  <a:pt x="901094" y="6246416"/>
                </a:lnTo>
                <a:lnTo>
                  <a:pt x="875405" y="6321742"/>
                </a:lnTo>
                <a:cubicBezTo>
                  <a:pt x="866171" y="6330649"/>
                  <a:pt x="849758" y="6331079"/>
                  <a:pt x="826169" y="6323033"/>
                </a:cubicBezTo>
                <a:cubicBezTo>
                  <a:pt x="798414" y="6313568"/>
                  <a:pt x="786299" y="6278695"/>
                  <a:pt x="789818" y="6218412"/>
                </a:cubicBezTo>
                <a:cubicBezTo>
                  <a:pt x="775942" y="6213680"/>
                  <a:pt x="770015" y="6208343"/>
                  <a:pt x="772041" y="6202403"/>
                </a:cubicBezTo>
                <a:lnTo>
                  <a:pt x="786128" y="6161096"/>
                </a:lnTo>
                <a:cubicBezTo>
                  <a:pt x="825722" y="6045001"/>
                  <a:pt x="781688" y="5965187"/>
                  <a:pt x="654023" y="5921647"/>
                </a:cubicBezTo>
                <a:cubicBezTo>
                  <a:pt x="580632" y="5809819"/>
                  <a:pt x="544763" y="5751473"/>
                  <a:pt x="546421" y="5746613"/>
                </a:cubicBezTo>
                <a:lnTo>
                  <a:pt x="525607" y="5739514"/>
                </a:lnTo>
                <a:cubicBezTo>
                  <a:pt x="497855" y="5730050"/>
                  <a:pt x="481216" y="5733418"/>
                  <a:pt x="475691" y="5749616"/>
                </a:cubicBezTo>
                <a:cubicBezTo>
                  <a:pt x="456262" y="5742990"/>
                  <a:pt x="432512" y="5719520"/>
                  <a:pt x="404437" y="5679204"/>
                </a:cubicBezTo>
                <a:lnTo>
                  <a:pt x="413000" y="5654095"/>
                </a:lnTo>
                <a:lnTo>
                  <a:pt x="439341" y="5644995"/>
                </a:lnTo>
                <a:lnTo>
                  <a:pt x="338465" y="5518368"/>
                </a:lnTo>
                <a:cubicBezTo>
                  <a:pt x="317223" y="5535234"/>
                  <a:pt x="303746" y="5552036"/>
                  <a:pt x="298038" y="5568775"/>
                </a:cubicBezTo>
                <a:lnTo>
                  <a:pt x="277225" y="5561677"/>
                </a:lnTo>
                <a:cubicBezTo>
                  <a:pt x="142885" y="5442323"/>
                  <a:pt x="85200" y="5354838"/>
                  <a:pt x="104168" y="5299220"/>
                </a:cubicBezTo>
                <a:cubicBezTo>
                  <a:pt x="90292" y="5294488"/>
                  <a:pt x="80721" y="5229440"/>
                  <a:pt x="75455" y="5104075"/>
                </a:cubicBezTo>
                <a:cubicBezTo>
                  <a:pt x="94404" y="5098482"/>
                  <a:pt x="104891" y="5092715"/>
                  <a:pt x="106916" y="5086776"/>
                </a:cubicBezTo>
                <a:cubicBezTo>
                  <a:pt x="77775" y="5076838"/>
                  <a:pt x="65047" y="5066470"/>
                  <a:pt x="68730" y="5055669"/>
                </a:cubicBezTo>
                <a:lnTo>
                  <a:pt x="77293" y="5030561"/>
                </a:lnTo>
                <a:cubicBezTo>
                  <a:pt x="89448" y="4994923"/>
                  <a:pt x="88739" y="4951583"/>
                  <a:pt x="75163" y="4900540"/>
                </a:cubicBezTo>
                <a:lnTo>
                  <a:pt x="130882" y="4873431"/>
                </a:lnTo>
                <a:cubicBezTo>
                  <a:pt x="103127" y="4863965"/>
                  <a:pt x="91185" y="4853563"/>
                  <a:pt x="95051" y="4842223"/>
                </a:cubicBezTo>
                <a:lnTo>
                  <a:pt x="120465" y="4767707"/>
                </a:lnTo>
                <a:cubicBezTo>
                  <a:pt x="95746" y="4744810"/>
                  <a:pt x="83319" y="4688131"/>
                  <a:pt x="83189" y="4597671"/>
                </a:cubicBezTo>
                <a:lnTo>
                  <a:pt x="108601" y="4523156"/>
                </a:lnTo>
                <a:cubicBezTo>
                  <a:pt x="92720" y="4474338"/>
                  <a:pt x="85700" y="4447231"/>
                  <a:pt x="87542" y="4441832"/>
                </a:cubicBezTo>
                <a:lnTo>
                  <a:pt x="112955" y="4367316"/>
                </a:lnTo>
                <a:lnTo>
                  <a:pt x="79890" y="4328009"/>
                </a:lnTo>
                <a:lnTo>
                  <a:pt x="108065" y="4245395"/>
                </a:lnTo>
                <a:cubicBezTo>
                  <a:pt x="110275" y="4238916"/>
                  <a:pt x="106110" y="4203438"/>
                  <a:pt x="95568" y="4138963"/>
                </a:cubicBezTo>
                <a:lnTo>
                  <a:pt x="115457" y="4080646"/>
                </a:lnTo>
                <a:lnTo>
                  <a:pt x="82115" y="4042150"/>
                </a:lnTo>
                <a:lnTo>
                  <a:pt x="110567" y="3958725"/>
                </a:lnTo>
                <a:lnTo>
                  <a:pt x="92901" y="3731181"/>
                </a:lnTo>
                <a:cubicBezTo>
                  <a:pt x="94927" y="3725241"/>
                  <a:pt x="102879" y="3724639"/>
                  <a:pt x="116755" y="3729371"/>
                </a:cubicBezTo>
                <a:cubicBezTo>
                  <a:pt x="118965" y="3722891"/>
                  <a:pt x="110527" y="3609103"/>
                  <a:pt x="91440" y="3388005"/>
                </a:cubicBezTo>
                <a:lnTo>
                  <a:pt x="112252" y="3395104"/>
                </a:lnTo>
                <a:cubicBezTo>
                  <a:pt x="90112" y="3364648"/>
                  <a:pt x="83090" y="3337539"/>
                  <a:pt x="91193" y="3313780"/>
                </a:cubicBezTo>
                <a:lnTo>
                  <a:pt x="108318" y="3263563"/>
                </a:lnTo>
                <a:lnTo>
                  <a:pt x="74977" y="3225067"/>
                </a:lnTo>
                <a:lnTo>
                  <a:pt x="106191" y="3133543"/>
                </a:lnTo>
                <a:cubicBezTo>
                  <a:pt x="81653" y="3110105"/>
                  <a:pt x="69840" y="3028921"/>
                  <a:pt x="70751" y="2889990"/>
                </a:cubicBezTo>
                <a:lnTo>
                  <a:pt x="91566" y="2897090"/>
                </a:lnTo>
                <a:lnTo>
                  <a:pt x="40200" y="2768360"/>
                </a:lnTo>
                <a:lnTo>
                  <a:pt x="65614" y="2693844"/>
                </a:lnTo>
                <a:cubicBezTo>
                  <a:pt x="43399" y="2677226"/>
                  <a:pt x="34136" y="2633984"/>
                  <a:pt x="37829" y="2564115"/>
                </a:cubicBezTo>
                <a:cubicBezTo>
                  <a:pt x="23952" y="2559382"/>
                  <a:pt x="17934" y="2554316"/>
                  <a:pt x="19776" y="2548916"/>
                </a:cubicBezTo>
                <a:lnTo>
                  <a:pt x="50989" y="2457392"/>
                </a:lnTo>
                <a:lnTo>
                  <a:pt x="17924" y="2418085"/>
                </a:lnTo>
                <a:lnTo>
                  <a:pt x="54663" y="2310361"/>
                </a:lnTo>
                <a:cubicBezTo>
                  <a:pt x="34854" y="2295771"/>
                  <a:pt x="24671" y="2255226"/>
                  <a:pt x="24111" y="2188732"/>
                </a:cubicBezTo>
                <a:cubicBezTo>
                  <a:pt x="10235" y="2184000"/>
                  <a:pt x="4219" y="2178934"/>
                  <a:pt x="6061" y="2173534"/>
                </a:cubicBezTo>
                <a:cubicBezTo>
                  <a:pt x="7903" y="2168135"/>
                  <a:pt x="15760" y="2167799"/>
                  <a:pt x="29637" y="2172532"/>
                </a:cubicBezTo>
                <a:cubicBezTo>
                  <a:pt x="33328" y="2102664"/>
                  <a:pt x="24066" y="2059421"/>
                  <a:pt x="1851" y="2042803"/>
                </a:cubicBezTo>
                <a:lnTo>
                  <a:pt x="33064" y="1951278"/>
                </a:lnTo>
                <a:lnTo>
                  <a:pt x="0" y="1911972"/>
                </a:lnTo>
                <a:lnTo>
                  <a:pt x="28175" y="1829356"/>
                </a:lnTo>
                <a:cubicBezTo>
                  <a:pt x="12661" y="1779461"/>
                  <a:pt x="10028" y="1716778"/>
                  <a:pt x="20276" y="1641309"/>
                </a:cubicBezTo>
                <a:lnTo>
                  <a:pt x="28563" y="1617012"/>
                </a:lnTo>
                <a:lnTo>
                  <a:pt x="7747" y="1609913"/>
                </a:lnTo>
                <a:lnTo>
                  <a:pt x="41723" y="1510288"/>
                </a:lnTo>
                <a:lnTo>
                  <a:pt x="6576" y="1470272"/>
                </a:lnTo>
                <a:lnTo>
                  <a:pt x="51877" y="1337439"/>
                </a:lnTo>
                <a:cubicBezTo>
                  <a:pt x="44014" y="1269658"/>
                  <a:pt x="58936" y="1132794"/>
                  <a:pt x="96642" y="926847"/>
                </a:cubicBezTo>
                <a:cubicBezTo>
                  <a:pt x="98484" y="921447"/>
                  <a:pt x="107037" y="921351"/>
                  <a:pt x="122300" y="926556"/>
                </a:cubicBezTo>
                <a:lnTo>
                  <a:pt x="119294" y="860430"/>
                </a:lnTo>
                <a:lnTo>
                  <a:pt x="206858" y="603675"/>
                </a:lnTo>
                <a:cubicBezTo>
                  <a:pt x="216250" y="576137"/>
                  <a:pt x="235515" y="567337"/>
                  <a:pt x="264657" y="577275"/>
                </a:cubicBezTo>
                <a:lnTo>
                  <a:pt x="249642" y="553167"/>
                </a:lnTo>
                <a:lnTo>
                  <a:pt x="291905" y="429244"/>
                </a:lnTo>
                <a:cubicBezTo>
                  <a:pt x="296141" y="416824"/>
                  <a:pt x="306855" y="408122"/>
                  <a:pt x="324046" y="403135"/>
                </a:cubicBezTo>
                <a:cubicBezTo>
                  <a:pt x="301903" y="372678"/>
                  <a:pt x="294883" y="345571"/>
                  <a:pt x="302987" y="321811"/>
                </a:cubicBezTo>
                <a:lnTo>
                  <a:pt x="365415" y="138762"/>
                </a:lnTo>
                <a:cubicBezTo>
                  <a:pt x="415023" y="106855"/>
                  <a:pt x="457866" y="97055"/>
                  <a:pt x="493945" y="109359"/>
                </a:cubicBezTo>
                <a:cubicBezTo>
                  <a:pt x="505045" y="113146"/>
                  <a:pt x="531342" y="106441"/>
                  <a:pt x="572835" y="89248"/>
                </a:cubicBezTo>
                <a:lnTo>
                  <a:pt x="584160" y="56041"/>
                </a:lnTo>
                <a:lnTo>
                  <a:pt x="550816" y="17543"/>
                </a:lnTo>
                <a:lnTo>
                  <a:pt x="553854" y="8633"/>
                </a:lnTo>
                <a:cubicBezTo>
                  <a:pt x="555696" y="3233"/>
                  <a:pt x="560547" y="367"/>
                  <a:pt x="568405" y="3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58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38825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632327" y="675774"/>
            <a:ext cx="4574170" cy="550645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7202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443663" y="0"/>
            <a:ext cx="7748337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883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1891911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2123597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136428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149259" y="80252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815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922491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922491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935322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35322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/>
          </p:nvPr>
        </p:nvSpPr>
        <p:spPr>
          <a:xfrm>
            <a:off x="5922491" y="454810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/>
          </p:nvPr>
        </p:nvSpPr>
        <p:spPr>
          <a:xfrm>
            <a:off x="8935322" y="454810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1549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96329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1369616" y="2290220"/>
            <a:ext cx="1919288" cy="17962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3885143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6400670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16197" y="2290220"/>
            <a:ext cx="1919288" cy="179629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689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797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/>
          <p:cNvSpPr>
            <a:spLocks noGrp="1"/>
          </p:cNvSpPr>
          <p:nvPr>
            <p:ph type="pic" sz="quarter" idx="11"/>
          </p:nvPr>
        </p:nvSpPr>
        <p:spPr>
          <a:xfrm>
            <a:off x="5136428" y="3207363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3088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0614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3305908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92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580184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9351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5580184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5580184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5224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3305908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3305908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305908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9821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8261684" y="721107"/>
            <a:ext cx="3160295" cy="2707893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771254" y="721108"/>
            <a:ext cx="7490430" cy="270789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4531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931549" y="2075054"/>
            <a:ext cx="7490430" cy="270789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20"/>
          </p:nvPr>
        </p:nvSpPr>
        <p:spPr>
          <a:xfrm>
            <a:off x="771254" y="2075054"/>
            <a:ext cx="3160295" cy="270789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3799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443046" y="205338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600961" y="205338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285131" y="2053387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722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3881438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6699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330751" y="882312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4330751" y="37177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188879" y="882313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188879" y="37177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1640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1138989" y="22202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4444897" y="4539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3"/>
          </p:nvPr>
        </p:nvSpPr>
        <p:spPr>
          <a:xfrm>
            <a:off x="7750805" y="22202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752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1110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5580184" y="342900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886092" y="111013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886092" y="3429000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2358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20"/>
          </p:nvPr>
        </p:nvSpPr>
        <p:spPr>
          <a:xfrm>
            <a:off x="3031958" y="-1"/>
            <a:ext cx="3064043" cy="685800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03195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22"/>
          </p:nvPr>
        </p:nvSpPr>
        <p:spPr>
          <a:xfrm>
            <a:off x="9127959" y="-2"/>
            <a:ext cx="3064043" cy="685800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23"/>
          </p:nvPr>
        </p:nvSpPr>
        <p:spPr>
          <a:xfrm>
            <a:off x="6096001" y="-1"/>
            <a:ext cx="3031958" cy="685800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9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823411" cy="203892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0"/>
          </p:nvPr>
        </p:nvSpPr>
        <p:spPr>
          <a:xfrm>
            <a:off x="2823411" y="0"/>
            <a:ext cx="3593431" cy="4028143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4028143"/>
            <a:ext cx="6416842" cy="282262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2"/>
          </p:nvPr>
        </p:nvSpPr>
        <p:spPr>
          <a:xfrm>
            <a:off x="0" y="2038922"/>
            <a:ext cx="2823411" cy="19892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8425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2983329" y="2870200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7"/>
          </p:nvPr>
        </p:nvSpPr>
        <p:spPr>
          <a:xfrm>
            <a:off x="5035966" y="2870199"/>
            <a:ext cx="2052637" cy="31606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9" y="817562"/>
            <a:ext cx="4105274" cy="2052637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20"/>
          </p:nvPr>
        </p:nvSpPr>
        <p:spPr>
          <a:xfrm>
            <a:off x="7088601" y="817562"/>
            <a:ext cx="2052637" cy="314483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3953523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7" y="1900885"/>
            <a:ext cx="2052637" cy="206943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67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5035964" y="817561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7" y="3962401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817560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8" y="2869235"/>
            <a:ext cx="2052637" cy="31625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24"/>
          </p:nvPr>
        </p:nvSpPr>
        <p:spPr>
          <a:xfrm>
            <a:off x="7088601" y="2869235"/>
            <a:ext cx="2052637" cy="3162597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25"/>
          </p:nvPr>
        </p:nvSpPr>
        <p:spPr>
          <a:xfrm>
            <a:off x="2983327" y="818233"/>
            <a:ext cx="2052637" cy="20694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9513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204574" y="1162466"/>
            <a:ext cx="3290386" cy="44279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5160084" y="173663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540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92429" y="229095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23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2"/>
          </p:nvPr>
        </p:nvSpPr>
        <p:spPr>
          <a:xfrm>
            <a:off x="8517819" y="1925083"/>
            <a:ext cx="1871831" cy="3274209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39972" y="1532490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0625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400801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18096"/>
      </p:ext>
    </p:extLst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780421" y="1341469"/>
            <a:ext cx="2261937" cy="40581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83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2"/>
          </p:nvPr>
        </p:nvSpPr>
        <p:spPr>
          <a:xfrm>
            <a:off x="5158565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8239508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077622" y="2079716"/>
            <a:ext cx="1881115" cy="324247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56817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8117115" y="2217821"/>
            <a:ext cx="2422297" cy="2422442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700464" y="1359656"/>
            <a:ext cx="2258274" cy="40399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59589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25352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99056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28847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269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313057" y="122715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83386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342705" y="0"/>
            <a:ext cx="7374503" cy="393055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838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34848" y="2654905"/>
            <a:ext cx="3290082" cy="420309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2978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408891" y="1058594"/>
            <a:ext cx="5783109" cy="428309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5882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531423" y="1567035"/>
            <a:ext cx="5550568" cy="356643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1432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8746"/>
      </p:ext>
    </p:extLst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751606" y="2869351"/>
            <a:ext cx="6689558" cy="398864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1658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1443631"/>
            <a:ext cx="5703376" cy="38150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9167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112042" y="1877447"/>
            <a:ext cx="4684295" cy="296726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8283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tTriangl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01282"/>
      </p:ext>
    </p:extLst>
  </p:cSld>
  <p:clrMapOvr>
    <a:masterClrMapping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6416"/>
      </p:ext>
    </p:extLst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4611687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08286"/>
      </p:ext>
    </p:extLst>
  </p:cSld>
  <p:clrMapOvr>
    <a:masterClrMapping/>
  </p:clrMapOvr>
  <p:transition spd="slow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078469" y="2511830"/>
            <a:ext cx="8216198" cy="1857613"/>
          </a:xfrm>
          <a:custGeom>
            <a:avLst/>
            <a:gdLst>
              <a:gd name="connsiteX0" fmla="*/ 5542864 w 8216198"/>
              <a:gd name="connsiteY0" fmla="*/ 374084 h 1857613"/>
              <a:gd name="connsiteX1" fmla="*/ 5334042 w 8216198"/>
              <a:gd name="connsiteY1" fmla="*/ 421486 h 1857613"/>
              <a:gd name="connsiteX2" fmla="*/ 5185433 w 8216198"/>
              <a:gd name="connsiteY2" fmla="*/ 545754 h 1857613"/>
              <a:gd name="connsiteX3" fmla="*/ 5095756 w 8216198"/>
              <a:gd name="connsiteY3" fmla="*/ 721266 h 1857613"/>
              <a:gd name="connsiteX4" fmla="*/ 5066291 w 8216198"/>
              <a:gd name="connsiteY4" fmla="*/ 922401 h 1857613"/>
              <a:gd name="connsiteX5" fmla="*/ 5097037 w 8216198"/>
              <a:gd name="connsiteY5" fmla="*/ 1126097 h 1857613"/>
              <a:gd name="connsiteX6" fmla="*/ 5187996 w 8216198"/>
              <a:gd name="connsiteY6" fmla="*/ 1301610 h 1857613"/>
              <a:gd name="connsiteX7" fmla="*/ 5337886 w 8216198"/>
              <a:gd name="connsiteY7" fmla="*/ 1424597 h 1857613"/>
              <a:gd name="connsiteX8" fmla="*/ 5542864 w 8216198"/>
              <a:gd name="connsiteY8" fmla="*/ 1470717 h 1857613"/>
              <a:gd name="connsiteX9" fmla="*/ 5752966 w 8216198"/>
              <a:gd name="connsiteY9" fmla="*/ 1422034 h 1857613"/>
              <a:gd name="connsiteX10" fmla="*/ 5901576 w 8216198"/>
              <a:gd name="connsiteY10" fmla="*/ 1295204 h 1857613"/>
              <a:gd name="connsiteX11" fmla="*/ 5989972 w 8216198"/>
              <a:gd name="connsiteY11" fmla="*/ 1118411 h 1857613"/>
              <a:gd name="connsiteX12" fmla="*/ 6019438 w 8216198"/>
              <a:gd name="connsiteY12" fmla="*/ 917276 h 1857613"/>
              <a:gd name="connsiteX13" fmla="*/ 5988691 w 8216198"/>
              <a:gd name="connsiteY13" fmla="*/ 713579 h 1857613"/>
              <a:gd name="connsiteX14" fmla="*/ 5896451 w 8216198"/>
              <a:gd name="connsiteY14" fmla="*/ 539348 h 1857613"/>
              <a:gd name="connsiteX15" fmla="*/ 5746561 w 8216198"/>
              <a:gd name="connsiteY15" fmla="*/ 418923 h 1857613"/>
              <a:gd name="connsiteX16" fmla="*/ 5542864 w 8216198"/>
              <a:gd name="connsiteY16" fmla="*/ 374084 h 1857613"/>
              <a:gd name="connsiteX17" fmla="*/ 6512319 w 8216198"/>
              <a:gd name="connsiteY17" fmla="*/ 10248 h 1857613"/>
              <a:gd name="connsiteX18" fmla="*/ 6968395 w 8216198"/>
              <a:gd name="connsiteY18" fmla="*/ 10248 h 1857613"/>
              <a:gd name="connsiteX19" fmla="*/ 7360415 w 8216198"/>
              <a:gd name="connsiteY19" fmla="*/ 845534 h 1857613"/>
              <a:gd name="connsiteX20" fmla="*/ 7757560 w 8216198"/>
              <a:gd name="connsiteY20" fmla="*/ 10248 h 1857613"/>
              <a:gd name="connsiteX21" fmla="*/ 8216198 w 8216198"/>
              <a:gd name="connsiteY21" fmla="*/ 10248 h 1857613"/>
              <a:gd name="connsiteX22" fmla="*/ 7567955 w 8216198"/>
              <a:gd name="connsiteY22" fmla="*/ 1209370 h 1857613"/>
              <a:gd name="connsiteX23" fmla="*/ 7567955 w 8216198"/>
              <a:gd name="connsiteY23" fmla="*/ 1829428 h 1857613"/>
              <a:gd name="connsiteX24" fmla="*/ 7150313 w 8216198"/>
              <a:gd name="connsiteY24" fmla="*/ 1829428 h 1857613"/>
              <a:gd name="connsiteX25" fmla="*/ 7150313 w 8216198"/>
              <a:gd name="connsiteY25" fmla="*/ 1204245 h 1857613"/>
              <a:gd name="connsiteX26" fmla="*/ 3994194 w 8216198"/>
              <a:gd name="connsiteY26" fmla="*/ 10248 h 1857613"/>
              <a:gd name="connsiteX27" fmla="*/ 4414400 w 8216198"/>
              <a:gd name="connsiteY27" fmla="*/ 10248 h 1857613"/>
              <a:gd name="connsiteX28" fmla="*/ 4414400 w 8216198"/>
              <a:gd name="connsiteY28" fmla="*/ 935212 h 1857613"/>
              <a:gd name="connsiteX29" fmla="*/ 4392621 w 8216198"/>
              <a:gd name="connsiteY29" fmla="*/ 1313140 h 1857613"/>
              <a:gd name="connsiteX30" fmla="*/ 4297818 w 8216198"/>
              <a:gd name="connsiteY30" fmla="*/ 1603952 h 1857613"/>
              <a:gd name="connsiteX31" fmla="*/ 4083873 w 8216198"/>
              <a:gd name="connsiteY31" fmla="*/ 1790995 h 1857613"/>
              <a:gd name="connsiteX32" fmla="*/ 3707226 w 8216198"/>
              <a:gd name="connsiteY32" fmla="*/ 1857613 h 1857613"/>
              <a:gd name="connsiteX33" fmla="*/ 3312643 w 8216198"/>
              <a:gd name="connsiteY33" fmla="*/ 1744875 h 1857613"/>
              <a:gd name="connsiteX34" fmla="*/ 3404884 w 8216198"/>
              <a:gd name="connsiteY34" fmla="*/ 1401537 h 1857613"/>
              <a:gd name="connsiteX35" fmla="*/ 3513777 w 8216198"/>
              <a:gd name="connsiteY35" fmla="*/ 1452781 h 1857613"/>
              <a:gd name="connsiteX36" fmla="*/ 3707226 w 8216198"/>
              <a:gd name="connsiteY36" fmla="*/ 1483528 h 1857613"/>
              <a:gd name="connsiteX37" fmla="*/ 3858396 w 8216198"/>
              <a:gd name="connsiteY37" fmla="*/ 1451500 h 1857613"/>
              <a:gd name="connsiteX38" fmla="*/ 3945512 w 8216198"/>
              <a:gd name="connsiteY38" fmla="*/ 1352854 h 1857613"/>
              <a:gd name="connsiteX39" fmla="*/ 3985227 w 8216198"/>
              <a:gd name="connsiteY39" fmla="*/ 1182466 h 1857613"/>
              <a:gd name="connsiteX40" fmla="*/ 3994194 w 8216198"/>
              <a:gd name="connsiteY40" fmla="*/ 935212 h 1857613"/>
              <a:gd name="connsiteX41" fmla="*/ 1533525 w 8216198"/>
              <a:gd name="connsiteY41" fmla="*/ 10248 h 1857613"/>
              <a:gd name="connsiteX42" fmla="*/ 1861490 w 8216198"/>
              <a:gd name="connsiteY42" fmla="*/ 10248 h 1857613"/>
              <a:gd name="connsiteX43" fmla="*/ 2709586 w 8216198"/>
              <a:gd name="connsiteY43" fmla="*/ 1078696 h 1857613"/>
              <a:gd name="connsiteX44" fmla="*/ 2709586 w 8216198"/>
              <a:gd name="connsiteY44" fmla="*/ 10248 h 1857613"/>
              <a:gd name="connsiteX45" fmla="*/ 3129792 w 8216198"/>
              <a:gd name="connsiteY45" fmla="*/ 10248 h 1857613"/>
              <a:gd name="connsiteX46" fmla="*/ 3129792 w 8216198"/>
              <a:gd name="connsiteY46" fmla="*/ 1829428 h 1857613"/>
              <a:gd name="connsiteX47" fmla="*/ 2791577 w 8216198"/>
              <a:gd name="connsiteY47" fmla="*/ 1829428 h 1857613"/>
              <a:gd name="connsiteX48" fmla="*/ 1953730 w 8216198"/>
              <a:gd name="connsiteY48" fmla="*/ 789165 h 1857613"/>
              <a:gd name="connsiteX49" fmla="*/ 1953730 w 8216198"/>
              <a:gd name="connsiteY49" fmla="*/ 1829428 h 1857613"/>
              <a:gd name="connsiteX50" fmla="*/ 1533525 w 8216198"/>
              <a:gd name="connsiteY50" fmla="*/ 1829428 h 1857613"/>
              <a:gd name="connsiteX51" fmla="*/ 0 w 8216198"/>
              <a:gd name="connsiteY51" fmla="*/ 10248 h 1857613"/>
              <a:gd name="connsiteX52" fmla="*/ 1255491 w 8216198"/>
              <a:gd name="connsiteY52" fmla="*/ 10248 h 1857613"/>
              <a:gd name="connsiteX53" fmla="*/ 1255491 w 8216198"/>
              <a:gd name="connsiteY53" fmla="*/ 379209 h 1857613"/>
              <a:gd name="connsiteX54" fmla="*/ 420205 w 8216198"/>
              <a:gd name="connsiteY54" fmla="*/ 379209 h 1857613"/>
              <a:gd name="connsiteX55" fmla="*/ 420205 w 8216198"/>
              <a:gd name="connsiteY55" fmla="*/ 732796 h 1857613"/>
              <a:gd name="connsiteX56" fmla="*/ 1137628 w 8216198"/>
              <a:gd name="connsiteY56" fmla="*/ 732796 h 1857613"/>
              <a:gd name="connsiteX57" fmla="*/ 1137628 w 8216198"/>
              <a:gd name="connsiteY57" fmla="*/ 1073572 h 1857613"/>
              <a:gd name="connsiteX58" fmla="*/ 420205 w 8216198"/>
              <a:gd name="connsiteY58" fmla="*/ 1073572 h 1857613"/>
              <a:gd name="connsiteX59" fmla="*/ 420205 w 8216198"/>
              <a:gd name="connsiteY59" fmla="*/ 1460468 h 1857613"/>
              <a:gd name="connsiteX60" fmla="*/ 1278551 w 8216198"/>
              <a:gd name="connsiteY60" fmla="*/ 1460468 h 1857613"/>
              <a:gd name="connsiteX61" fmla="*/ 1278551 w 8216198"/>
              <a:gd name="connsiteY61" fmla="*/ 1829428 h 1857613"/>
              <a:gd name="connsiteX62" fmla="*/ 0 w 8216198"/>
              <a:gd name="connsiteY62" fmla="*/ 1829428 h 1857613"/>
              <a:gd name="connsiteX63" fmla="*/ 5547989 w 8216198"/>
              <a:gd name="connsiteY63" fmla="*/ 0 h 1857613"/>
              <a:gd name="connsiteX64" fmla="*/ 5916949 w 8216198"/>
              <a:gd name="connsiteY64" fmla="*/ 79428 h 1857613"/>
              <a:gd name="connsiteX65" fmla="*/ 6201356 w 8216198"/>
              <a:gd name="connsiteY65" fmla="*/ 289531 h 1857613"/>
              <a:gd name="connsiteX66" fmla="*/ 6383273 w 8216198"/>
              <a:gd name="connsiteY66" fmla="*/ 586749 h 1857613"/>
              <a:gd name="connsiteX67" fmla="*/ 6447329 w 8216198"/>
              <a:gd name="connsiteY67" fmla="*/ 924963 h 1857613"/>
              <a:gd name="connsiteX68" fmla="*/ 6379430 w 8216198"/>
              <a:gd name="connsiteY68" fmla="*/ 1270863 h 1857613"/>
              <a:gd name="connsiteX69" fmla="*/ 6191107 w 8216198"/>
              <a:gd name="connsiteY69" fmla="*/ 1564238 h 1857613"/>
              <a:gd name="connsiteX70" fmla="*/ 5904138 w 8216198"/>
              <a:gd name="connsiteY70" fmla="*/ 1767935 h 1857613"/>
              <a:gd name="connsiteX71" fmla="*/ 5540302 w 8216198"/>
              <a:gd name="connsiteY71" fmla="*/ 1844801 h 1857613"/>
              <a:gd name="connsiteX72" fmla="*/ 5171341 w 8216198"/>
              <a:gd name="connsiteY72" fmla="*/ 1765373 h 1857613"/>
              <a:gd name="connsiteX73" fmla="*/ 4886935 w 8216198"/>
              <a:gd name="connsiteY73" fmla="*/ 1556551 h 1857613"/>
              <a:gd name="connsiteX74" fmla="*/ 4703735 w 8216198"/>
              <a:gd name="connsiteY74" fmla="*/ 1260614 h 1857613"/>
              <a:gd name="connsiteX75" fmla="*/ 4638399 w 8216198"/>
              <a:gd name="connsiteY75" fmla="*/ 917276 h 1857613"/>
              <a:gd name="connsiteX76" fmla="*/ 4706298 w 8216198"/>
              <a:gd name="connsiteY76" fmla="*/ 571376 h 1857613"/>
              <a:gd name="connsiteX77" fmla="*/ 4895902 w 8216198"/>
              <a:gd name="connsiteY77" fmla="*/ 278001 h 1857613"/>
              <a:gd name="connsiteX78" fmla="*/ 5184153 w 8216198"/>
              <a:gd name="connsiteY78" fmla="*/ 75585 h 1857613"/>
              <a:gd name="connsiteX79" fmla="*/ 5547989 w 8216198"/>
              <a:gd name="connsiteY79" fmla="*/ 0 h 185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216198" h="1857613">
                <a:moveTo>
                  <a:pt x="5542864" y="374084"/>
                </a:moveTo>
                <a:cubicBezTo>
                  <a:pt x="5462581" y="374084"/>
                  <a:pt x="5392974" y="389885"/>
                  <a:pt x="5334042" y="421486"/>
                </a:cubicBezTo>
                <a:cubicBezTo>
                  <a:pt x="5275112" y="453086"/>
                  <a:pt x="5225575" y="494509"/>
                  <a:pt x="5185433" y="545754"/>
                </a:cubicBezTo>
                <a:cubicBezTo>
                  <a:pt x="5145292" y="596998"/>
                  <a:pt x="5115400" y="655502"/>
                  <a:pt x="5095756" y="721266"/>
                </a:cubicBezTo>
                <a:cubicBezTo>
                  <a:pt x="5076112" y="787030"/>
                  <a:pt x="5066291" y="854075"/>
                  <a:pt x="5066291" y="922401"/>
                </a:cubicBezTo>
                <a:cubicBezTo>
                  <a:pt x="5066291" y="992435"/>
                  <a:pt x="5076539" y="1060334"/>
                  <a:pt x="5097037" y="1126097"/>
                </a:cubicBezTo>
                <a:cubicBezTo>
                  <a:pt x="5117535" y="1191861"/>
                  <a:pt x="5147855" y="1250365"/>
                  <a:pt x="5187996" y="1301610"/>
                </a:cubicBezTo>
                <a:cubicBezTo>
                  <a:pt x="5228138" y="1352854"/>
                  <a:pt x="5278101" y="1393850"/>
                  <a:pt x="5337886" y="1424597"/>
                </a:cubicBezTo>
                <a:cubicBezTo>
                  <a:pt x="5397672" y="1455343"/>
                  <a:pt x="5465997" y="1470717"/>
                  <a:pt x="5542864" y="1470717"/>
                </a:cubicBezTo>
                <a:cubicBezTo>
                  <a:pt x="5623147" y="1470717"/>
                  <a:pt x="5693181" y="1454489"/>
                  <a:pt x="5752966" y="1422034"/>
                </a:cubicBezTo>
                <a:cubicBezTo>
                  <a:pt x="5812752" y="1389580"/>
                  <a:pt x="5862288" y="1347303"/>
                  <a:pt x="5901576" y="1295204"/>
                </a:cubicBezTo>
                <a:cubicBezTo>
                  <a:pt x="5940863" y="1243106"/>
                  <a:pt x="5970329" y="1184175"/>
                  <a:pt x="5989972" y="1118411"/>
                </a:cubicBezTo>
                <a:cubicBezTo>
                  <a:pt x="6009616" y="1052647"/>
                  <a:pt x="6019438" y="985602"/>
                  <a:pt x="6019438" y="917276"/>
                </a:cubicBezTo>
                <a:cubicBezTo>
                  <a:pt x="6019438" y="847242"/>
                  <a:pt x="6009189" y="779343"/>
                  <a:pt x="5988691" y="713579"/>
                </a:cubicBezTo>
                <a:cubicBezTo>
                  <a:pt x="5968193" y="647815"/>
                  <a:pt x="5937447" y="589738"/>
                  <a:pt x="5896451" y="539348"/>
                </a:cubicBezTo>
                <a:cubicBezTo>
                  <a:pt x="5855455" y="488957"/>
                  <a:pt x="5805492" y="448816"/>
                  <a:pt x="5746561" y="418923"/>
                </a:cubicBezTo>
                <a:cubicBezTo>
                  <a:pt x="5687629" y="389031"/>
                  <a:pt x="5619731" y="374084"/>
                  <a:pt x="5542864" y="374084"/>
                </a:cubicBezTo>
                <a:close/>
                <a:moveTo>
                  <a:pt x="6512319" y="10248"/>
                </a:moveTo>
                <a:lnTo>
                  <a:pt x="6968395" y="10248"/>
                </a:lnTo>
                <a:lnTo>
                  <a:pt x="7360415" y="845534"/>
                </a:lnTo>
                <a:lnTo>
                  <a:pt x="7757560" y="10248"/>
                </a:lnTo>
                <a:lnTo>
                  <a:pt x="8216198" y="10248"/>
                </a:lnTo>
                <a:lnTo>
                  <a:pt x="7567955" y="1209370"/>
                </a:lnTo>
                <a:lnTo>
                  <a:pt x="7567955" y="1829428"/>
                </a:lnTo>
                <a:lnTo>
                  <a:pt x="7150313" y="1829428"/>
                </a:lnTo>
                <a:lnTo>
                  <a:pt x="7150313" y="1204245"/>
                </a:lnTo>
                <a:close/>
                <a:moveTo>
                  <a:pt x="3994194" y="10248"/>
                </a:moveTo>
                <a:lnTo>
                  <a:pt x="4414400" y="10248"/>
                </a:lnTo>
                <a:lnTo>
                  <a:pt x="4414400" y="935212"/>
                </a:lnTo>
                <a:cubicBezTo>
                  <a:pt x="4414400" y="1073572"/>
                  <a:pt x="4407140" y="1199548"/>
                  <a:pt x="4392621" y="1313140"/>
                </a:cubicBezTo>
                <a:cubicBezTo>
                  <a:pt x="4378101" y="1426732"/>
                  <a:pt x="4346500" y="1523669"/>
                  <a:pt x="4297818" y="1603952"/>
                </a:cubicBezTo>
                <a:cubicBezTo>
                  <a:pt x="4249136" y="1684235"/>
                  <a:pt x="4177820" y="1746583"/>
                  <a:pt x="4083873" y="1790995"/>
                </a:cubicBezTo>
                <a:cubicBezTo>
                  <a:pt x="3989924" y="1835407"/>
                  <a:pt x="3864375" y="1857613"/>
                  <a:pt x="3707226" y="1857613"/>
                </a:cubicBezTo>
                <a:cubicBezTo>
                  <a:pt x="3553492" y="1857613"/>
                  <a:pt x="3421964" y="1820033"/>
                  <a:pt x="3312643" y="1744875"/>
                </a:cubicBezTo>
                <a:lnTo>
                  <a:pt x="3404884" y="1401537"/>
                </a:lnTo>
                <a:cubicBezTo>
                  <a:pt x="3421964" y="1415202"/>
                  <a:pt x="3458263" y="1432283"/>
                  <a:pt x="3513777" y="1452781"/>
                </a:cubicBezTo>
                <a:cubicBezTo>
                  <a:pt x="3569292" y="1473279"/>
                  <a:pt x="3633775" y="1483528"/>
                  <a:pt x="3707226" y="1483528"/>
                </a:cubicBezTo>
                <a:cubicBezTo>
                  <a:pt x="3770428" y="1483528"/>
                  <a:pt x="3820817" y="1472852"/>
                  <a:pt x="3858396" y="1451500"/>
                </a:cubicBezTo>
                <a:cubicBezTo>
                  <a:pt x="3895976" y="1430148"/>
                  <a:pt x="3925015" y="1397266"/>
                  <a:pt x="3945512" y="1352854"/>
                </a:cubicBezTo>
                <a:cubicBezTo>
                  <a:pt x="3966010" y="1308442"/>
                  <a:pt x="3979249" y="1251646"/>
                  <a:pt x="3985227" y="1182466"/>
                </a:cubicBezTo>
                <a:cubicBezTo>
                  <a:pt x="3991205" y="1113286"/>
                  <a:pt x="3994194" y="1030868"/>
                  <a:pt x="3994194" y="935212"/>
                </a:cubicBezTo>
                <a:close/>
                <a:moveTo>
                  <a:pt x="1533525" y="10248"/>
                </a:moveTo>
                <a:lnTo>
                  <a:pt x="1861490" y="10248"/>
                </a:lnTo>
                <a:lnTo>
                  <a:pt x="2709586" y="1078696"/>
                </a:lnTo>
                <a:lnTo>
                  <a:pt x="2709586" y="10248"/>
                </a:lnTo>
                <a:lnTo>
                  <a:pt x="3129792" y="10248"/>
                </a:lnTo>
                <a:lnTo>
                  <a:pt x="3129792" y="1829428"/>
                </a:lnTo>
                <a:lnTo>
                  <a:pt x="2791577" y="1829428"/>
                </a:lnTo>
                <a:lnTo>
                  <a:pt x="1953730" y="789165"/>
                </a:lnTo>
                <a:lnTo>
                  <a:pt x="1953730" y="1829428"/>
                </a:lnTo>
                <a:lnTo>
                  <a:pt x="1533525" y="1829428"/>
                </a:lnTo>
                <a:close/>
                <a:moveTo>
                  <a:pt x="0" y="10248"/>
                </a:moveTo>
                <a:lnTo>
                  <a:pt x="1255491" y="10248"/>
                </a:lnTo>
                <a:lnTo>
                  <a:pt x="1255491" y="379209"/>
                </a:lnTo>
                <a:lnTo>
                  <a:pt x="420205" y="379209"/>
                </a:lnTo>
                <a:lnTo>
                  <a:pt x="420205" y="732796"/>
                </a:lnTo>
                <a:lnTo>
                  <a:pt x="1137628" y="732796"/>
                </a:lnTo>
                <a:lnTo>
                  <a:pt x="1137628" y="1073572"/>
                </a:lnTo>
                <a:lnTo>
                  <a:pt x="420205" y="1073572"/>
                </a:lnTo>
                <a:lnTo>
                  <a:pt x="420205" y="1460468"/>
                </a:lnTo>
                <a:lnTo>
                  <a:pt x="1278551" y="1460468"/>
                </a:lnTo>
                <a:lnTo>
                  <a:pt x="1278551" y="1829428"/>
                </a:lnTo>
                <a:lnTo>
                  <a:pt x="0" y="1829428"/>
                </a:lnTo>
                <a:close/>
                <a:moveTo>
                  <a:pt x="5547989" y="0"/>
                </a:moveTo>
                <a:cubicBezTo>
                  <a:pt x="5682933" y="0"/>
                  <a:pt x="5805919" y="26476"/>
                  <a:pt x="5916949" y="79428"/>
                </a:cubicBezTo>
                <a:cubicBezTo>
                  <a:pt x="6027979" y="132381"/>
                  <a:pt x="6122781" y="202415"/>
                  <a:pt x="6201356" y="289531"/>
                </a:cubicBezTo>
                <a:cubicBezTo>
                  <a:pt x="6279931" y="376647"/>
                  <a:pt x="6340570" y="475719"/>
                  <a:pt x="6383273" y="586749"/>
                </a:cubicBezTo>
                <a:cubicBezTo>
                  <a:pt x="6425977" y="697779"/>
                  <a:pt x="6447329" y="810517"/>
                  <a:pt x="6447329" y="924963"/>
                </a:cubicBezTo>
                <a:cubicBezTo>
                  <a:pt x="6447329" y="1044533"/>
                  <a:pt x="6424697" y="1159833"/>
                  <a:pt x="6379430" y="1270863"/>
                </a:cubicBezTo>
                <a:cubicBezTo>
                  <a:pt x="6334165" y="1381893"/>
                  <a:pt x="6271390" y="1479684"/>
                  <a:pt x="6191107" y="1564238"/>
                </a:cubicBezTo>
                <a:cubicBezTo>
                  <a:pt x="6110824" y="1648791"/>
                  <a:pt x="6015168" y="1716690"/>
                  <a:pt x="5904138" y="1767935"/>
                </a:cubicBezTo>
                <a:cubicBezTo>
                  <a:pt x="5793108" y="1819179"/>
                  <a:pt x="5671830" y="1844801"/>
                  <a:pt x="5540302" y="1844801"/>
                </a:cubicBezTo>
                <a:cubicBezTo>
                  <a:pt x="5405358" y="1844801"/>
                  <a:pt x="5282372" y="1818325"/>
                  <a:pt x="5171341" y="1765373"/>
                </a:cubicBezTo>
                <a:cubicBezTo>
                  <a:pt x="5060312" y="1712420"/>
                  <a:pt x="4965510" y="1642813"/>
                  <a:pt x="4886935" y="1556551"/>
                </a:cubicBezTo>
                <a:cubicBezTo>
                  <a:pt x="4808359" y="1470290"/>
                  <a:pt x="4747293" y="1371644"/>
                  <a:pt x="4703735" y="1260614"/>
                </a:cubicBezTo>
                <a:cubicBezTo>
                  <a:pt x="4660178" y="1149584"/>
                  <a:pt x="4638399" y="1035138"/>
                  <a:pt x="4638399" y="917276"/>
                </a:cubicBezTo>
                <a:cubicBezTo>
                  <a:pt x="4638399" y="797706"/>
                  <a:pt x="4661032" y="682405"/>
                  <a:pt x="4706298" y="571376"/>
                </a:cubicBezTo>
                <a:cubicBezTo>
                  <a:pt x="4751564" y="460346"/>
                  <a:pt x="4814765" y="362554"/>
                  <a:pt x="4895902" y="278001"/>
                </a:cubicBezTo>
                <a:cubicBezTo>
                  <a:pt x="4977040" y="193448"/>
                  <a:pt x="5073123" y="125976"/>
                  <a:pt x="5184153" y="75585"/>
                </a:cubicBezTo>
                <a:cubicBezTo>
                  <a:pt x="5295183" y="25195"/>
                  <a:pt x="5416461" y="0"/>
                  <a:pt x="55479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1482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3609975" y="0"/>
            <a:ext cx="49720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02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7459578" y="1761090"/>
            <a:ext cx="3368842" cy="336884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7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042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DAF-B19F-4BF5-BAAA-E74724289BFD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8" r:id="rId29"/>
    <p:sldLayoutId id="2147483677" r:id="rId30"/>
    <p:sldLayoutId id="2147483679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4" r:id="rId41"/>
    <p:sldLayoutId id="2147483691" r:id="rId42"/>
    <p:sldLayoutId id="2147483692" r:id="rId43"/>
    <p:sldLayoutId id="2147483693" r:id="rId44"/>
    <p:sldLayoutId id="2147483680" r:id="rId45"/>
    <p:sldLayoutId id="2147483681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4478" y="1941089"/>
            <a:ext cx="556661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7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ENJOY</a:t>
            </a:r>
            <a:endParaRPr lang="ru-RU" sz="117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8128" y="3603082"/>
            <a:ext cx="523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aleway Medium" panose="020B0603030101060003" pitchFamily="34" charset="-52"/>
              </a:rPr>
              <a:t>powerpoint</a:t>
            </a:r>
            <a:r>
              <a:rPr lang="en-US" sz="2400" dirty="0">
                <a:latin typeface="Raleway Medium" panose="020B0603030101060003" pitchFamily="34" charset="-52"/>
              </a:rPr>
              <a:t> presentation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87606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/>
          <p:cNvSpPr/>
          <p:nvPr/>
        </p:nvSpPr>
        <p:spPr>
          <a:xfrm>
            <a:off x="4144564" y="4354429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1455192" y="2874061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4144565" y="1360547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7296087" y="2012571"/>
            <a:ext cx="335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our goals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6087" y="3599723"/>
            <a:ext cx="3885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9496" y="161725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84422" y="3112077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P</a:t>
            </a:r>
            <a:endParaRPr lang="ru-RU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79496" y="460689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1509524" y="1878867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CREATION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4598" y="327445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SUPPORT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9523" y="4769274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68663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4" grpId="0" animBg="1"/>
      <p:bldP spid="64" grpId="0"/>
      <p:bldP spid="8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921136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153368" y="817689"/>
            <a:ext cx="388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our mission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8315" y="2083999"/>
            <a:ext cx="5855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1725" y="387778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27032" y="3877787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P</a:t>
            </a:r>
            <a:endParaRPr lang="ru-RU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9272339" y="387778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2006827" y="4830178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CREATION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2134" y="4830177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SUPPORT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97441" y="4830177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42419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" grpId="0"/>
      <p:bldP spid="15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Прямоугольник 5"/>
          <p:cNvSpPr/>
          <p:nvPr/>
        </p:nvSpPr>
        <p:spPr>
          <a:xfrm>
            <a:off x="3609975" y="0"/>
            <a:ext cx="4972050" cy="685800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solidFill>
              <a:schemeClr val="bg1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7317" y="168546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7317" y="3084324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P</a:t>
            </a:r>
            <a:endParaRPr lang="ru-RU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4907317" y="4483180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6208295" y="1947077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CREATION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8295" y="3312646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SUPPORT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8295" y="4744789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0578" y="2644170"/>
            <a:ext cx="243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our 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mission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7558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3368" y="4555499"/>
            <a:ext cx="388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our services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81725" y="1265717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@</a:t>
            </a:r>
            <a:endParaRPr lang="ru-RU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27032" y="126571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)</a:t>
            </a:r>
            <a:endParaRPr lang="ru-RU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9272339" y="1265717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2006827" y="2218109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8949" y="2218108"/>
            <a:ext cx="139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COPYWRITE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12174" y="2218108"/>
            <a:ext cx="145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MARKETING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060" y="2647281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2366" y="2648956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57674" y="2647281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9860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9037408" y="2597195"/>
            <a:ext cx="1207795" cy="12077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92102" y="2599094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1946794" y="2598008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3369" y="770293"/>
            <a:ext cx="388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our services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1725" y="285341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@</a:t>
            </a:r>
            <a:endParaRPr lang="ru-RU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5727032" y="2853413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)</a:t>
            </a:r>
            <a:endParaRPr lang="ru-RU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9272339" y="285341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2006825" y="3936658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8949" y="3936658"/>
            <a:ext cx="139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COPYWRITE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12174" y="3936658"/>
            <a:ext cx="145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MARKETING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7060" y="4281943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12366" y="4283618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7674" y="4281943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282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17" grpId="0"/>
      <p:bldP spid="18" grpId="0"/>
      <p:bldP spid="19" grpId="0"/>
      <p:bldP spid="20" grpId="0"/>
      <p:bldP spid="21" grpId="0"/>
      <p:bldP spid="23" grpId="0"/>
      <p:bldP spid="32" grpId="0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solidFill>
            <a:srgbClr val="ACD9E2"/>
          </a:solidFill>
        </p:spPr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3368" y="849773"/>
            <a:ext cx="388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our services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81725" y="2806961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inea-basic-10" panose="02000509000000000000" pitchFamily="49" charset="0"/>
              </a:rPr>
              <a:t>@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7032" y="280696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inea-basic-10" panose="02000509000000000000" pitchFamily="49" charset="0"/>
              </a:rPr>
              <a:t>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72339" y="2806961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inea-basic-10" panose="02000509000000000000" pitchFamily="49" charset="0"/>
              </a:rPr>
              <a:t>/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6827" y="375935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DESIGN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39054" y="3759352"/>
            <a:ext cx="1313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COPYWRITE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2384" y="3759352"/>
            <a:ext cx="129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MERKETING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060" y="4188525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2366" y="4190200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57674" y="4188525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41027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8355904" y="2597195"/>
            <a:ext cx="1207795" cy="1207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4807997" y="2599094"/>
            <a:ext cx="1207795" cy="1207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222422" y="2508698"/>
            <a:ext cx="1207795" cy="1207795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212" y="770293"/>
            <a:ext cx="388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our services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7353" y="276410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@</a:t>
            </a:r>
            <a:endParaRPr lang="ru-RU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5042927" y="2853413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)</a:t>
            </a:r>
            <a:endParaRPr lang="ru-RU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8590835" y="285341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2212" y="3929329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2369" y="3929328"/>
            <a:ext cx="139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COPYWRITE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57674" y="3929327"/>
            <a:ext cx="145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MARKETING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212" y="4281943"/>
            <a:ext cx="279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12369" y="4283618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7674" y="4281943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6380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17" grpId="0"/>
      <p:bldP spid="18" grpId="0"/>
      <p:bldP spid="19" grpId="0"/>
      <p:bldP spid="20" grpId="0"/>
      <p:bldP spid="21" grpId="0"/>
      <p:bldP spid="23" grpId="0"/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6095999" y="0"/>
            <a:ext cx="6096000" cy="6891024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968" y="1761090"/>
            <a:ext cx="3885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why we are the best?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7968" y="3929604"/>
            <a:ext cx="438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88517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1573" y="1693807"/>
            <a:ext cx="663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why we are the best?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1572" y="3541033"/>
            <a:ext cx="6637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72003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Рисунок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0223" y="770293"/>
            <a:ext cx="4731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work process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0" y="2147854"/>
            <a:ext cx="12192000" cy="36417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мка 32"/>
          <p:cNvSpPr/>
          <p:nvPr/>
        </p:nvSpPr>
        <p:spPr>
          <a:xfrm>
            <a:off x="3244744" y="2381375"/>
            <a:ext cx="2675149" cy="3174749"/>
          </a:xfrm>
          <a:prstGeom prst="frame">
            <a:avLst>
              <a:gd name="adj1" fmla="val 2844"/>
            </a:avLst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814036" y="3768694"/>
            <a:ext cx="144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concept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8146" y="3768694"/>
            <a:ext cx="144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design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0035" y="3768694"/>
            <a:ext cx="144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analytics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59806" y="3768694"/>
            <a:ext cx="159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marketing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3970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Прямоугольный треугольник 5"/>
          <p:cNvSpPr/>
          <p:nvPr/>
        </p:nvSpPr>
        <p:spPr>
          <a:xfrm>
            <a:off x="0" y="1"/>
            <a:ext cx="12191999" cy="6858000"/>
          </a:xfrm>
          <a:prstGeom prst="rtTriangle">
            <a:avLst/>
          </a:prstGeom>
          <a:solidFill>
            <a:srgbClr val="ACD9E2"/>
          </a:solidFill>
          <a:ln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омб 4"/>
          <p:cNvSpPr/>
          <p:nvPr/>
        </p:nvSpPr>
        <p:spPr>
          <a:xfrm>
            <a:off x="3850105" y="1183105"/>
            <a:ext cx="4491789" cy="4491789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>
            <a:stCxn id="6" idx="0"/>
            <a:endCxn id="6" idx="4"/>
          </p:cNvCxnSpPr>
          <p:nvPr/>
        </p:nvCxnSpPr>
        <p:spPr>
          <a:xfrm>
            <a:off x="0" y="1"/>
            <a:ext cx="12191999" cy="6858000"/>
          </a:xfrm>
          <a:prstGeom prst="line">
            <a:avLst/>
          </a:prstGeom>
          <a:ln w="155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4491" y="2412124"/>
            <a:ext cx="4103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Raleway ExtraBold" panose="020B0903030101060003" pitchFamily="34" charset="-52"/>
              </a:rPr>
              <a:t>ENJOY</a:t>
            </a:r>
            <a:endParaRPr lang="ru-RU" sz="6600" dirty="0">
              <a:latin typeface="Raleway ExtraBold" panose="020B0903030101060003" pitchFamily="34" charset="-5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3466" y="3646070"/>
            <a:ext cx="278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cxnSp>
        <p:nvCxnSpPr>
          <p:cNvPr id="39" name="Прямая соединительная линия 38"/>
          <p:cNvCxnSpPr>
            <a:cxnSpLocks/>
          </p:cNvCxnSpPr>
          <p:nvPr/>
        </p:nvCxnSpPr>
        <p:spPr>
          <a:xfrm>
            <a:off x="4626518" y="3520120"/>
            <a:ext cx="2938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25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275" y="595809"/>
            <a:ext cx="300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work 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process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083275" y="2666190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318206" y="2921594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2500267" y="2665479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CONCEPT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6998" y="2990484"/>
            <a:ext cx="35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83275" y="4311388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318206" y="456679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48" name="TextBox 47"/>
          <p:cNvSpPr txBox="1"/>
          <p:nvPr/>
        </p:nvSpPr>
        <p:spPr>
          <a:xfrm>
            <a:off x="2495212" y="430770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91943" y="4632710"/>
            <a:ext cx="35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465402" y="2666190"/>
            <a:ext cx="1207795" cy="12077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00333" y="2921594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52" name="TextBox 51"/>
          <p:cNvSpPr txBox="1"/>
          <p:nvPr/>
        </p:nvSpPr>
        <p:spPr>
          <a:xfrm>
            <a:off x="7882394" y="2665479"/>
            <a:ext cx="13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ANALYTICS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79125" y="2990484"/>
            <a:ext cx="35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6465402" y="4311388"/>
            <a:ext cx="1207795" cy="120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6700333" y="456679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</a:t>
            </a:r>
            <a:endParaRPr lang="ru-RU" sz="4800" dirty="0"/>
          </a:p>
        </p:txBody>
      </p:sp>
      <p:sp>
        <p:nvSpPr>
          <p:cNvPr id="56" name="TextBox 55"/>
          <p:cNvSpPr txBox="1"/>
          <p:nvPr/>
        </p:nvSpPr>
        <p:spPr>
          <a:xfrm>
            <a:off x="7877339" y="4307705"/>
            <a:ext cx="134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MARKETING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74070" y="4632710"/>
            <a:ext cx="35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4445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/>
      <p:bldP spid="25" grpId="0"/>
      <p:bldP spid="26" grpId="0"/>
      <p:bldP spid="28" grpId="0" animBg="1"/>
      <p:bldP spid="30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820" y="1305254"/>
            <a:ext cx="300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work 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process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9820" y="3630806"/>
            <a:ext cx="4044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459434" y="624030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694365" y="879434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9" name="Овал 8"/>
          <p:cNvSpPr/>
          <p:nvPr/>
        </p:nvSpPr>
        <p:spPr>
          <a:xfrm>
            <a:off x="8459434" y="2087229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694365" y="2342633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12" name="Овал 11"/>
          <p:cNvSpPr/>
          <p:nvPr/>
        </p:nvSpPr>
        <p:spPr>
          <a:xfrm>
            <a:off x="8459434" y="3550428"/>
            <a:ext cx="1207795" cy="12077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694365" y="380583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14" name="Овал 13"/>
          <p:cNvSpPr/>
          <p:nvPr/>
        </p:nvSpPr>
        <p:spPr>
          <a:xfrm>
            <a:off x="8459434" y="5013627"/>
            <a:ext cx="1207795" cy="120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694365" y="5269031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</a:t>
            </a:r>
            <a:endParaRPr lang="ru-RU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375427" y="1681418"/>
            <a:ext cx="459081" cy="45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01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95038" y="3173630"/>
            <a:ext cx="539470" cy="45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02</a:t>
            </a:r>
            <a:endParaRPr lang="ru-RU" dirty="0">
              <a:latin typeface="Raleway Medium" panose="020B0603030101060003" pitchFamily="34" charset="-52"/>
            </a:endParaRPr>
          </a:p>
        </p:txBody>
      </p:sp>
      <p:cxnSp>
        <p:nvCxnSpPr>
          <p:cNvPr id="29" name="Соединитель: изогнутый 28"/>
          <p:cNvCxnSpPr>
            <a:cxnSpLocks/>
          </p:cNvCxnSpPr>
          <p:nvPr/>
        </p:nvCxnSpPr>
        <p:spPr>
          <a:xfrm>
            <a:off x="9679929" y="2684784"/>
            <a:ext cx="12700" cy="1463199"/>
          </a:xfrm>
          <a:prstGeom prst="curvedConnector3">
            <a:avLst>
              <a:gd name="adj1" fmla="val 456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изогнутый 29"/>
          <p:cNvCxnSpPr>
            <a:cxnSpLocks/>
          </p:cNvCxnSpPr>
          <p:nvPr/>
        </p:nvCxnSpPr>
        <p:spPr>
          <a:xfrm>
            <a:off x="9654529" y="4154325"/>
            <a:ext cx="12700" cy="1463199"/>
          </a:xfrm>
          <a:prstGeom prst="curvedConnector3">
            <a:avLst>
              <a:gd name="adj1" fmla="val 456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Соединитель: изогнутый 2"/>
          <p:cNvCxnSpPr>
            <a:cxnSpLocks/>
            <a:stCxn id="6" idx="6"/>
            <a:endCxn id="9" idx="6"/>
          </p:cNvCxnSpPr>
          <p:nvPr/>
        </p:nvCxnSpPr>
        <p:spPr>
          <a:xfrm>
            <a:off x="9667229" y="1227928"/>
            <a:ext cx="12700" cy="1463199"/>
          </a:xfrm>
          <a:prstGeom prst="curvedConnector3">
            <a:avLst>
              <a:gd name="adj1" fmla="val 456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95038" y="4657336"/>
            <a:ext cx="539470" cy="45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03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36775" y="1074038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CONCEPT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36774" y="2604242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85505" y="3994094"/>
            <a:ext cx="13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ANALYTICS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0450" y="5463635"/>
            <a:ext cx="134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MARKETING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11020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6" grpId="0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5" grpId="0"/>
      <p:bldP spid="25" grpId="0"/>
      <p:bldP spid="26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8460" y="4150084"/>
            <a:ext cx="300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work 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process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5821" y="4334749"/>
            <a:ext cx="457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667703" y="1556694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902634" y="181209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28" name="Овал 27"/>
          <p:cNvSpPr/>
          <p:nvPr/>
        </p:nvSpPr>
        <p:spPr>
          <a:xfrm>
            <a:off x="4197263" y="1556694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4432194" y="181209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37" name="Овал 36"/>
          <p:cNvSpPr/>
          <p:nvPr/>
        </p:nvSpPr>
        <p:spPr>
          <a:xfrm>
            <a:off x="6726823" y="1556694"/>
            <a:ext cx="1207795" cy="12077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6961754" y="181209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39" name="Овал 38"/>
          <p:cNvSpPr/>
          <p:nvPr/>
        </p:nvSpPr>
        <p:spPr>
          <a:xfrm>
            <a:off x="9256383" y="1556694"/>
            <a:ext cx="1207795" cy="120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491314" y="181209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</a:t>
            </a:r>
            <a:endParaRPr lang="ru-RU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27734" y="112121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CONCEPT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57294" y="112121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1220" y="1121214"/>
            <a:ext cx="13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ANALYTICS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90780" y="1121213"/>
            <a:ext cx="134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MARKETING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cxnSp>
        <p:nvCxnSpPr>
          <p:cNvPr id="50" name="Соединитель: изогнутый 49"/>
          <p:cNvCxnSpPr>
            <a:cxnSpLocks/>
            <a:stCxn id="24" idx="4"/>
            <a:endCxn id="28" idx="4"/>
          </p:cNvCxnSpPr>
          <p:nvPr/>
        </p:nvCxnSpPr>
        <p:spPr>
          <a:xfrm rot="16200000" flipH="1">
            <a:off x="3536381" y="1499709"/>
            <a:ext cx="12700" cy="2529560"/>
          </a:xfrm>
          <a:prstGeom prst="curvedConnector3">
            <a:avLst>
              <a:gd name="adj1" fmla="val 324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изогнутый 52"/>
          <p:cNvCxnSpPr>
            <a:cxnSpLocks/>
          </p:cNvCxnSpPr>
          <p:nvPr/>
        </p:nvCxnSpPr>
        <p:spPr>
          <a:xfrm rot="16200000" flipH="1">
            <a:off x="6077795" y="1512409"/>
            <a:ext cx="12700" cy="2529560"/>
          </a:xfrm>
          <a:prstGeom prst="curvedConnector3">
            <a:avLst>
              <a:gd name="adj1" fmla="val 324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/>
          <p:cNvCxnSpPr>
            <a:cxnSpLocks/>
          </p:cNvCxnSpPr>
          <p:nvPr/>
        </p:nvCxnSpPr>
        <p:spPr>
          <a:xfrm rot="16200000" flipH="1">
            <a:off x="8619209" y="1518758"/>
            <a:ext cx="12700" cy="2529560"/>
          </a:xfrm>
          <a:prstGeom prst="curvedConnector3">
            <a:avLst>
              <a:gd name="adj1" fmla="val 324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3190" y="3175084"/>
            <a:ext cx="459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01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20749" y="3175084"/>
            <a:ext cx="504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02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92159" y="3171824"/>
            <a:ext cx="46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03</a:t>
            </a:r>
            <a:endParaRPr lang="ru-RU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0735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4" grpId="0" animBg="1"/>
      <p:bldP spid="27" grpId="0"/>
      <p:bldP spid="28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58" grpId="0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30223" y="465493"/>
            <a:ext cx="4731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work process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57372" y="1488281"/>
            <a:ext cx="687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9668" y="4151534"/>
            <a:ext cx="459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01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8280" y="4151534"/>
            <a:ext cx="504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02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29353" y="4148274"/>
            <a:ext cx="46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03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9464" y="4621856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CONCEPT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52134" y="465610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40900" y="4656105"/>
            <a:ext cx="124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ANALYTICS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cxnSp>
        <p:nvCxnSpPr>
          <p:cNvPr id="13" name="Прямая со стрелкой 12"/>
          <p:cNvCxnSpPr>
            <a:cxnSpLocks/>
            <a:stCxn id="33" idx="3"/>
            <a:endCxn id="34" idx="1"/>
          </p:cNvCxnSpPr>
          <p:nvPr/>
        </p:nvCxnSpPr>
        <p:spPr>
          <a:xfrm>
            <a:off x="3408750" y="4405450"/>
            <a:ext cx="24495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325540" y="4402189"/>
            <a:ext cx="24495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56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45" grpId="0"/>
      <p:bldP spid="47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Схема 43"/>
          <p:cNvGraphicFramePr/>
          <p:nvPr>
            <p:extLst>
              <p:ext uri="{D42A27DB-BD31-4B8C-83A1-F6EECF244321}">
                <p14:modId xmlns:p14="http://schemas.microsoft.com/office/powerpoint/2010/main" val="1376548336"/>
              </p:ext>
            </p:extLst>
          </p:nvPr>
        </p:nvGraphicFramePr>
        <p:xfrm>
          <a:off x="-366295" y="9500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5220" y="1305254"/>
            <a:ext cx="278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work 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process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6441" y="3630806"/>
            <a:ext cx="3841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24179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P spid="31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33901" y="1510974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868832" y="176637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Z</a:t>
            </a:r>
            <a:endParaRPr lang="ru-RU" sz="4800" dirty="0"/>
          </a:p>
        </p:txBody>
      </p:sp>
      <p:sp>
        <p:nvSpPr>
          <p:cNvPr id="13" name="Овал 12"/>
          <p:cNvSpPr/>
          <p:nvPr/>
        </p:nvSpPr>
        <p:spPr>
          <a:xfrm>
            <a:off x="5498741" y="1510974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733672" y="176637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7</a:t>
            </a:r>
            <a:endParaRPr lang="ru-RU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3932" y="107549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START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772" y="107549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IDEA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9717" y="2120919"/>
            <a:ext cx="944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1.09.17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8363581" y="1510974"/>
            <a:ext cx="1207795" cy="12077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598512" y="176637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22" name="Овал 21"/>
          <p:cNvSpPr/>
          <p:nvPr/>
        </p:nvSpPr>
        <p:spPr>
          <a:xfrm>
            <a:off x="8360180" y="3781402"/>
            <a:ext cx="1207795" cy="120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595111" y="403680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8297978" y="1075494"/>
            <a:ext cx="13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CONCEPT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577" y="5111377"/>
            <a:ext cx="134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7648" y="2120920"/>
            <a:ext cx="11410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2.09.17</a:t>
            </a:r>
            <a:endParaRPr lang="ru-RU" dirty="0">
              <a:latin typeface="Raleway Medium" panose="020B0603030101060003" pitchFamily="34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0711" y="3871945"/>
            <a:ext cx="10991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3.09.17</a:t>
            </a:r>
            <a:endParaRPr lang="ru-RU" dirty="0">
              <a:latin typeface="Raleway Medium" panose="020B0603030101060003" pitchFamily="34" charset="-52"/>
            </a:endParaRPr>
          </a:p>
        </p:txBody>
      </p:sp>
      <p:cxnSp>
        <p:nvCxnSpPr>
          <p:cNvPr id="5" name="Прямая со стрелкой 4"/>
          <p:cNvCxnSpPr>
            <a:cxnSpLocks/>
            <a:stCxn id="10" idx="6"/>
            <a:endCxn id="13" idx="2"/>
          </p:cNvCxnSpPr>
          <p:nvPr/>
        </p:nvCxnSpPr>
        <p:spPr>
          <a:xfrm>
            <a:off x="3841696" y="2114872"/>
            <a:ext cx="16570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</p:cNvCxnSpPr>
          <p:nvPr/>
        </p:nvCxnSpPr>
        <p:spPr>
          <a:xfrm>
            <a:off x="6729627" y="2114871"/>
            <a:ext cx="16570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</p:cNvCxnSpPr>
          <p:nvPr/>
        </p:nvCxnSpPr>
        <p:spPr>
          <a:xfrm>
            <a:off x="8966606" y="2700554"/>
            <a:ext cx="0" cy="1082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499357" y="3775879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734288" y="4031283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36" name="TextBox 35"/>
          <p:cNvSpPr txBox="1"/>
          <p:nvPr/>
        </p:nvSpPr>
        <p:spPr>
          <a:xfrm>
            <a:off x="5433754" y="5111377"/>
            <a:ext cx="134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ANALYTICS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cxnSp>
        <p:nvCxnSpPr>
          <p:cNvPr id="37" name="Прямая со стрелкой 36"/>
          <p:cNvCxnSpPr>
            <a:cxnSpLocks/>
          </p:cNvCxnSpPr>
          <p:nvPr/>
        </p:nvCxnSpPr>
        <p:spPr>
          <a:xfrm flipH="1">
            <a:off x="6703135" y="4380055"/>
            <a:ext cx="16570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2636005" y="3779194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2870936" y="403459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40" name="TextBox 39"/>
          <p:cNvSpPr txBox="1"/>
          <p:nvPr/>
        </p:nvSpPr>
        <p:spPr>
          <a:xfrm>
            <a:off x="2565769" y="5111377"/>
            <a:ext cx="134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FINISH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20736" y="3871945"/>
            <a:ext cx="1099155" cy="45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50" charset="0"/>
              </a:rPr>
              <a:t>5.09.17</a:t>
            </a:r>
            <a:endParaRPr lang="ru-RU" dirty="0">
              <a:latin typeface="Raleway Medium" panose="020B0603030101060003" pitchFamily="34" charset="-52"/>
            </a:endParaRPr>
          </a:p>
        </p:txBody>
      </p:sp>
      <p:cxnSp>
        <p:nvCxnSpPr>
          <p:cNvPr id="42" name="Прямая со стрелкой 41"/>
          <p:cNvCxnSpPr>
            <a:cxnSpLocks/>
          </p:cNvCxnSpPr>
          <p:nvPr/>
        </p:nvCxnSpPr>
        <p:spPr>
          <a:xfrm flipH="1">
            <a:off x="3813160" y="4380055"/>
            <a:ext cx="16570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01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/>
      <p:bldP spid="15" grpId="0"/>
      <p:bldP spid="16" grpId="0"/>
      <p:bldP spid="18" grpId="0"/>
      <p:bldP spid="20" grpId="0" animBg="1"/>
      <p:bldP spid="21" grpId="0"/>
      <p:bldP spid="22" grpId="0" animBg="1"/>
      <p:bldP spid="23" grpId="0"/>
      <p:bldP spid="24" grpId="0"/>
      <p:bldP spid="25" grpId="0"/>
      <p:bldP spid="28" grpId="0"/>
      <p:bldP spid="29" grpId="0"/>
      <p:bldP spid="34" grpId="0" animBg="1"/>
      <p:bldP spid="35" grpId="0"/>
      <p:bldP spid="36" grpId="0"/>
      <p:bldP spid="38" grpId="0" animBg="1"/>
      <p:bldP spid="39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6" name="Прямоугольник 75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solidFill>
              <a:schemeClr val="tx1"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2974" y="548802"/>
            <a:ext cx="308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timeline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63995" y="249809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inea-basic-10" panose="02000509000000000000" pitchFamily="49" charset="0"/>
              </a:rPr>
              <a:t>Z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8920" y="366961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HOME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153" y="4098785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1440112" y="3373084"/>
            <a:ext cx="144379" cy="1443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единительная линия 81"/>
          <p:cNvCxnSpPr>
            <a:cxnSpLocks/>
          </p:cNvCxnSpPr>
          <p:nvPr/>
        </p:nvCxnSpPr>
        <p:spPr>
          <a:xfrm>
            <a:off x="1584491" y="3445273"/>
            <a:ext cx="907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20" y="249809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inea-basic-10" panose="02000509000000000000" pitchFamily="49" charset="0"/>
              </a:rPr>
              <a:t>&gt;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16845" y="366961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CONCEPT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77078" y="4098785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4494009" y="3373084"/>
            <a:ext cx="144379" cy="1443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7253709" y="249809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inea-basic-10" panose="02000509000000000000" pitchFamily="49" charset="0"/>
              </a:rPr>
              <a:t>?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58634" y="366961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DESIGN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18867" y="4098785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7535798" y="3373084"/>
            <a:ext cx="144379" cy="1443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10311880" y="249809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inea-basic-10" panose="02000509000000000000" pitchFamily="49" charset="0"/>
              </a:rPr>
              <a:t>/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004198" y="3669613"/>
            <a:ext cx="135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ANALYTICS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77038" y="4098785"/>
            <a:ext cx="276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10593969" y="3373084"/>
            <a:ext cx="144379" cy="1443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3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7" grpId="0"/>
      <p:bldP spid="78" grpId="0"/>
      <p:bldP spid="79" grpId="0"/>
      <p:bldP spid="80" grpId="0" animBg="1"/>
      <p:bldP spid="84" grpId="0"/>
      <p:bldP spid="85" grpId="0"/>
      <p:bldP spid="86" grpId="0"/>
      <p:bldP spid="87" grpId="0" animBg="1"/>
      <p:bldP spid="88" grpId="0"/>
      <p:bldP spid="89" grpId="0"/>
      <p:bldP spid="90" grpId="0"/>
      <p:bldP spid="91" grpId="0" animBg="1"/>
      <p:bldP spid="92" grpId="0"/>
      <p:bldP spid="93" grpId="0"/>
      <p:bldP spid="94" grpId="0"/>
      <p:bldP spid="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>
          <a:solidFill>
            <a:srgbClr val="ACD9E2"/>
          </a:solidFill>
        </p:spPr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solidFill>
            <a:srgbClr val="ACD9E2"/>
          </a:solidFill>
        </p:spPr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9820" y="1305254"/>
            <a:ext cx="300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work 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timeline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9820" y="3630806"/>
            <a:ext cx="3861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30126" y="155303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Z</a:t>
            </a:r>
            <a:endParaRPr lang="ru-RU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9881936" y="1814645"/>
            <a:ext cx="108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start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81935" y="4690056"/>
            <a:ext cx="108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idea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30126" y="4538780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7</a:t>
            </a:r>
            <a:endParaRPr lang="ru-RU" sz="4800" dirty="0"/>
          </a:p>
        </p:txBody>
      </p:sp>
      <p:cxnSp>
        <p:nvCxnSpPr>
          <p:cNvPr id="20" name="Прямая со стрелкой 19"/>
          <p:cNvCxnSpPr>
            <a:cxnSpLocks/>
          </p:cNvCxnSpPr>
          <p:nvPr/>
        </p:nvCxnSpPr>
        <p:spPr>
          <a:xfrm>
            <a:off x="8799094" y="3051377"/>
            <a:ext cx="0" cy="75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66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6" grpId="0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2"/>
          </p:nvPr>
        </p:nvSpPr>
        <p:spPr>
          <a:solidFill>
            <a:srgbClr val="ACD9E2"/>
          </a:solidFill>
        </p:spPr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solidFill>
            <a:srgbClr val="ACD9E2"/>
          </a:solidFill>
        </p:spPr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23939" y="155303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42738" y="1814645"/>
            <a:ext cx="12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Raleway ExtraBold" panose="020B0903030101060003" pitchFamily="34" charset="-52"/>
              </a:rPr>
              <a:t>concept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7805" y="4690056"/>
            <a:ext cx="108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Raleway ExtraBold" panose="020B0903030101060003" pitchFamily="34" charset="-52"/>
              </a:rPr>
              <a:t>design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23939" y="4538780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@</a:t>
            </a:r>
            <a:endParaRPr lang="ru-RU" sz="4800" dirty="0"/>
          </a:p>
        </p:txBody>
      </p:sp>
      <p:cxnSp>
        <p:nvCxnSpPr>
          <p:cNvPr id="20" name="Прямая со стрелкой 19"/>
          <p:cNvCxnSpPr>
            <a:cxnSpLocks/>
          </p:cNvCxnSpPr>
          <p:nvPr/>
        </p:nvCxnSpPr>
        <p:spPr>
          <a:xfrm>
            <a:off x="3392907" y="3051377"/>
            <a:ext cx="0" cy="75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64718" y="1305254"/>
            <a:ext cx="300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work 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timeline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3630806"/>
            <a:ext cx="3861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84807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4"/>
          </p:nvPr>
        </p:nvSpPr>
        <p:spPr>
          <a:solidFill>
            <a:srgbClr val="ACD9E2"/>
          </a:solidFill>
        </p:spPr>
      </p:sp>
      <p:sp>
        <p:nvSpPr>
          <p:cNvPr id="6" name="Рисунок 5"/>
          <p:cNvSpPr>
            <a:spLocks noGrp="1"/>
          </p:cNvSpPr>
          <p:nvPr>
            <p:ph type="pic" sz="quarter" idx="12"/>
          </p:nvPr>
        </p:nvSpPr>
        <p:spPr>
          <a:solidFill>
            <a:srgbClr val="ACD9E2"/>
          </a:solidFill>
        </p:spPr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solidFill>
            <a:srgbClr val="ACD9E2"/>
          </a:solidFill>
        </p:spPr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7032" y="160116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/</a:t>
            </a:r>
            <a:endParaRPr lang="ru-RU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2682" y="400092"/>
            <a:ext cx="146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analytics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53728" y="4738181"/>
            <a:ext cx="159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Raleway ExtraBold" panose="020B0903030101060003" pitchFamily="34" charset="-52"/>
              </a:rPr>
              <a:t>marketing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61348" y="452273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</a:t>
            </a:r>
            <a:endParaRPr lang="ru-RU" sz="4800" dirty="0"/>
          </a:p>
        </p:txBody>
      </p:sp>
      <p:cxnSp>
        <p:nvCxnSpPr>
          <p:cNvPr id="20" name="Прямая со стрелкой 19"/>
          <p:cNvCxnSpPr>
            <a:cxnSpLocks/>
          </p:cNvCxnSpPr>
          <p:nvPr/>
        </p:nvCxnSpPr>
        <p:spPr>
          <a:xfrm flipH="1">
            <a:off x="3930316" y="3099503"/>
            <a:ext cx="2165684" cy="75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44526" y="4733853"/>
            <a:ext cx="159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developer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2716" y="4518409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u</a:t>
            </a:r>
            <a:endParaRPr lang="ru-RU" sz="4800" dirty="0"/>
          </a:p>
        </p:txBody>
      </p:sp>
      <p:cxnSp>
        <p:nvCxnSpPr>
          <p:cNvPr id="24" name="Прямая со стрелкой 23"/>
          <p:cNvCxnSpPr>
            <a:cxnSpLocks/>
          </p:cNvCxnSpPr>
          <p:nvPr/>
        </p:nvCxnSpPr>
        <p:spPr>
          <a:xfrm>
            <a:off x="6096000" y="3099503"/>
            <a:ext cx="2165684" cy="75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</p:cNvCxnSpPr>
          <p:nvPr/>
        </p:nvCxnSpPr>
        <p:spPr>
          <a:xfrm>
            <a:off x="5013158" y="4938237"/>
            <a:ext cx="21656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44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779" y="2274838"/>
            <a:ext cx="2005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EN</a:t>
            </a:r>
            <a:endParaRPr lang="ru-RU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  <a:p>
            <a:pPr algn="r"/>
            <a:r>
              <a:rPr 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JOY</a:t>
            </a:r>
            <a:endParaRPr lang="ru-RU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8479" y="2824519"/>
            <a:ext cx="4504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Cras </a:t>
            </a:r>
            <a:r>
              <a:rPr lang="en-US" sz="1200" dirty="0" err="1">
                <a:latin typeface="Raleway Medium" panose="020B0603030101060003" pitchFamily="34" charset="-52"/>
              </a:rPr>
              <a:t>tempor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lacus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est</a:t>
            </a:r>
            <a:r>
              <a:rPr lang="en-US" sz="1200" dirty="0">
                <a:latin typeface="Raleway Medium" panose="020B0603030101060003" pitchFamily="34" charset="-52"/>
              </a:rPr>
              <a:t>, et maximus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malesuada</a:t>
            </a:r>
            <a:r>
              <a:rPr lang="en-US" sz="1200" dirty="0">
                <a:latin typeface="Raleway Medium" panose="020B0603030101060003" pitchFamily="34" charset="-52"/>
              </a:rPr>
              <a:t> at.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>
          <a:xfrm>
            <a:off x="4895350" y="2435225"/>
            <a:ext cx="0" cy="1987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8480" y="2547520"/>
            <a:ext cx="274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aleway Medium" panose="020B0603030101060003" pitchFamily="34" charset="-52"/>
              </a:rPr>
              <a:t>“POWERPOINT PRESENTATION”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6291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solidFill>
            <a:srgbClr val="ACD9E2"/>
          </a:solidFill>
        </p:spPr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7032" y="3734762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Z</a:t>
            </a:r>
            <a:endParaRPr lang="ru-RU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5578641" y="5265642"/>
            <a:ext cx="103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finish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8836" y="422938"/>
            <a:ext cx="559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work timeline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7578" y="1412921"/>
            <a:ext cx="644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547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3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836" y="503149"/>
            <a:ext cx="559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achievements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303" y="3404030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35</a:t>
            </a:r>
            <a:endParaRPr lang="ru-RU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3900" y="3404030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10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6767794" y="3408882"/>
            <a:ext cx="128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1244</a:t>
            </a:r>
            <a:endParaRPr lang="ru-RU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9441937" y="3404030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98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7444" y="456680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OFFICES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0849" y="4572668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MEMBERS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8164" y="4572669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PROJECTS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9551" y="4572669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CLIENTS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1592588"/>
            <a:ext cx="644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721725" y="3061210"/>
            <a:ext cx="1393521" cy="1393521"/>
          </a:xfrm>
          <a:prstGeom prst="ellipse">
            <a:avLst/>
          </a:prstGeom>
          <a:noFill/>
          <a:ln w="57150"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9282586" y="3061209"/>
            <a:ext cx="1393521" cy="1393521"/>
          </a:xfrm>
          <a:prstGeom prst="ellipse">
            <a:avLst/>
          </a:prstGeom>
          <a:noFill/>
          <a:ln w="57150"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4147952" y="3061208"/>
            <a:ext cx="1393521" cy="1393521"/>
          </a:xfrm>
          <a:prstGeom prst="ellipse">
            <a:avLst/>
          </a:prstGeom>
          <a:noFill/>
          <a:ln w="57150"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674548" y="3061207"/>
            <a:ext cx="1393521" cy="1393521"/>
          </a:xfrm>
          <a:prstGeom prst="ellipse">
            <a:avLst/>
          </a:prstGeom>
          <a:noFill/>
          <a:ln w="57150"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83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 animBg="1"/>
      <p:bldP spid="26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836" y="3381991"/>
            <a:ext cx="559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achievements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303" y="1530762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35</a:t>
            </a:r>
            <a:endParaRPr lang="ru-RU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3900" y="1530762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10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6767794" y="1530762"/>
            <a:ext cx="128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1244</a:t>
            </a:r>
            <a:endParaRPr lang="ru-RU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9441937" y="1530762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98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7444" y="2232782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OFFICES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0849" y="2238647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MEMBERS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8164" y="2238648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PROJECTS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9551" y="2238648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CLIENTS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4645974"/>
            <a:ext cx="644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63202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0508" y="2157204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Montserrat" panose="00000500000000000000" pitchFamily="50" charset="0"/>
              </a:rPr>
              <a:t>35</a:t>
            </a:r>
            <a:endParaRPr lang="ru-RU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93764" y="740297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Montserrat" panose="00000500000000000000" pitchFamily="50" charset="0"/>
              </a:rPr>
              <a:t>10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76855" y="5006074"/>
            <a:ext cx="128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Montserrat" panose="00000500000000000000" pitchFamily="50" charset="0"/>
              </a:rPr>
              <a:t>1244</a:t>
            </a:r>
            <a:endParaRPr lang="ru-RU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590508" y="3601420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Montserrat" panose="00000500000000000000" pitchFamily="50" charset="0"/>
              </a:rPr>
              <a:t>98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77598" y="1418588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OFFICES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7597" y="2859830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MEMBERS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77597" y="5682062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PROJECTS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7597" y="4263140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Raleway Medium" panose="020B0603030101060003" pitchFamily="34" charset="-52"/>
              </a:rPr>
              <a:t>CLIENTS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5062" y="3806782"/>
            <a:ext cx="3842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5062" y="1418588"/>
            <a:ext cx="408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why we are the best?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56524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33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36"/>
          <p:cNvSpPr/>
          <p:nvPr/>
        </p:nvSpPr>
        <p:spPr>
          <a:xfrm>
            <a:off x="3819311" y="3710165"/>
            <a:ext cx="1451769" cy="14517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1336320" y="3710166"/>
            <a:ext cx="1451769" cy="14517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3814829" y="1521362"/>
            <a:ext cx="1451769" cy="14517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1336321" y="1521362"/>
            <a:ext cx="1451769" cy="1451769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7786" y="1707226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35</a:t>
            </a:r>
            <a:endParaRPr lang="ru-RU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34383" y="1707226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10</a:t>
            </a:r>
            <a:endParaRPr lang="ru-RU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34013" y="3921037"/>
            <a:ext cx="128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1244</a:t>
            </a:r>
            <a:endParaRPr lang="ru-RU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3987262" y="3921037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Montserrat" panose="00000500000000000000" pitchFamily="50" charset="0"/>
              </a:rPr>
              <a:t>98</a:t>
            </a:r>
            <a:endParaRPr lang="ru-RU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7927" y="2409246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OFFICES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1332" y="2415111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MEMBERS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4383" y="462892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PROJECTS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4876" y="462892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CLIENTS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556" y="3710165"/>
            <a:ext cx="3842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7925" y="1321971"/>
            <a:ext cx="408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why we are the best?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78162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2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8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8836" y="715100"/>
            <a:ext cx="559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team 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17211" y="4173935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designer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0044" y="4173935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manager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83427" y="4173935"/>
            <a:ext cx="205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web-designer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5526" y="4574045"/>
            <a:ext cx="255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8360" y="4574045"/>
            <a:ext cx="255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31190" y="4574044"/>
            <a:ext cx="255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70310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8836" y="4514701"/>
            <a:ext cx="559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team 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9" name="Рамка 48"/>
          <p:cNvSpPr/>
          <p:nvPr/>
        </p:nvSpPr>
        <p:spPr>
          <a:xfrm>
            <a:off x="3197289" y="127125"/>
            <a:ext cx="2675149" cy="3174749"/>
          </a:xfrm>
          <a:prstGeom prst="frame">
            <a:avLst>
              <a:gd name="adj1" fmla="val 2844"/>
            </a:avLst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682638" y="3429000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designer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68907" y="3429000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manager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29143" y="3429000"/>
            <a:ext cx="201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web-designer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33414" y="3429000"/>
            <a:ext cx="201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copywriter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62714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0" grpId="0"/>
      <p:bldP spid="51" grpId="0"/>
      <p:bldP spid="52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5062" y="3715342"/>
            <a:ext cx="3841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5063" y="1327148"/>
            <a:ext cx="315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team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0" name="Рамка 39"/>
          <p:cNvSpPr/>
          <p:nvPr/>
        </p:nvSpPr>
        <p:spPr>
          <a:xfrm>
            <a:off x="8824900" y="3407971"/>
            <a:ext cx="2193620" cy="1306977"/>
          </a:xfrm>
          <a:prstGeom prst="frame">
            <a:avLst>
              <a:gd name="adj1" fmla="val 8868"/>
            </a:avLst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325540" y="1478966"/>
            <a:ext cx="140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MIA FRANCE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5540" y="4766517"/>
            <a:ext cx="140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KYLE HUGE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24900" y="1478965"/>
            <a:ext cx="140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NIKKI WELL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4900" y="4766517"/>
            <a:ext cx="140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LILI SMITH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16403" y="1402020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nea-basic-10" panose="02000509000000000000" pitchFamily="49" charset="0"/>
              </a:rPr>
              <a:t>5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009355" y="1397675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4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017043" y="4731005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</a:t>
            </a:r>
            <a:endParaRPr lang="ru-RU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516402" y="4731004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?</a:t>
            </a:r>
            <a:endParaRPr lang="ru-RU" sz="24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022748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4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473" y="3715342"/>
            <a:ext cx="3841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273" y="1327148"/>
            <a:ext cx="315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team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94874" y="1393757"/>
            <a:ext cx="140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MIA FRANCE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1981906" y="1152408"/>
            <a:ext cx="802027" cy="802027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2131860" y="1316814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4</a:t>
            </a:r>
            <a:endParaRPr lang="ru-RU" sz="2400" dirty="0"/>
          </a:p>
        </p:txBody>
      </p:sp>
      <p:sp>
        <p:nvSpPr>
          <p:cNvPr id="51" name="Овал 50"/>
          <p:cNvSpPr/>
          <p:nvPr/>
        </p:nvSpPr>
        <p:spPr>
          <a:xfrm>
            <a:off x="1981906" y="3027986"/>
            <a:ext cx="802027" cy="802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131860" y="3192392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</a:t>
            </a:r>
            <a:endParaRPr lang="ru-RU" sz="2400" dirty="0"/>
          </a:p>
        </p:txBody>
      </p:sp>
      <p:sp>
        <p:nvSpPr>
          <p:cNvPr id="53" name="Овал 52"/>
          <p:cNvSpPr/>
          <p:nvPr/>
        </p:nvSpPr>
        <p:spPr>
          <a:xfrm>
            <a:off x="1981906" y="4962408"/>
            <a:ext cx="802027" cy="802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2131860" y="5126814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</a:t>
            </a:r>
            <a:endParaRPr lang="ru-RU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94874" y="3294747"/>
            <a:ext cx="140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KYLE HUGE 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94874" y="5203757"/>
            <a:ext cx="140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LILI SMITH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61836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49" grpId="0"/>
      <p:bldP spid="36" grpId="0" animBg="1"/>
      <p:bldP spid="50" grpId="0"/>
      <p:bldP spid="51" grpId="0" animBg="1"/>
      <p:bldP spid="52" grpId="0"/>
      <p:bldP spid="53" grpId="0" animBg="1"/>
      <p:bldP spid="55" grpId="0"/>
      <p:bldP spid="57" grpId="0"/>
      <p:bldP spid="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64"/>
          <p:cNvSpPr/>
          <p:nvPr/>
        </p:nvSpPr>
        <p:spPr>
          <a:xfrm>
            <a:off x="8037091" y="5021179"/>
            <a:ext cx="2197768" cy="390136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4997114" y="5021179"/>
            <a:ext cx="2197768" cy="390136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957136" y="5021179"/>
            <a:ext cx="2197768" cy="390136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85277" y="4999429"/>
            <a:ext cx="162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Mia France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02060" y="4999429"/>
            <a:ext cx="166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Kyle Huge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90064" y="5000487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ExtraBold" panose="020B0903030101060003" pitchFamily="34" charset="-52"/>
              </a:rPr>
              <a:t>Nikki Well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55018" y="2029688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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455017" y="2793104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</a:t>
            </a:r>
            <a:endParaRPr lang="ru-R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455017" y="3572931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</a:t>
            </a:r>
            <a:endParaRPr lang="ru-RU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4494997" y="2029688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</a:t>
            </a:r>
            <a:endParaRPr lang="ru-RU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4494996" y="2793104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</a:t>
            </a:r>
            <a:endParaRPr lang="ru-RU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4494996" y="3572931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</a:t>
            </a:r>
            <a:endParaRPr lang="ru-RU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7542456" y="2029688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</a:t>
            </a:r>
            <a:endParaRPr lang="ru-RU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42455" y="2793104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</a:t>
            </a:r>
            <a:endParaRPr lang="ru-RU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7542455" y="3572931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</a:t>
            </a:r>
            <a:endParaRPr lang="ru-RU" sz="20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18053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3" grpId="0" animBg="1"/>
      <p:bldP spid="48" grpId="0"/>
      <p:bldP spid="60" grpId="0"/>
      <p:bldP spid="62" grpId="0"/>
      <p:bldP spid="66" grpId="0"/>
      <p:bldP spid="67" grpId="0"/>
      <p:bldP spid="68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solidFill>
            <a:srgbClr val="ACD9E2"/>
          </a:solidFill>
        </p:spPr>
      </p:sp>
      <p:sp>
        <p:nvSpPr>
          <p:cNvPr id="11" name="Прямоугольник 10"/>
          <p:cNvSpPr/>
          <p:nvPr/>
        </p:nvSpPr>
        <p:spPr>
          <a:xfrm>
            <a:off x="760217" y="557463"/>
            <a:ext cx="10671566" cy="57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>
          <a:xfrm>
            <a:off x="3766636" y="3415882"/>
            <a:ext cx="45674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3863" y="3887054"/>
            <a:ext cx="4768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Cras </a:t>
            </a:r>
            <a:r>
              <a:rPr lang="en-US" sz="1200" dirty="0" err="1">
                <a:latin typeface="Raleway Medium" panose="020B0603030101060003" pitchFamily="34" charset="-52"/>
              </a:rPr>
              <a:t>tempor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lacus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est</a:t>
            </a:r>
            <a:r>
              <a:rPr lang="en-US" sz="1200" dirty="0">
                <a:latin typeface="Raleway Medium" panose="020B0603030101060003" pitchFamily="34" charset="-52"/>
              </a:rPr>
              <a:t>, et maximus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malesuada</a:t>
            </a:r>
            <a:r>
              <a:rPr lang="en-US" sz="1200" dirty="0">
                <a:latin typeface="Raleway Medium" panose="020B0603030101060003" pitchFamily="34" charset="-52"/>
              </a:rPr>
              <a:t> at.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63863" y="3556115"/>
            <a:ext cx="274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aleway Medium" panose="020B0603030101060003" pitchFamily="34" charset="-52"/>
              </a:rPr>
              <a:t>“POWERPOINT PRESENTATION”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solidFill>
            <a:srgbClr val="ACD9E2"/>
          </a:solidFill>
        </p:spPr>
      </p:sp>
    </p:spTree>
    <p:extLst>
      <p:ext uri="{BB962C8B-B14F-4D97-AF65-F5344CB8AC3E}">
        <p14:creationId xmlns:p14="http://schemas.microsoft.com/office/powerpoint/2010/main" val="3603597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9618" y="688568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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57056" y="688568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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8968337" y="688568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</a:t>
            </a:r>
            <a:endParaRPr lang="ru-RU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7382" y="2887713"/>
            <a:ext cx="458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382" y="1264920"/>
            <a:ext cx="3155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Lili Smith 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382" y="2056716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CD9E2"/>
                </a:solidFill>
                <a:latin typeface="Raleway ExtraBold" panose="020B0903030101060003" pitchFamily="34" charset="-52"/>
              </a:rPr>
              <a:t>designer</a:t>
            </a:r>
            <a:endParaRPr lang="ru-RU" sz="2000" dirty="0">
              <a:solidFill>
                <a:srgbClr val="ACD9E2"/>
              </a:solidFill>
              <a:latin typeface="Raleway ExtraBold" panose="020B0903030101060003" pitchFamily="34" charset="-52"/>
            </a:endParaRPr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1917516223"/>
              </p:ext>
            </p:extLst>
          </p:nvPr>
        </p:nvGraphicFramePr>
        <p:xfrm>
          <a:off x="767218" y="4298123"/>
          <a:ext cx="4517992" cy="1843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06507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8" grpId="0"/>
      <p:bldGraphic spid="20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5579" y="788313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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313017" y="788313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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124298" y="788313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</a:t>
            </a:r>
            <a:endParaRPr lang="ru-RU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35578" y="2311360"/>
            <a:ext cx="44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5579" y="1264920"/>
            <a:ext cx="323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Nikki Well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239" y="1480363"/>
            <a:ext cx="12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aleway ExtraBold" panose="020B0903030101060003" pitchFamily="34" charset="-52"/>
              </a:rPr>
              <a:t>designer</a:t>
            </a:r>
            <a:endParaRPr lang="ru-RU" sz="2000" dirty="0">
              <a:solidFill>
                <a:schemeClr val="accent2">
                  <a:lumMod val="40000"/>
                  <a:lumOff val="60000"/>
                </a:schemeClr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658664" y="3967708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7022517" y="3971541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9386370" y="3971541"/>
            <a:ext cx="1207795" cy="12077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4725150" y="4309995"/>
            <a:ext cx="107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90%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743543" y="5203041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INDESIGN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5905" y="4313828"/>
            <a:ext cx="107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94%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7124298" y="5206874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HTML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73868" y="4313828"/>
            <a:ext cx="107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97%</a:t>
            </a:r>
            <a:endParaRPr lang="ru-RU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9492261" y="5206874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CSS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39617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8" grpId="0"/>
      <p:bldP spid="34" grpId="0" animBg="1"/>
      <p:bldP spid="40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3516" y="2670856"/>
            <a:ext cx="444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73515" y="675774"/>
            <a:ext cx="3481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ACD9E2"/>
                </a:solidFill>
                <a:latin typeface="Raleway ExtraBold" panose="020B0903030101060003" pitchFamily="34" charset="-52"/>
              </a:rPr>
              <a:t>Mia France</a:t>
            </a:r>
            <a:endParaRPr lang="ru-RU" sz="4800" dirty="0">
              <a:solidFill>
                <a:srgbClr val="ACD9E2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3516" y="1482525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designer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801853" y="4604084"/>
            <a:ext cx="4154905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cxnSpLocks/>
          </p:cNvCxnSpPr>
          <p:nvPr/>
        </p:nvCxnSpPr>
        <p:spPr>
          <a:xfrm>
            <a:off x="6801853" y="4604084"/>
            <a:ext cx="3332747" cy="0"/>
          </a:xfrm>
          <a:prstGeom prst="line">
            <a:avLst/>
          </a:prstGeom>
          <a:ln w="76200">
            <a:solidFill>
              <a:srgbClr val="ACD9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6801853" y="5069732"/>
            <a:ext cx="4154905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cxnSpLocks/>
          </p:cNvCxnSpPr>
          <p:nvPr/>
        </p:nvCxnSpPr>
        <p:spPr>
          <a:xfrm>
            <a:off x="6801853" y="5069732"/>
            <a:ext cx="3657600" cy="0"/>
          </a:xfrm>
          <a:prstGeom prst="line">
            <a:avLst/>
          </a:prstGeom>
          <a:ln w="76200">
            <a:solidFill>
              <a:srgbClr val="ACD9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91273" y="4657467"/>
            <a:ext cx="66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Montserrat" panose="00000500000000000000" pitchFamily="50" charset="0"/>
              </a:rPr>
              <a:t>90%</a:t>
            </a:r>
            <a:endParaRPr lang="ru-RU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801853" y="4657466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INDESIGN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91273" y="5123114"/>
            <a:ext cx="66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Montserrat" panose="00000500000000000000" pitchFamily="50" charset="0"/>
              </a:rPr>
              <a:t>95%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801853" y="5123113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CSS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6801853" y="5484270"/>
            <a:ext cx="4154905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cxnSpLocks/>
          </p:cNvCxnSpPr>
          <p:nvPr/>
        </p:nvCxnSpPr>
        <p:spPr>
          <a:xfrm>
            <a:off x="6801853" y="5484270"/>
            <a:ext cx="3489420" cy="0"/>
          </a:xfrm>
          <a:prstGeom prst="line">
            <a:avLst/>
          </a:prstGeom>
          <a:ln w="76200">
            <a:solidFill>
              <a:srgbClr val="ACD9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91273" y="5537652"/>
            <a:ext cx="66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Montserrat" panose="00000500000000000000" pitchFamily="50" charset="0"/>
              </a:rPr>
              <a:t>92%</a:t>
            </a:r>
            <a:endParaRPr lang="ru-RU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01853" y="5537651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HTML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04134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53" grpId="0"/>
      <p:bldP spid="54" grpId="0"/>
      <p:bldP spid="55" grpId="0"/>
      <p:bldP spid="56" grpId="0"/>
      <p:bldP spid="59" grpId="0"/>
      <p:bldP spid="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3" name="Прямоугольник 32"/>
          <p:cNvSpPr/>
          <p:nvPr/>
        </p:nvSpPr>
        <p:spPr>
          <a:xfrm>
            <a:off x="4443663" y="0"/>
            <a:ext cx="388219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7171" y="1132437"/>
            <a:ext cx="336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Kyle Huge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7171" y="844621"/>
            <a:ext cx="15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manager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37774" y="1547936"/>
            <a:ext cx="2918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791643" y="2813540"/>
            <a:ext cx="802027" cy="802027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941597" y="2993988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4</a:t>
            </a:r>
            <a:endParaRPr lang="ru-RU" sz="2400" dirty="0"/>
          </a:p>
        </p:txBody>
      </p:sp>
      <p:sp>
        <p:nvSpPr>
          <p:cNvPr id="48" name="Овал 47"/>
          <p:cNvSpPr/>
          <p:nvPr/>
        </p:nvSpPr>
        <p:spPr>
          <a:xfrm>
            <a:off x="791643" y="3903383"/>
            <a:ext cx="802027" cy="802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09513" y="4099873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</a:t>
            </a:r>
            <a:endParaRPr lang="ru-RU" sz="2400" dirty="0"/>
          </a:p>
        </p:txBody>
      </p:sp>
      <p:sp>
        <p:nvSpPr>
          <p:cNvPr id="61" name="Овал 60"/>
          <p:cNvSpPr/>
          <p:nvPr/>
        </p:nvSpPr>
        <p:spPr>
          <a:xfrm>
            <a:off x="791643" y="4993226"/>
            <a:ext cx="802027" cy="802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25555" y="5189716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b</a:t>
            </a:r>
            <a:endParaRPr lang="ru-RU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19630" y="3070931"/>
            <a:ext cx="14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COPYWRITING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19630" y="4150507"/>
            <a:ext cx="14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MOBILITY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19629" y="5266659"/>
            <a:ext cx="173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RESPONSIBILITY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61318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/>
      <p:bldP spid="44" grpId="0"/>
      <p:bldP spid="45" grpId="0"/>
      <p:bldP spid="46" grpId="0" animBg="1"/>
      <p:bldP spid="47" grpId="0"/>
      <p:bldP spid="48" grpId="0" animBg="1"/>
      <p:bldP spid="49" grpId="0"/>
      <p:bldP spid="61" grpId="0" animBg="1"/>
      <p:bldP spid="62" grpId="0"/>
      <p:bldP spid="63" grpId="0"/>
      <p:bldP spid="64" grpId="0"/>
      <p:bldP spid="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6521" y="4288785"/>
            <a:ext cx="2235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our 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clients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08091" y="4502894"/>
            <a:ext cx="444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Рисунок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Рисунок 1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56463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775" y="1707332"/>
            <a:ext cx="362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our clients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775" y="328876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Рисунок 1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5" name="Рисунок 1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985882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48827" y="568343"/>
            <a:ext cx="629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our clients about us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7" name="Рамка 36"/>
          <p:cNvSpPr/>
          <p:nvPr/>
        </p:nvSpPr>
        <p:spPr>
          <a:xfrm>
            <a:off x="4018506" y="2415037"/>
            <a:ext cx="1652561" cy="1546661"/>
          </a:xfrm>
          <a:prstGeom prst="frame">
            <a:avLst>
              <a:gd name="adj1" fmla="val 5296"/>
            </a:avLst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649029" y="4266213"/>
            <a:ext cx="13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KATE BLACK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5033" y="4618827"/>
            <a:ext cx="232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cond.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51870" y="4266213"/>
            <a:ext cx="13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DIN SUNNY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05728" y="4618827"/>
            <a:ext cx="232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cond.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02563" y="4266213"/>
            <a:ext cx="13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ANNA SMITH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6421" y="4618827"/>
            <a:ext cx="232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cond.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53256" y="4266213"/>
            <a:ext cx="13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SAM HOLLY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07114" y="4618827"/>
            <a:ext cx="232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cond.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18947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48827" y="568343"/>
            <a:ext cx="629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our clients about us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1353" y="4013044"/>
            <a:ext cx="13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ANNA SMITH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50184" y="3607834"/>
            <a:ext cx="3000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cond.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02058" y="3134721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</a:t>
            </a:r>
            <a:endParaRPr lang="ru-RU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390776" y="3134721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</a:t>
            </a:r>
            <a:endParaRPr lang="ru-RU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7796417" y="3134721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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2525070" y="856742"/>
            <a:ext cx="5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</a:t>
            </a:r>
            <a:endParaRPr lang="ru-RU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9179538" y="856742"/>
            <a:ext cx="487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ontAwesome" pitchFamily="2" charset="0"/>
              </a:rPr>
              <a:t></a:t>
            </a:r>
            <a:endParaRPr lang="ru-RU" sz="2000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848525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6" grpId="0"/>
      <p:bldP spid="46" grpId="0"/>
      <p:bldP spid="47" grpId="0"/>
      <p:bldP spid="48" grpId="0"/>
      <p:bldP spid="49" grpId="0"/>
      <p:bldP spid="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82648" y="77606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93550" y="327352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56200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48345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0150" y="392884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52108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4" name="TextBox 63"/>
          <p:cNvSpPr txBox="1"/>
          <p:nvPr/>
        </p:nvSpPr>
        <p:spPr>
          <a:xfrm>
            <a:off x="7062288" y="1204684"/>
            <a:ext cx="328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about 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92969" y="1250850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Cras </a:t>
            </a:r>
            <a:r>
              <a:rPr lang="en-US" sz="1200" dirty="0" err="1">
                <a:latin typeface="Raleway Medium" panose="020B0603030101060003" pitchFamily="34" charset="-52"/>
              </a:rPr>
              <a:t>tempor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lacus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est</a:t>
            </a:r>
            <a:r>
              <a:rPr lang="en-US" sz="1200" dirty="0">
                <a:latin typeface="Raleway Medium" panose="020B0603030101060003" pitchFamily="34" charset="-52"/>
              </a:rPr>
              <a:t>, et maximus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malesuada</a:t>
            </a:r>
            <a:r>
              <a:rPr lang="en-US" sz="1200" dirty="0">
                <a:latin typeface="Raleway Medium" panose="020B0603030101060003" pitchFamily="34" charset="-52"/>
              </a:rPr>
              <a:t> at.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1958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8870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8870" y="392884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09331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8870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8870" y="392884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0011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8345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0150" y="392884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Рисунок 8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Рисунок 14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681922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8176" y="3978931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163596"/>
            <a:ext cx="454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913416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2382" y="595140"/>
            <a:ext cx="530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9163" y="5140781"/>
            <a:ext cx="851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521909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2382" y="595140"/>
            <a:ext cx="530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961" y="4468055"/>
            <a:ext cx="330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3046" y="4468055"/>
            <a:ext cx="330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5131" y="4468055"/>
            <a:ext cx="330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294586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2619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620" y="3928845"/>
            <a:ext cx="302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Рисунок 12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296140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8989" y="4509418"/>
            <a:ext cx="3305908" cy="2347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444897" y="2221205"/>
            <a:ext cx="3305908" cy="23504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750805" y="4537230"/>
            <a:ext cx="3305908" cy="232077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442382" y="595140"/>
            <a:ext cx="530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7368" y="2502530"/>
            <a:ext cx="2680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1460" y="4820452"/>
            <a:ext cx="2680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63276" y="4820452"/>
            <a:ext cx="2680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4259008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870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8870" y="392884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9" name="Рамка 28"/>
          <p:cNvSpPr/>
          <p:nvPr/>
        </p:nvSpPr>
        <p:spPr>
          <a:xfrm>
            <a:off x="9135938" y="1292089"/>
            <a:ext cx="2799388" cy="1964458"/>
          </a:xfrm>
          <a:prstGeom prst="frame">
            <a:avLst>
              <a:gd name="adj1" fmla="val 5296"/>
            </a:avLst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Рисунок 8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4" name="Рисунок 13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634018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22"/>
          </p:nvPr>
        </p:nvSpPr>
        <p:spPr>
          <a:solidFill>
            <a:schemeClr val="bg1">
              <a:lumMod val="50000"/>
            </a:schemeClr>
          </a:solidFill>
        </p:spPr>
      </p:sp>
      <p:sp>
        <p:nvSpPr>
          <p:cNvPr id="9" name="Рисунок 8"/>
          <p:cNvSpPr>
            <a:spLocks noGrp="1"/>
          </p:cNvSpPr>
          <p:nvPr>
            <p:ph type="pic" sz="quarter" idx="23"/>
          </p:nvPr>
        </p:nvSpPr>
        <p:spPr>
          <a:solidFill>
            <a:schemeClr val="bg1">
              <a:lumMod val="50000"/>
            </a:schemeClr>
          </a:solidFill>
        </p:spPr>
      </p:sp>
      <p:sp>
        <p:nvSpPr>
          <p:cNvPr id="6" name="Рисунок 5"/>
          <p:cNvSpPr>
            <a:spLocks noGrp="1"/>
          </p:cNvSpPr>
          <p:nvPr>
            <p:ph type="pic" sz="quarter" idx="20"/>
          </p:nvPr>
        </p:nvSpPr>
        <p:spPr>
          <a:solidFill>
            <a:schemeClr val="bg1">
              <a:lumMod val="50000"/>
            </a:schemeClr>
          </a:solidFill>
        </p:spPr>
      </p:sp>
      <p:sp>
        <p:nvSpPr>
          <p:cNvPr id="3" name="Рисунок 2"/>
          <p:cNvSpPr>
            <a:spLocks noGrp="1"/>
          </p:cNvSpPr>
          <p:nvPr>
            <p:ph type="pic" sz="quarter" idx="21"/>
          </p:nvPr>
        </p:nvSpPr>
        <p:spPr>
          <a:solidFill>
            <a:schemeClr val="bg1">
              <a:lumMod val="50000"/>
            </a:schemeClr>
          </a:solidFill>
        </p:spPr>
      </p:sp>
      <p:sp>
        <p:nvSpPr>
          <p:cNvPr id="40" name="Овал 39"/>
          <p:cNvSpPr/>
          <p:nvPr/>
        </p:nvSpPr>
        <p:spPr>
          <a:xfrm>
            <a:off x="10122569" y="1586188"/>
            <a:ext cx="1090863" cy="10908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7074568" y="4129842"/>
            <a:ext cx="1090863" cy="1090863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018546" y="1586188"/>
            <a:ext cx="1090863" cy="10908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0479" y="1777679"/>
            <a:ext cx="2430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8480" y="3189383"/>
            <a:ext cx="2430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3385" y="1777677"/>
            <a:ext cx="2430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4480" y="3189381"/>
            <a:ext cx="2430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978567" y="4129843"/>
            <a:ext cx="1090863" cy="10908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978567" y="4330834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Montserrat" panose="00000500000000000000" pitchFamily="50" charset="0"/>
              </a:rPr>
              <a:t>01</a:t>
            </a:r>
            <a:endParaRPr lang="ru-RU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3994484" y="1777677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Montserrat" panose="00000500000000000000" pitchFamily="50" charset="0"/>
              </a:rPr>
              <a:t>02</a:t>
            </a:r>
            <a:endParaRPr lang="ru-RU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7074569" y="4330834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Montserrat" panose="00000500000000000000" pitchFamily="50" charset="0"/>
              </a:rPr>
              <a:t>03</a:t>
            </a:r>
            <a:endParaRPr lang="ru-RU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22569" y="1777677"/>
            <a:ext cx="10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Montserrat" panose="00000500000000000000" pitchFamily="50" charset="0"/>
              </a:rPr>
              <a:t>04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48106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30" grpId="0"/>
      <p:bldP spid="31" grpId="0"/>
      <p:bldP spid="32" grpId="0"/>
      <p:bldP spid="33" grpId="0"/>
      <p:bldP spid="25" grpId="0" animBg="1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57757" y="1413232"/>
            <a:ext cx="328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about 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7757" y="4186556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Cras </a:t>
            </a:r>
            <a:r>
              <a:rPr lang="en-US" sz="1200" dirty="0" err="1">
                <a:latin typeface="Raleway Medium" panose="020B0603030101060003" pitchFamily="34" charset="-52"/>
              </a:rPr>
              <a:t>tempor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lacus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est</a:t>
            </a:r>
            <a:r>
              <a:rPr lang="en-US" sz="1200" dirty="0">
                <a:latin typeface="Raleway Medium" panose="020B0603030101060003" pitchFamily="34" charset="-52"/>
              </a:rPr>
              <a:t>, et maximus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malesuada</a:t>
            </a:r>
            <a:r>
              <a:rPr lang="en-US" sz="1200" dirty="0">
                <a:latin typeface="Raleway Medium" panose="020B0603030101060003" pitchFamily="34" charset="-52"/>
              </a:rPr>
              <a:t> at.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9545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8345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top projects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0150" y="392884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140411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9141237" y="817562"/>
            <a:ext cx="2052635" cy="1083323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9487324" y="1205335"/>
            <a:ext cx="13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GALLERY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3" name="Рисунок 1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5" name="Рисунок 14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7" name="Рисунок 16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9" name="Рисунок 18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66597331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983327" y="2887338"/>
            <a:ext cx="2052635" cy="1083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3329414" y="3275111"/>
            <a:ext cx="13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Medium" panose="020B0603030101060003" pitchFamily="34" charset="-52"/>
              </a:rPr>
              <a:t>GALLERY</a:t>
            </a:r>
            <a:endParaRPr lang="ru-RU" sz="14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Рисунок 9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Рисунок 12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Рисунок 16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Рисунок 19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2" name="Рисунок 2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120894803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9"/>
          <p:cNvGrpSpPr>
            <a:grpSpLocks/>
          </p:cNvGrpSpPr>
          <p:nvPr/>
        </p:nvGrpSpPr>
        <p:grpSpPr bwMode="auto">
          <a:xfrm>
            <a:off x="1072424" y="792612"/>
            <a:ext cx="3550872" cy="5271730"/>
            <a:chOff x="10352088" y="3868738"/>
            <a:chExt cx="4389437" cy="6516687"/>
          </a:xfrm>
          <a:effectLst>
            <a:outerShdw blurRad="63500" algn="ctr" rotWithShape="0">
              <a:prstClr val="black">
                <a:alpha val="71000"/>
              </a:prstClr>
            </a:outerShdw>
          </a:effectLst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10367963" y="3886200"/>
              <a:ext cx="4343400" cy="6483350"/>
            </a:xfrm>
            <a:custGeom>
              <a:avLst/>
              <a:gdLst>
                <a:gd name="T0" fmla="*/ 12066 w 12067"/>
                <a:gd name="T1" fmla="*/ 17195 h 18009"/>
                <a:gd name="T2" fmla="*/ 11253 w 12067"/>
                <a:gd name="T3" fmla="*/ 18008 h 18009"/>
                <a:gd name="T4" fmla="*/ 813 w 12067"/>
                <a:gd name="T5" fmla="*/ 18008 h 18009"/>
                <a:gd name="T6" fmla="*/ 0 w 12067"/>
                <a:gd name="T7" fmla="*/ 17195 h 18009"/>
                <a:gd name="T8" fmla="*/ 0 w 12067"/>
                <a:gd name="T9" fmla="*/ 813 h 18009"/>
                <a:gd name="T10" fmla="*/ 813 w 12067"/>
                <a:gd name="T11" fmla="*/ 0 h 18009"/>
                <a:gd name="T12" fmla="*/ 11253 w 12067"/>
                <a:gd name="T13" fmla="*/ 0 h 18009"/>
                <a:gd name="T14" fmla="*/ 12066 w 12067"/>
                <a:gd name="T15" fmla="*/ 813 h 18009"/>
                <a:gd name="T16" fmla="*/ 12066 w 12067"/>
                <a:gd name="T17" fmla="*/ 17195 h 180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67"/>
                <a:gd name="T28" fmla="*/ 0 h 18009"/>
                <a:gd name="T29" fmla="*/ 12067 w 12067"/>
                <a:gd name="T30" fmla="*/ 18009 h 180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67" h="18009">
                  <a:moveTo>
                    <a:pt x="12066" y="17195"/>
                  </a:moveTo>
                  <a:cubicBezTo>
                    <a:pt x="12066" y="17644"/>
                    <a:pt x="11702" y="18008"/>
                    <a:pt x="11253" y="18008"/>
                  </a:cubicBezTo>
                  <a:lnTo>
                    <a:pt x="813" y="18008"/>
                  </a:lnTo>
                  <a:cubicBezTo>
                    <a:pt x="364" y="18008"/>
                    <a:pt x="0" y="17644"/>
                    <a:pt x="0" y="17195"/>
                  </a:cubicBezTo>
                  <a:lnTo>
                    <a:pt x="0" y="813"/>
                  </a:lnTo>
                  <a:cubicBezTo>
                    <a:pt x="0" y="364"/>
                    <a:pt x="364" y="0"/>
                    <a:pt x="813" y="0"/>
                  </a:cubicBezTo>
                  <a:lnTo>
                    <a:pt x="11253" y="0"/>
                  </a:lnTo>
                  <a:cubicBezTo>
                    <a:pt x="11702" y="0"/>
                    <a:pt x="12066" y="364"/>
                    <a:pt x="12066" y="813"/>
                  </a:cubicBezTo>
                  <a:lnTo>
                    <a:pt x="12066" y="17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10352088" y="3868738"/>
              <a:ext cx="4376737" cy="6516687"/>
            </a:xfrm>
            <a:custGeom>
              <a:avLst/>
              <a:gdLst>
                <a:gd name="T0" fmla="*/ 92 w 12159"/>
                <a:gd name="T1" fmla="*/ 859 h 18101"/>
                <a:gd name="T2" fmla="*/ 92 w 12159"/>
                <a:gd name="T3" fmla="*/ 17241 h 18101"/>
                <a:gd name="T4" fmla="*/ 859 w 12159"/>
                <a:gd name="T5" fmla="*/ 18008 h 18101"/>
                <a:gd name="T6" fmla="*/ 11299 w 12159"/>
                <a:gd name="T7" fmla="*/ 18008 h 18101"/>
                <a:gd name="T8" fmla="*/ 12066 w 12159"/>
                <a:gd name="T9" fmla="*/ 17241 h 18101"/>
                <a:gd name="T10" fmla="*/ 12066 w 12159"/>
                <a:gd name="T11" fmla="*/ 859 h 18101"/>
                <a:gd name="T12" fmla="*/ 11299 w 12159"/>
                <a:gd name="T13" fmla="*/ 92 h 18101"/>
                <a:gd name="T14" fmla="*/ 859 w 12159"/>
                <a:gd name="T15" fmla="*/ 92 h 18101"/>
                <a:gd name="T16" fmla="*/ 92 w 12159"/>
                <a:gd name="T17" fmla="*/ 859 h 18101"/>
                <a:gd name="T18" fmla="*/ 859 w 12159"/>
                <a:gd name="T19" fmla="*/ 18100 h 18101"/>
                <a:gd name="T20" fmla="*/ 0 w 12159"/>
                <a:gd name="T21" fmla="*/ 17241 h 18101"/>
                <a:gd name="T22" fmla="*/ 0 w 12159"/>
                <a:gd name="T23" fmla="*/ 859 h 18101"/>
                <a:gd name="T24" fmla="*/ 859 w 12159"/>
                <a:gd name="T25" fmla="*/ 0 h 18101"/>
                <a:gd name="T26" fmla="*/ 11299 w 12159"/>
                <a:gd name="T27" fmla="*/ 0 h 18101"/>
                <a:gd name="T28" fmla="*/ 12158 w 12159"/>
                <a:gd name="T29" fmla="*/ 859 h 18101"/>
                <a:gd name="T30" fmla="*/ 12158 w 12159"/>
                <a:gd name="T31" fmla="*/ 17241 h 18101"/>
                <a:gd name="T32" fmla="*/ 11299 w 12159"/>
                <a:gd name="T33" fmla="*/ 18100 h 18101"/>
                <a:gd name="T34" fmla="*/ 859 w 12159"/>
                <a:gd name="T35" fmla="*/ 18100 h 18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159"/>
                <a:gd name="T55" fmla="*/ 0 h 18101"/>
                <a:gd name="T56" fmla="*/ 12159 w 12159"/>
                <a:gd name="T57" fmla="*/ 18101 h 18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159" h="18101">
                  <a:moveTo>
                    <a:pt x="92" y="859"/>
                  </a:moveTo>
                  <a:lnTo>
                    <a:pt x="92" y="17241"/>
                  </a:lnTo>
                  <a:cubicBezTo>
                    <a:pt x="92" y="17664"/>
                    <a:pt x="436" y="18008"/>
                    <a:pt x="859" y="18008"/>
                  </a:cubicBezTo>
                  <a:lnTo>
                    <a:pt x="11299" y="18008"/>
                  </a:lnTo>
                  <a:cubicBezTo>
                    <a:pt x="11722" y="18008"/>
                    <a:pt x="12066" y="17664"/>
                    <a:pt x="12066" y="17241"/>
                  </a:cubicBezTo>
                  <a:lnTo>
                    <a:pt x="12066" y="859"/>
                  </a:lnTo>
                  <a:cubicBezTo>
                    <a:pt x="12066" y="436"/>
                    <a:pt x="11722" y="92"/>
                    <a:pt x="11299" y="92"/>
                  </a:cubicBezTo>
                  <a:lnTo>
                    <a:pt x="859" y="92"/>
                  </a:lnTo>
                  <a:cubicBezTo>
                    <a:pt x="436" y="92"/>
                    <a:pt x="92" y="436"/>
                    <a:pt x="92" y="859"/>
                  </a:cubicBezTo>
                  <a:close/>
                  <a:moveTo>
                    <a:pt x="859" y="18100"/>
                  </a:moveTo>
                  <a:cubicBezTo>
                    <a:pt x="385" y="18100"/>
                    <a:pt x="0" y="17715"/>
                    <a:pt x="0" y="17241"/>
                  </a:cubicBezTo>
                  <a:lnTo>
                    <a:pt x="0" y="859"/>
                  </a:lnTo>
                  <a:cubicBezTo>
                    <a:pt x="0" y="385"/>
                    <a:pt x="385" y="0"/>
                    <a:pt x="859" y="0"/>
                  </a:cubicBezTo>
                  <a:lnTo>
                    <a:pt x="11299" y="0"/>
                  </a:lnTo>
                  <a:cubicBezTo>
                    <a:pt x="11773" y="0"/>
                    <a:pt x="12158" y="385"/>
                    <a:pt x="12158" y="859"/>
                  </a:cubicBezTo>
                  <a:lnTo>
                    <a:pt x="12158" y="17241"/>
                  </a:lnTo>
                  <a:cubicBezTo>
                    <a:pt x="12158" y="17715"/>
                    <a:pt x="11773" y="18100"/>
                    <a:pt x="11299" y="18100"/>
                  </a:cubicBezTo>
                  <a:lnTo>
                    <a:pt x="859" y="181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/>
            <p:cNvSpPr>
              <a:spLocks noChangeArrowheads="1"/>
            </p:cNvSpPr>
            <p:nvPr/>
          </p:nvSpPr>
          <p:spPr bwMode="auto">
            <a:xfrm>
              <a:off x="12515940" y="4162425"/>
              <a:ext cx="61913" cy="63500"/>
            </a:xfrm>
            <a:custGeom>
              <a:avLst/>
              <a:gdLst>
                <a:gd name="T0" fmla="*/ 86 w 174"/>
                <a:gd name="T1" fmla="*/ 174 h 175"/>
                <a:gd name="T2" fmla="*/ 0 w 174"/>
                <a:gd name="T3" fmla="*/ 87 h 175"/>
                <a:gd name="T4" fmla="*/ 86 w 174"/>
                <a:gd name="T5" fmla="*/ 0 h 175"/>
                <a:gd name="T6" fmla="*/ 173 w 174"/>
                <a:gd name="T7" fmla="*/ 87 h 175"/>
                <a:gd name="T8" fmla="*/ 86 w 174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75"/>
                <a:gd name="T17" fmla="*/ 174 w 174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75">
                  <a:moveTo>
                    <a:pt x="86" y="174"/>
                  </a:move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34" y="0"/>
                    <a:pt x="173" y="39"/>
                    <a:pt x="173" y="87"/>
                  </a:cubicBezTo>
                  <a:cubicBezTo>
                    <a:pt x="173" y="135"/>
                    <a:pt x="134" y="174"/>
                    <a:pt x="86" y="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12372975" y="9901238"/>
              <a:ext cx="333375" cy="333375"/>
            </a:xfrm>
            <a:custGeom>
              <a:avLst/>
              <a:gdLst>
                <a:gd name="T0" fmla="*/ 463 w 925"/>
                <a:gd name="T1" fmla="*/ 925 h 926"/>
                <a:gd name="T2" fmla="*/ 0 w 925"/>
                <a:gd name="T3" fmla="*/ 463 h 926"/>
                <a:gd name="T4" fmla="*/ 463 w 925"/>
                <a:gd name="T5" fmla="*/ 0 h 926"/>
                <a:gd name="T6" fmla="*/ 924 w 925"/>
                <a:gd name="T7" fmla="*/ 463 h 926"/>
                <a:gd name="T8" fmla="*/ 463 w 925"/>
                <a:gd name="T9" fmla="*/ 925 h 9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5"/>
                <a:gd name="T16" fmla="*/ 0 h 926"/>
                <a:gd name="T17" fmla="*/ 925 w 925"/>
                <a:gd name="T18" fmla="*/ 926 h 9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5" h="926">
                  <a:moveTo>
                    <a:pt x="463" y="925"/>
                  </a:moveTo>
                  <a:cubicBezTo>
                    <a:pt x="207" y="925"/>
                    <a:pt x="0" y="718"/>
                    <a:pt x="0" y="463"/>
                  </a:cubicBezTo>
                  <a:cubicBezTo>
                    <a:pt x="0" y="207"/>
                    <a:pt x="207" y="0"/>
                    <a:pt x="463" y="0"/>
                  </a:cubicBezTo>
                  <a:cubicBezTo>
                    <a:pt x="717" y="0"/>
                    <a:pt x="924" y="207"/>
                    <a:pt x="924" y="463"/>
                  </a:cubicBezTo>
                  <a:cubicBezTo>
                    <a:pt x="924" y="718"/>
                    <a:pt x="717" y="925"/>
                    <a:pt x="463" y="925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12476163" y="10001250"/>
              <a:ext cx="128587" cy="131763"/>
            </a:xfrm>
            <a:custGeom>
              <a:avLst/>
              <a:gdLst>
                <a:gd name="T0" fmla="*/ 73 w 355"/>
                <a:gd name="T1" fmla="*/ 30 h 367"/>
                <a:gd name="T2" fmla="*/ 30 w 355"/>
                <a:gd name="T3" fmla="*/ 73 h 367"/>
                <a:gd name="T4" fmla="*/ 30 w 355"/>
                <a:gd name="T5" fmla="*/ 293 h 367"/>
                <a:gd name="T6" fmla="*/ 73 w 355"/>
                <a:gd name="T7" fmla="*/ 335 h 367"/>
                <a:gd name="T8" fmla="*/ 281 w 355"/>
                <a:gd name="T9" fmla="*/ 335 h 367"/>
                <a:gd name="T10" fmla="*/ 324 w 355"/>
                <a:gd name="T11" fmla="*/ 293 h 367"/>
                <a:gd name="T12" fmla="*/ 324 w 355"/>
                <a:gd name="T13" fmla="*/ 73 h 367"/>
                <a:gd name="T14" fmla="*/ 281 w 355"/>
                <a:gd name="T15" fmla="*/ 30 h 367"/>
                <a:gd name="T16" fmla="*/ 73 w 355"/>
                <a:gd name="T17" fmla="*/ 30 h 367"/>
                <a:gd name="T18" fmla="*/ 73 w 355"/>
                <a:gd name="T19" fmla="*/ 366 h 367"/>
                <a:gd name="T20" fmla="*/ 0 w 355"/>
                <a:gd name="T21" fmla="*/ 293 h 367"/>
                <a:gd name="T22" fmla="*/ 0 w 355"/>
                <a:gd name="T23" fmla="*/ 73 h 367"/>
                <a:gd name="T24" fmla="*/ 73 w 355"/>
                <a:gd name="T25" fmla="*/ 0 h 367"/>
                <a:gd name="T26" fmla="*/ 281 w 355"/>
                <a:gd name="T27" fmla="*/ 0 h 367"/>
                <a:gd name="T28" fmla="*/ 354 w 355"/>
                <a:gd name="T29" fmla="*/ 73 h 367"/>
                <a:gd name="T30" fmla="*/ 354 w 355"/>
                <a:gd name="T31" fmla="*/ 293 h 367"/>
                <a:gd name="T32" fmla="*/ 281 w 355"/>
                <a:gd name="T33" fmla="*/ 366 h 367"/>
                <a:gd name="T34" fmla="*/ 73 w 355"/>
                <a:gd name="T35" fmla="*/ 366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5"/>
                <a:gd name="T55" fmla="*/ 0 h 367"/>
                <a:gd name="T56" fmla="*/ 355 w 355"/>
                <a:gd name="T57" fmla="*/ 367 h 3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5" h="367">
                  <a:moveTo>
                    <a:pt x="73" y="30"/>
                  </a:moveTo>
                  <a:cubicBezTo>
                    <a:pt x="49" y="30"/>
                    <a:pt x="30" y="50"/>
                    <a:pt x="30" y="73"/>
                  </a:cubicBezTo>
                  <a:lnTo>
                    <a:pt x="30" y="293"/>
                  </a:lnTo>
                  <a:cubicBezTo>
                    <a:pt x="30" y="316"/>
                    <a:pt x="49" y="335"/>
                    <a:pt x="73" y="335"/>
                  </a:cubicBezTo>
                  <a:lnTo>
                    <a:pt x="281" y="335"/>
                  </a:lnTo>
                  <a:cubicBezTo>
                    <a:pt x="305" y="335"/>
                    <a:pt x="324" y="316"/>
                    <a:pt x="324" y="293"/>
                  </a:cubicBezTo>
                  <a:lnTo>
                    <a:pt x="324" y="73"/>
                  </a:lnTo>
                  <a:cubicBezTo>
                    <a:pt x="324" y="50"/>
                    <a:pt x="305" y="30"/>
                    <a:pt x="281" y="30"/>
                  </a:cubicBezTo>
                  <a:lnTo>
                    <a:pt x="73" y="30"/>
                  </a:lnTo>
                  <a:close/>
                  <a:moveTo>
                    <a:pt x="73" y="366"/>
                  </a:moveTo>
                  <a:cubicBezTo>
                    <a:pt x="33" y="366"/>
                    <a:pt x="0" y="333"/>
                    <a:pt x="0" y="29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281" y="0"/>
                  </a:lnTo>
                  <a:cubicBezTo>
                    <a:pt x="322" y="0"/>
                    <a:pt x="354" y="33"/>
                    <a:pt x="354" y="73"/>
                  </a:cubicBezTo>
                  <a:lnTo>
                    <a:pt x="354" y="293"/>
                  </a:lnTo>
                  <a:cubicBezTo>
                    <a:pt x="354" y="333"/>
                    <a:pt x="322" y="366"/>
                    <a:pt x="281" y="366"/>
                  </a:cubicBezTo>
                  <a:lnTo>
                    <a:pt x="73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14714538" y="4970463"/>
              <a:ext cx="26987" cy="371475"/>
            </a:xfrm>
            <a:custGeom>
              <a:avLst/>
              <a:gdLst>
                <a:gd name="T0" fmla="*/ 0 w 75"/>
                <a:gd name="T1" fmla="*/ 51 h 1030"/>
                <a:gd name="T2" fmla="*/ 37 w 75"/>
                <a:gd name="T3" fmla="*/ 0 h 1030"/>
                <a:gd name="T4" fmla="*/ 74 w 75"/>
                <a:gd name="T5" fmla="*/ 51 h 1030"/>
                <a:gd name="T6" fmla="*/ 74 w 75"/>
                <a:gd name="T7" fmla="*/ 978 h 1030"/>
                <a:gd name="T8" fmla="*/ 37 w 75"/>
                <a:gd name="T9" fmla="*/ 1029 h 1030"/>
                <a:gd name="T10" fmla="*/ 0 w 75"/>
                <a:gd name="T11" fmla="*/ 978 h 1030"/>
                <a:gd name="T12" fmla="*/ 0 w 75"/>
                <a:gd name="T13" fmla="*/ 51 h 10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30"/>
                <a:gd name="T23" fmla="*/ 75 w 75"/>
                <a:gd name="T24" fmla="*/ 1030 h 10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30">
                  <a:moveTo>
                    <a:pt x="0" y="51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1"/>
                  </a:cubicBezTo>
                  <a:lnTo>
                    <a:pt x="74" y="978"/>
                  </a:lnTo>
                  <a:cubicBezTo>
                    <a:pt x="74" y="1006"/>
                    <a:pt x="57" y="1029"/>
                    <a:pt x="37" y="1029"/>
                  </a:cubicBezTo>
                  <a:cubicBezTo>
                    <a:pt x="17" y="1029"/>
                    <a:pt x="0" y="1006"/>
                    <a:pt x="0" y="978"/>
                  </a:cubicBezTo>
                  <a:lnTo>
                    <a:pt x="0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4714538" y="5411788"/>
              <a:ext cx="26987" cy="369887"/>
            </a:xfrm>
            <a:custGeom>
              <a:avLst/>
              <a:gdLst>
                <a:gd name="T0" fmla="*/ 0 w 75"/>
                <a:gd name="T1" fmla="*/ 50 h 1029"/>
                <a:gd name="T2" fmla="*/ 37 w 75"/>
                <a:gd name="T3" fmla="*/ 0 h 1029"/>
                <a:gd name="T4" fmla="*/ 74 w 75"/>
                <a:gd name="T5" fmla="*/ 50 h 1029"/>
                <a:gd name="T6" fmla="*/ 74 w 75"/>
                <a:gd name="T7" fmla="*/ 978 h 1029"/>
                <a:gd name="T8" fmla="*/ 37 w 75"/>
                <a:gd name="T9" fmla="*/ 1028 h 1029"/>
                <a:gd name="T10" fmla="*/ 0 w 75"/>
                <a:gd name="T11" fmla="*/ 978 h 1029"/>
                <a:gd name="T12" fmla="*/ 0 w 75"/>
                <a:gd name="T13" fmla="*/ 50 h 10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29"/>
                <a:gd name="T23" fmla="*/ 75 w 75"/>
                <a:gd name="T24" fmla="*/ 1029 h 10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29">
                  <a:moveTo>
                    <a:pt x="0" y="50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0"/>
                  </a:cubicBezTo>
                  <a:lnTo>
                    <a:pt x="74" y="978"/>
                  </a:lnTo>
                  <a:cubicBezTo>
                    <a:pt x="74" y="1006"/>
                    <a:pt x="57" y="1028"/>
                    <a:pt x="37" y="1028"/>
                  </a:cubicBezTo>
                  <a:cubicBezTo>
                    <a:pt x="17" y="1028"/>
                    <a:pt x="0" y="1006"/>
                    <a:pt x="0" y="978"/>
                  </a:cubicBezTo>
                  <a:lnTo>
                    <a:pt x="0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5071471" y="1373755"/>
            <a:ext cx="2061758" cy="4110489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1200763" y="1162467"/>
            <a:ext cx="3290082" cy="4427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5165020" y="1736629"/>
            <a:ext cx="1871831" cy="3274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8109185" y="1742910"/>
            <a:ext cx="2538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devices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6983" y="3222513"/>
            <a:ext cx="310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01389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1798880" y="1928075"/>
            <a:ext cx="2061758" cy="4110489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892429" y="2295119"/>
            <a:ext cx="1871831" cy="327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802177" y="444067"/>
            <a:ext cx="660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why we are the best?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4610242" y="2319016"/>
            <a:ext cx="802027" cy="802027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760196" y="2499464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7</a:t>
            </a:r>
            <a:endParaRPr lang="ru-RU" sz="2400" dirty="0"/>
          </a:p>
        </p:txBody>
      </p:sp>
      <p:sp>
        <p:nvSpPr>
          <p:cNvPr id="49" name="Овал 48"/>
          <p:cNvSpPr/>
          <p:nvPr/>
        </p:nvSpPr>
        <p:spPr>
          <a:xfrm>
            <a:off x="4610242" y="3518729"/>
            <a:ext cx="802027" cy="802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4728112" y="3715219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</a:t>
            </a:r>
            <a:endParaRPr lang="ru-RU" sz="2400" dirty="0"/>
          </a:p>
        </p:txBody>
      </p:sp>
      <p:sp>
        <p:nvSpPr>
          <p:cNvPr id="51" name="Овал 50"/>
          <p:cNvSpPr/>
          <p:nvPr/>
        </p:nvSpPr>
        <p:spPr>
          <a:xfrm>
            <a:off x="4610242" y="4719409"/>
            <a:ext cx="802027" cy="802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4744154" y="4915899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b</a:t>
            </a:r>
            <a:endParaRPr lang="ru-RU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638229" y="2302974"/>
            <a:ext cx="4917476" cy="93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Raleway Medium" panose="020B0603030101060003" pitchFamily="34" charset="-52"/>
              </a:rPr>
              <a:t>GOOD IDEAS. </a:t>
            </a: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228" y="3492420"/>
            <a:ext cx="4917478" cy="93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Raleway Medium" panose="020B0603030101060003" pitchFamily="34" charset="-52"/>
              </a:rPr>
              <a:t>MOBILITY SERVICES. </a:t>
            </a: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228" y="4719409"/>
            <a:ext cx="4917477" cy="93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Raleway Medium" panose="020B0603030101060003" pitchFamily="34" charset="-52"/>
              </a:rPr>
              <a:t>RESPONSIBILITY. </a:t>
            </a: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07551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 animBg="1"/>
      <p:bldP spid="46" grpId="0"/>
      <p:bldP spid="49" grpId="0" animBg="1"/>
      <p:bldP spid="50" grpId="0"/>
      <p:bldP spid="51" grpId="0" animBg="1"/>
      <p:bldP spid="53" grpId="0"/>
      <p:bldP spid="54" grpId="0"/>
      <p:bldP spid="55" grpId="0"/>
      <p:bldP spid="5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8424270" y="1550218"/>
            <a:ext cx="2061758" cy="4110489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Прямоугольник 56"/>
          <p:cNvSpPr/>
          <p:nvPr/>
        </p:nvSpPr>
        <p:spPr>
          <a:xfrm>
            <a:off x="8517819" y="1917262"/>
            <a:ext cx="1871831" cy="327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246423" y="1165446"/>
            <a:ext cx="2061758" cy="4110489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26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0" y="0"/>
            <a:ext cx="5577792" cy="685800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7339972" y="1532490"/>
            <a:ext cx="1871831" cy="327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154108" y="1171439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devices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phones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4108" y="3623726"/>
            <a:ext cx="324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6660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/>
      <p:bldP spid="4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5598695" y="0"/>
            <a:ext cx="6593305" cy="685800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7636182" y="868624"/>
            <a:ext cx="2568490" cy="5120751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Прямоугольник 56"/>
          <p:cNvSpPr/>
          <p:nvPr/>
        </p:nvSpPr>
        <p:spPr>
          <a:xfrm>
            <a:off x="7780421" y="1341469"/>
            <a:ext cx="2261937" cy="405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6192" y="1171439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devices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phones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86193" y="3623726"/>
            <a:ext cx="302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15247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8146169" y="1685110"/>
            <a:ext cx="2061758" cy="4110489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065121" y="1703485"/>
            <a:ext cx="2061758" cy="4110489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1984073" y="1687843"/>
            <a:ext cx="2061758" cy="4110489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58670" y="2079716"/>
            <a:ext cx="1871831" cy="325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2077622" y="2088904"/>
            <a:ext cx="1871831" cy="323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8239718" y="2079716"/>
            <a:ext cx="1871831" cy="3242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2802177" y="300099"/>
            <a:ext cx="660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devices phones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02919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1556224" y="868624"/>
            <a:ext cx="2568490" cy="5120751"/>
            <a:chOff x="8853488" y="3998913"/>
            <a:chExt cx="3106737" cy="6257925"/>
          </a:xfrm>
          <a:effectLst>
            <a:outerShdw blurRad="63500" algn="ctr" rotWithShape="0">
              <a:prstClr val="black">
                <a:alpha val="44000"/>
              </a:prstClr>
            </a:outerShdw>
          </a:effectLst>
        </p:grpSpPr>
        <p:sp>
          <p:nvSpPr>
            <p:cNvPr id="43" name="Freeform 8"/>
            <p:cNvSpPr>
              <a:spLocks noChangeArrowheads="1"/>
            </p:cNvSpPr>
            <p:nvPr/>
          </p:nvSpPr>
          <p:spPr bwMode="auto">
            <a:xfrm>
              <a:off x="8853488" y="3998913"/>
              <a:ext cx="3106737" cy="6257925"/>
            </a:xfrm>
            <a:custGeom>
              <a:avLst/>
              <a:gdLst>
                <a:gd name="T0" fmla="*/ 8594 w 8630"/>
                <a:gd name="T1" fmla="*/ 3320 h 17382"/>
                <a:gd name="T2" fmla="*/ 8596 w 8630"/>
                <a:gd name="T3" fmla="*/ 3320 h 17382"/>
                <a:gd name="T4" fmla="*/ 8629 w 8630"/>
                <a:gd name="T5" fmla="*/ 3353 h 17382"/>
                <a:gd name="T6" fmla="*/ 8629 w 8630"/>
                <a:gd name="T7" fmla="*/ 4419 h 17382"/>
                <a:gd name="T8" fmla="*/ 8596 w 8630"/>
                <a:gd name="T9" fmla="*/ 4452 h 17382"/>
                <a:gd name="T10" fmla="*/ 8594 w 8630"/>
                <a:gd name="T11" fmla="*/ 4452 h 17382"/>
                <a:gd name="T12" fmla="*/ 8594 w 8630"/>
                <a:gd name="T13" fmla="*/ 16371 h 17382"/>
                <a:gd name="T14" fmla="*/ 7584 w 8630"/>
                <a:gd name="T15" fmla="*/ 17381 h 17382"/>
                <a:gd name="T16" fmla="*/ 1043 w 8630"/>
                <a:gd name="T17" fmla="*/ 17381 h 17382"/>
                <a:gd name="T18" fmla="*/ 33 w 8630"/>
                <a:gd name="T19" fmla="*/ 16371 h 17382"/>
                <a:gd name="T20" fmla="*/ 33 w 8630"/>
                <a:gd name="T21" fmla="*/ 5859 h 17382"/>
                <a:gd name="T22" fmla="*/ 33 w 8630"/>
                <a:gd name="T23" fmla="*/ 5859 h 17382"/>
                <a:gd name="T24" fmla="*/ 0 w 8630"/>
                <a:gd name="T25" fmla="*/ 5826 h 17382"/>
                <a:gd name="T26" fmla="*/ 0 w 8630"/>
                <a:gd name="T27" fmla="*/ 4760 h 17382"/>
                <a:gd name="T28" fmla="*/ 33 w 8630"/>
                <a:gd name="T29" fmla="*/ 4727 h 17382"/>
                <a:gd name="T30" fmla="*/ 33 w 8630"/>
                <a:gd name="T31" fmla="*/ 4727 h 17382"/>
                <a:gd name="T32" fmla="*/ 33 w 8630"/>
                <a:gd name="T33" fmla="*/ 4452 h 17382"/>
                <a:gd name="T34" fmla="*/ 33 w 8630"/>
                <a:gd name="T35" fmla="*/ 4452 h 17382"/>
                <a:gd name="T36" fmla="*/ 0 w 8630"/>
                <a:gd name="T37" fmla="*/ 4419 h 17382"/>
                <a:gd name="T38" fmla="*/ 0 w 8630"/>
                <a:gd name="T39" fmla="*/ 3353 h 17382"/>
                <a:gd name="T40" fmla="*/ 33 w 8630"/>
                <a:gd name="T41" fmla="*/ 3320 h 17382"/>
                <a:gd name="T42" fmla="*/ 33 w 8630"/>
                <a:gd name="T43" fmla="*/ 3320 h 17382"/>
                <a:gd name="T44" fmla="*/ 33 w 8630"/>
                <a:gd name="T45" fmla="*/ 2704 h 17382"/>
                <a:gd name="T46" fmla="*/ 33 w 8630"/>
                <a:gd name="T47" fmla="*/ 2704 h 17382"/>
                <a:gd name="T48" fmla="*/ 0 w 8630"/>
                <a:gd name="T49" fmla="*/ 2672 h 17382"/>
                <a:gd name="T50" fmla="*/ 0 w 8630"/>
                <a:gd name="T51" fmla="*/ 2075 h 17382"/>
                <a:gd name="T52" fmla="*/ 33 w 8630"/>
                <a:gd name="T53" fmla="*/ 2042 h 17382"/>
                <a:gd name="T54" fmla="*/ 33 w 8630"/>
                <a:gd name="T55" fmla="*/ 2042 h 17382"/>
                <a:gd name="T56" fmla="*/ 33 w 8630"/>
                <a:gd name="T57" fmla="*/ 1010 h 17382"/>
                <a:gd name="T58" fmla="*/ 1043 w 8630"/>
                <a:gd name="T59" fmla="*/ 0 h 17382"/>
                <a:gd name="T60" fmla="*/ 7584 w 8630"/>
                <a:gd name="T61" fmla="*/ 0 h 17382"/>
                <a:gd name="T62" fmla="*/ 8594 w 8630"/>
                <a:gd name="T63" fmla="*/ 1010 h 17382"/>
                <a:gd name="T64" fmla="*/ 8594 w 8630"/>
                <a:gd name="T65" fmla="*/ 3320 h 17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30"/>
                <a:gd name="T100" fmla="*/ 0 h 17382"/>
                <a:gd name="T101" fmla="*/ 8630 w 8630"/>
                <a:gd name="T102" fmla="*/ 17382 h 17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30" h="17382">
                  <a:moveTo>
                    <a:pt x="8594" y="3320"/>
                  </a:moveTo>
                  <a:lnTo>
                    <a:pt x="8596" y="3320"/>
                  </a:lnTo>
                  <a:cubicBezTo>
                    <a:pt x="8614" y="3320"/>
                    <a:pt x="8629" y="3335"/>
                    <a:pt x="8629" y="3353"/>
                  </a:cubicBezTo>
                  <a:lnTo>
                    <a:pt x="8629" y="4419"/>
                  </a:lnTo>
                  <a:cubicBezTo>
                    <a:pt x="8629" y="4438"/>
                    <a:pt x="8614" y="4452"/>
                    <a:pt x="8596" y="4452"/>
                  </a:cubicBezTo>
                  <a:lnTo>
                    <a:pt x="8594" y="4452"/>
                  </a:lnTo>
                  <a:lnTo>
                    <a:pt x="8594" y="16371"/>
                  </a:lnTo>
                  <a:cubicBezTo>
                    <a:pt x="8594" y="16928"/>
                    <a:pt x="8141" y="17381"/>
                    <a:pt x="7584" y="17381"/>
                  </a:cubicBezTo>
                  <a:lnTo>
                    <a:pt x="1043" y="17381"/>
                  </a:lnTo>
                  <a:cubicBezTo>
                    <a:pt x="487" y="17381"/>
                    <a:pt x="33" y="16928"/>
                    <a:pt x="33" y="16371"/>
                  </a:cubicBezTo>
                  <a:lnTo>
                    <a:pt x="33" y="5859"/>
                  </a:lnTo>
                  <a:cubicBezTo>
                    <a:pt x="15" y="5859"/>
                    <a:pt x="0" y="5844"/>
                    <a:pt x="0" y="5826"/>
                  </a:cubicBezTo>
                  <a:lnTo>
                    <a:pt x="0" y="4760"/>
                  </a:lnTo>
                  <a:cubicBezTo>
                    <a:pt x="0" y="4741"/>
                    <a:pt x="15" y="4727"/>
                    <a:pt x="33" y="4727"/>
                  </a:cubicBezTo>
                  <a:lnTo>
                    <a:pt x="33" y="4452"/>
                  </a:lnTo>
                  <a:cubicBezTo>
                    <a:pt x="15" y="4452"/>
                    <a:pt x="0" y="4438"/>
                    <a:pt x="0" y="4419"/>
                  </a:cubicBezTo>
                  <a:lnTo>
                    <a:pt x="0" y="3353"/>
                  </a:lnTo>
                  <a:cubicBezTo>
                    <a:pt x="0" y="3335"/>
                    <a:pt x="15" y="3320"/>
                    <a:pt x="33" y="3320"/>
                  </a:cubicBezTo>
                  <a:lnTo>
                    <a:pt x="33" y="2704"/>
                  </a:lnTo>
                  <a:cubicBezTo>
                    <a:pt x="15" y="2704"/>
                    <a:pt x="0" y="2690"/>
                    <a:pt x="0" y="2672"/>
                  </a:cubicBezTo>
                  <a:lnTo>
                    <a:pt x="0" y="2075"/>
                  </a:lnTo>
                  <a:cubicBezTo>
                    <a:pt x="0" y="2057"/>
                    <a:pt x="15" y="2042"/>
                    <a:pt x="33" y="2042"/>
                  </a:cubicBezTo>
                  <a:lnTo>
                    <a:pt x="33" y="1010"/>
                  </a:lnTo>
                  <a:cubicBezTo>
                    <a:pt x="33" y="453"/>
                    <a:pt x="487" y="0"/>
                    <a:pt x="1043" y="0"/>
                  </a:cubicBezTo>
                  <a:lnTo>
                    <a:pt x="7584" y="0"/>
                  </a:lnTo>
                  <a:cubicBezTo>
                    <a:pt x="8141" y="0"/>
                    <a:pt x="8594" y="453"/>
                    <a:pt x="8594" y="1010"/>
                  </a:cubicBezTo>
                  <a:lnTo>
                    <a:pt x="8594" y="3320"/>
                  </a:ln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9"/>
            <p:cNvSpPr>
              <a:spLocks noChangeArrowheads="1"/>
            </p:cNvSpPr>
            <p:nvPr/>
          </p:nvSpPr>
          <p:spPr bwMode="auto">
            <a:xfrm>
              <a:off x="8888413" y="4021138"/>
              <a:ext cx="3036887" cy="6211887"/>
            </a:xfrm>
            <a:custGeom>
              <a:avLst/>
              <a:gdLst>
                <a:gd name="T0" fmla="*/ 947 w 8436"/>
                <a:gd name="T1" fmla="*/ 17255 h 17256"/>
                <a:gd name="T2" fmla="*/ 0 w 8436"/>
                <a:gd name="T3" fmla="*/ 16308 h 17256"/>
                <a:gd name="T4" fmla="*/ 0 w 8436"/>
                <a:gd name="T5" fmla="*/ 947 h 17256"/>
                <a:gd name="T6" fmla="*/ 947 w 8436"/>
                <a:gd name="T7" fmla="*/ 0 h 17256"/>
                <a:gd name="T8" fmla="*/ 7488 w 8436"/>
                <a:gd name="T9" fmla="*/ 0 h 17256"/>
                <a:gd name="T10" fmla="*/ 8435 w 8436"/>
                <a:gd name="T11" fmla="*/ 947 h 17256"/>
                <a:gd name="T12" fmla="*/ 8435 w 8436"/>
                <a:gd name="T13" fmla="*/ 16308 h 17256"/>
                <a:gd name="T14" fmla="*/ 7488 w 8436"/>
                <a:gd name="T15" fmla="*/ 17255 h 17256"/>
                <a:gd name="T16" fmla="*/ 947 w 8436"/>
                <a:gd name="T17" fmla="*/ 17255 h 17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36"/>
                <a:gd name="T28" fmla="*/ 0 h 17256"/>
                <a:gd name="T29" fmla="*/ 8436 w 8436"/>
                <a:gd name="T30" fmla="*/ 17256 h 17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36" h="17256">
                  <a:moveTo>
                    <a:pt x="947" y="17255"/>
                  </a:moveTo>
                  <a:cubicBezTo>
                    <a:pt x="425" y="17255"/>
                    <a:pt x="0" y="16831"/>
                    <a:pt x="0" y="16308"/>
                  </a:cubicBezTo>
                  <a:lnTo>
                    <a:pt x="0" y="947"/>
                  </a:lnTo>
                  <a:cubicBezTo>
                    <a:pt x="0" y="425"/>
                    <a:pt x="425" y="0"/>
                    <a:pt x="947" y="0"/>
                  </a:cubicBezTo>
                  <a:lnTo>
                    <a:pt x="7488" y="0"/>
                  </a:lnTo>
                  <a:cubicBezTo>
                    <a:pt x="8010" y="0"/>
                    <a:pt x="8435" y="425"/>
                    <a:pt x="8435" y="947"/>
                  </a:cubicBezTo>
                  <a:lnTo>
                    <a:pt x="8435" y="16308"/>
                  </a:lnTo>
                  <a:cubicBezTo>
                    <a:pt x="8435" y="16831"/>
                    <a:pt x="8010" y="17255"/>
                    <a:pt x="7488" y="17255"/>
                  </a:cubicBezTo>
                  <a:lnTo>
                    <a:pt x="947" y="1725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9925050" y="4337050"/>
              <a:ext cx="93663" cy="93663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10369550" y="4167188"/>
              <a:ext cx="68263" cy="68262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10185400" y="4362450"/>
              <a:ext cx="434975" cy="46038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10190163" y="9671050"/>
              <a:ext cx="427037" cy="427038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700463" y="1359655"/>
            <a:ext cx="2261937" cy="4039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794522" y="1332281"/>
            <a:ext cx="2602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devices </a:t>
            </a:r>
          </a:p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phones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61760" y="3636843"/>
            <a:ext cx="2635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89066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1297013" y="792612"/>
            <a:ext cx="3550872" cy="5271730"/>
            <a:chOff x="10352088" y="3868738"/>
            <a:chExt cx="4389437" cy="6516687"/>
          </a:xfrm>
          <a:effectLst>
            <a:outerShdw blurRad="63500" algn="ctr" rotWithShape="0">
              <a:prstClr val="black">
                <a:alpha val="71000"/>
              </a:prstClr>
            </a:outerShdw>
          </a:effectLst>
        </p:grpSpPr>
        <p:sp>
          <p:nvSpPr>
            <p:cNvPr id="21" name="Freeform 1"/>
            <p:cNvSpPr>
              <a:spLocks noChangeArrowheads="1"/>
            </p:cNvSpPr>
            <p:nvPr/>
          </p:nvSpPr>
          <p:spPr bwMode="auto">
            <a:xfrm>
              <a:off x="10367963" y="3886200"/>
              <a:ext cx="4343400" cy="6483350"/>
            </a:xfrm>
            <a:custGeom>
              <a:avLst/>
              <a:gdLst>
                <a:gd name="T0" fmla="*/ 12066 w 12067"/>
                <a:gd name="T1" fmla="*/ 17195 h 18009"/>
                <a:gd name="T2" fmla="*/ 11253 w 12067"/>
                <a:gd name="T3" fmla="*/ 18008 h 18009"/>
                <a:gd name="T4" fmla="*/ 813 w 12067"/>
                <a:gd name="T5" fmla="*/ 18008 h 18009"/>
                <a:gd name="T6" fmla="*/ 0 w 12067"/>
                <a:gd name="T7" fmla="*/ 17195 h 18009"/>
                <a:gd name="T8" fmla="*/ 0 w 12067"/>
                <a:gd name="T9" fmla="*/ 813 h 18009"/>
                <a:gd name="T10" fmla="*/ 813 w 12067"/>
                <a:gd name="T11" fmla="*/ 0 h 18009"/>
                <a:gd name="T12" fmla="*/ 11253 w 12067"/>
                <a:gd name="T13" fmla="*/ 0 h 18009"/>
                <a:gd name="T14" fmla="*/ 12066 w 12067"/>
                <a:gd name="T15" fmla="*/ 813 h 18009"/>
                <a:gd name="T16" fmla="*/ 12066 w 12067"/>
                <a:gd name="T17" fmla="*/ 17195 h 180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67"/>
                <a:gd name="T28" fmla="*/ 0 h 18009"/>
                <a:gd name="T29" fmla="*/ 12067 w 12067"/>
                <a:gd name="T30" fmla="*/ 18009 h 180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67" h="18009">
                  <a:moveTo>
                    <a:pt x="12066" y="17195"/>
                  </a:moveTo>
                  <a:cubicBezTo>
                    <a:pt x="12066" y="17644"/>
                    <a:pt x="11702" y="18008"/>
                    <a:pt x="11253" y="18008"/>
                  </a:cubicBezTo>
                  <a:lnTo>
                    <a:pt x="813" y="18008"/>
                  </a:lnTo>
                  <a:cubicBezTo>
                    <a:pt x="364" y="18008"/>
                    <a:pt x="0" y="17644"/>
                    <a:pt x="0" y="17195"/>
                  </a:cubicBezTo>
                  <a:lnTo>
                    <a:pt x="0" y="813"/>
                  </a:lnTo>
                  <a:cubicBezTo>
                    <a:pt x="0" y="364"/>
                    <a:pt x="364" y="0"/>
                    <a:pt x="813" y="0"/>
                  </a:cubicBezTo>
                  <a:lnTo>
                    <a:pt x="11253" y="0"/>
                  </a:lnTo>
                  <a:cubicBezTo>
                    <a:pt x="11702" y="0"/>
                    <a:pt x="12066" y="364"/>
                    <a:pt x="12066" y="813"/>
                  </a:cubicBezTo>
                  <a:lnTo>
                    <a:pt x="12066" y="17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"/>
            <p:cNvSpPr>
              <a:spLocks noChangeArrowheads="1"/>
            </p:cNvSpPr>
            <p:nvPr/>
          </p:nvSpPr>
          <p:spPr bwMode="auto">
            <a:xfrm>
              <a:off x="10352088" y="3868738"/>
              <a:ext cx="4376737" cy="6516687"/>
            </a:xfrm>
            <a:custGeom>
              <a:avLst/>
              <a:gdLst>
                <a:gd name="T0" fmla="*/ 92 w 12159"/>
                <a:gd name="T1" fmla="*/ 859 h 18101"/>
                <a:gd name="T2" fmla="*/ 92 w 12159"/>
                <a:gd name="T3" fmla="*/ 17241 h 18101"/>
                <a:gd name="T4" fmla="*/ 859 w 12159"/>
                <a:gd name="T5" fmla="*/ 18008 h 18101"/>
                <a:gd name="T6" fmla="*/ 11299 w 12159"/>
                <a:gd name="T7" fmla="*/ 18008 h 18101"/>
                <a:gd name="T8" fmla="*/ 12066 w 12159"/>
                <a:gd name="T9" fmla="*/ 17241 h 18101"/>
                <a:gd name="T10" fmla="*/ 12066 w 12159"/>
                <a:gd name="T11" fmla="*/ 859 h 18101"/>
                <a:gd name="T12" fmla="*/ 11299 w 12159"/>
                <a:gd name="T13" fmla="*/ 92 h 18101"/>
                <a:gd name="T14" fmla="*/ 859 w 12159"/>
                <a:gd name="T15" fmla="*/ 92 h 18101"/>
                <a:gd name="T16" fmla="*/ 92 w 12159"/>
                <a:gd name="T17" fmla="*/ 859 h 18101"/>
                <a:gd name="T18" fmla="*/ 859 w 12159"/>
                <a:gd name="T19" fmla="*/ 18100 h 18101"/>
                <a:gd name="T20" fmla="*/ 0 w 12159"/>
                <a:gd name="T21" fmla="*/ 17241 h 18101"/>
                <a:gd name="T22" fmla="*/ 0 w 12159"/>
                <a:gd name="T23" fmla="*/ 859 h 18101"/>
                <a:gd name="T24" fmla="*/ 859 w 12159"/>
                <a:gd name="T25" fmla="*/ 0 h 18101"/>
                <a:gd name="T26" fmla="*/ 11299 w 12159"/>
                <a:gd name="T27" fmla="*/ 0 h 18101"/>
                <a:gd name="T28" fmla="*/ 12158 w 12159"/>
                <a:gd name="T29" fmla="*/ 859 h 18101"/>
                <a:gd name="T30" fmla="*/ 12158 w 12159"/>
                <a:gd name="T31" fmla="*/ 17241 h 18101"/>
                <a:gd name="T32" fmla="*/ 11299 w 12159"/>
                <a:gd name="T33" fmla="*/ 18100 h 18101"/>
                <a:gd name="T34" fmla="*/ 859 w 12159"/>
                <a:gd name="T35" fmla="*/ 18100 h 18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159"/>
                <a:gd name="T55" fmla="*/ 0 h 18101"/>
                <a:gd name="T56" fmla="*/ 12159 w 12159"/>
                <a:gd name="T57" fmla="*/ 18101 h 18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159" h="18101">
                  <a:moveTo>
                    <a:pt x="92" y="859"/>
                  </a:moveTo>
                  <a:lnTo>
                    <a:pt x="92" y="17241"/>
                  </a:lnTo>
                  <a:cubicBezTo>
                    <a:pt x="92" y="17664"/>
                    <a:pt x="436" y="18008"/>
                    <a:pt x="859" y="18008"/>
                  </a:cubicBezTo>
                  <a:lnTo>
                    <a:pt x="11299" y="18008"/>
                  </a:lnTo>
                  <a:cubicBezTo>
                    <a:pt x="11722" y="18008"/>
                    <a:pt x="12066" y="17664"/>
                    <a:pt x="12066" y="17241"/>
                  </a:cubicBezTo>
                  <a:lnTo>
                    <a:pt x="12066" y="859"/>
                  </a:lnTo>
                  <a:cubicBezTo>
                    <a:pt x="12066" y="436"/>
                    <a:pt x="11722" y="92"/>
                    <a:pt x="11299" y="92"/>
                  </a:cubicBezTo>
                  <a:lnTo>
                    <a:pt x="859" y="92"/>
                  </a:lnTo>
                  <a:cubicBezTo>
                    <a:pt x="436" y="92"/>
                    <a:pt x="92" y="436"/>
                    <a:pt x="92" y="859"/>
                  </a:cubicBezTo>
                  <a:close/>
                  <a:moveTo>
                    <a:pt x="859" y="18100"/>
                  </a:moveTo>
                  <a:cubicBezTo>
                    <a:pt x="385" y="18100"/>
                    <a:pt x="0" y="17715"/>
                    <a:pt x="0" y="17241"/>
                  </a:cubicBezTo>
                  <a:lnTo>
                    <a:pt x="0" y="859"/>
                  </a:lnTo>
                  <a:cubicBezTo>
                    <a:pt x="0" y="385"/>
                    <a:pt x="385" y="0"/>
                    <a:pt x="859" y="0"/>
                  </a:cubicBezTo>
                  <a:lnTo>
                    <a:pt x="11299" y="0"/>
                  </a:lnTo>
                  <a:cubicBezTo>
                    <a:pt x="11773" y="0"/>
                    <a:pt x="12158" y="385"/>
                    <a:pt x="12158" y="859"/>
                  </a:cubicBezTo>
                  <a:lnTo>
                    <a:pt x="12158" y="17241"/>
                  </a:lnTo>
                  <a:cubicBezTo>
                    <a:pt x="12158" y="17715"/>
                    <a:pt x="11773" y="18100"/>
                    <a:pt x="11299" y="18100"/>
                  </a:cubicBezTo>
                  <a:lnTo>
                    <a:pt x="859" y="181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12515940" y="4162425"/>
              <a:ext cx="61913" cy="63500"/>
            </a:xfrm>
            <a:custGeom>
              <a:avLst/>
              <a:gdLst>
                <a:gd name="T0" fmla="*/ 86 w 174"/>
                <a:gd name="T1" fmla="*/ 174 h 175"/>
                <a:gd name="T2" fmla="*/ 0 w 174"/>
                <a:gd name="T3" fmla="*/ 87 h 175"/>
                <a:gd name="T4" fmla="*/ 86 w 174"/>
                <a:gd name="T5" fmla="*/ 0 h 175"/>
                <a:gd name="T6" fmla="*/ 173 w 174"/>
                <a:gd name="T7" fmla="*/ 87 h 175"/>
                <a:gd name="T8" fmla="*/ 86 w 174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75"/>
                <a:gd name="T17" fmla="*/ 174 w 174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75">
                  <a:moveTo>
                    <a:pt x="86" y="174"/>
                  </a:move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34" y="0"/>
                    <a:pt x="173" y="39"/>
                    <a:pt x="173" y="87"/>
                  </a:cubicBezTo>
                  <a:cubicBezTo>
                    <a:pt x="173" y="135"/>
                    <a:pt x="134" y="174"/>
                    <a:pt x="86" y="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12372975" y="9901238"/>
              <a:ext cx="333375" cy="333375"/>
            </a:xfrm>
            <a:custGeom>
              <a:avLst/>
              <a:gdLst>
                <a:gd name="T0" fmla="*/ 463 w 925"/>
                <a:gd name="T1" fmla="*/ 925 h 926"/>
                <a:gd name="T2" fmla="*/ 0 w 925"/>
                <a:gd name="T3" fmla="*/ 463 h 926"/>
                <a:gd name="T4" fmla="*/ 463 w 925"/>
                <a:gd name="T5" fmla="*/ 0 h 926"/>
                <a:gd name="T6" fmla="*/ 924 w 925"/>
                <a:gd name="T7" fmla="*/ 463 h 926"/>
                <a:gd name="T8" fmla="*/ 463 w 925"/>
                <a:gd name="T9" fmla="*/ 925 h 9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5"/>
                <a:gd name="T16" fmla="*/ 0 h 926"/>
                <a:gd name="T17" fmla="*/ 925 w 925"/>
                <a:gd name="T18" fmla="*/ 926 h 9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5" h="926">
                  <a:moveTo>
                    <a:pt x="463" y="925"/>
                  </a:moveTo>
                  <a:cubicBezTo>
                    <a:pt x="207" y="925"/>
                    <a:pt x="0" y="718"/>
                    <a:pt x="0" y="463"/>
                  </a:cubicBezTo>
                  <a:cubicBezTo>
                    <a:pt x="0" y="207"/>
                    <a:pt x="207" y="0"/>
                    <a:pt x="463" y="0"/>
                  </a:cubicBezTo>
                  <a:cubicBezTo>
                    <a:pt x="717" y="0"/>
                    <a:pt x="924" y="207"/>
                    <a:pt x="924" y="463"/>
                  </a:cubicBezTo>
                  <a:cubicBezTo>
                    <a:pt x="924" y="718"/>
                    <a:pt x="717" y="925"/>
                    <a:pt x="463" y="925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>
              <a:off x="12476163" y="10001250"/>
              <a:ext cx="128587" cy="131763"/>
            </a:xfrm>
            <a:custGeom>
              <a:avLst/>
              <a:gdLst>
                <a:gd name="T0" fmla="*/ 73 w 355"/>
                <a:gd name="T1" fmla="*/ 30 h 367"/>
                <a:gd name="T2" fmla="*/ 30 w 355"/>
                <a:gd name="T3" fmla="*/ 73 h 367"/>
                <a:gd name="T4" fmla="*/ 30 w 355"/>
                <a:gd name="T5" fmla="*/ 293 h 367"/>
                <a:gd name="T6" fmla="*/ 73 w 355"/>
                <a:gd name="T7" fmla="*/ 335 h 367"/>
                <a:gd name="T8" fmla="*/ 281 w 355"/>
                <a:gd name="T9" fmla="*/ 335 h 367"/>
                <a:gd name="T10" fmla="*/ 324 w 355"/>
                <a:gd name="T11" fmla="*/ 293 h 367"/>
                <a:gd name="T12" fmla="*/ 324 w 355"/>
                <a:gd name="T13" fmla="*/ 73 h 367"/>
                <a:gd name="T14" fmla="*/ 281 w 355"/>
                <a:gd name="T15" fmla="*/ 30 h 367"/>
                <a:gd name="T16" fmla="*/ 73 w 355"/>
                <a:gd name="T17" fmla="*/ 30 h 367"/>
                <a:gd name="T18" fmla="*/ 73 w 355"/>
                <a:gd name="T19" fmla="*/ 366 h 367"/>
                <a:gd name="T20" fmla="*/ 0 w 355"/>
                <a:gd name="T21" fmla="*/ 293 h 367"/>
                <a:gd name="T22" fmla="*/ 0 w 355"/>
                <a:gd name="T23" fmla="*/ 73 h 367"/>
                <a:gd name="T24" fmla="*/ 73 w 355"/>
                <a:gd name="T25" fmla="*/ 0 h 367"/>
                <a:gd name="T26" fmla="*/ 281 w 355"/>
                <a:gd name="T27" fmla="*/ 0 h 367"/>
                <a:gd name="T28" fmla="*/ 354 w 355"/>
                <a:gd name="T29" fmla="*/ 73 h 367"/>
                <a:gd name="T30" fmla="*/ 354 w 355"/>
                <a:gd name="T31" fmla="*/ 293 h 367"/>
                <a:gd name="T32" fmla="*/ 281 w 355"/>
                <a:gd name="T33" fmla="*/ 366 h 367"/>
                <a:gd name="T34" fmla="*/ 73 w 355"/>
                <a:gd name="T35" fmla="*/ 366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5"/>
                <a:gd name="T55" fmla="*/ 0 h 367"/>
                <a:gd name="T56" fmla="*/ 355 w 355"/>
                <a:gd name="T57" fmla="*/ 367 h 3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5" h="367">
                  <a:moveTo>
                    <a:pt x="73" y="30"/>
                  </a:moveTo>
                  <a:cubicBezTo>
                    <a:pt x="49" y="30"/>
                    <a:pt x="30" y="50"/>
                    <a:pt x="30" y="73"/>
                  </a:cubicBezTo>
                  <a:lnTo>
                    <a:pt x="30" y="293"/>
                  </a:lnTo>
                  <a:cubicBezTo>
                    <a:pt x="30" y="316"/>
                    <a:pt x="49" y="335"/>
                    <a:pt x="73" y="335"/>
                  </a:cubicBezTo>
                  <a:lnTo>
                    <a:pt x="281" y="335"/>
                  </a:lnTo>
                  <a:cubicBezTo>
                    <a:pt x="305" y="335"/>
                    <a:pt x="324" y="316"/>
                    <a:pt x="324" y="293"/>
                  </a:cubicBezTo>
                  <a:lnTo>
                    <a:pt x="324" y="73"/>
                  </a:lnTo>
                  <a:cubicBezTo>
                    <a:pt x="324" y="50"/>
                    <a:pt x="305" y="30"/>
                    <a:pt x="281" y="30"/>
                  </a:cubicBezTo>
                  <a:lnTo>
                    <a:pt x="73" y="30"/>
                  </a:lnTo>
                  <a:close/>
                  <a:moveTo>
                    <a:pt x="73" y="366"/>
                  </a:moveTo>
                  <a:cubicBezTo>
                    <a:pt x="33" y="366"/>
                    <a:pt x="0" y="333"/>
                    <a:pt x="0" y="29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281" y="0"/>
                  </a:lnTo>
                  <a:cubicBezTo>
                    <a:pt x="322" y="0"/>
                    <a:pt x="354" y="33"/>
                    <a:pt x="354" y="73"/>
                  </a:cubicBezTo>
                  <a:lnTo>
                    <a:pt x="354" y="293"/>
                  </a:lnTo>
                  <a:cubicBezTo>
                    <a:pt x="354" y="333"/>
                    <a:pt x="322" y="366"/>
                    <a:pt x="281" y="366"/>
                  </a:cubicBezTo>
                  <a:lnTo>
                    <a:pt x="73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"/>
            <p:cNvSpPr>
              <a:spLocks noChangeArrowheads="1"/>
            </p:cNvSpPr>
            <p:nvPr/>
          </p:nvSpPr>
          <p:spPr bwMode="auto">
            <a:xfrm>
              <a:off x="14714538" y="4970463"/>
              <a:ext cx="26987" cy="371475"/>
            </a:xfrm>
            <a:custGeom>
              <a:avLst/>
              <a:gdLst>
                <a:gd name="T0" fmla="*/ 0 w 75"/>
                <a:gd name="T1" fmla="*/ 51 h 1030"/>
                <a:gd name="T2" fmla="*/ 37 w 75"/>
                <a:gd name="T3" fmla="*/ 0 h 1030"/>
                <a:gd name="T4" fmla="*/ 74 w 75"/>
                <a:gd name="T5" fmla="*/ 51 h 1030"/>
                <a:gd name="T6" fmla="*/ 74 w 75"/>
                <a:gd name="T7" fmla="*/ 978 h 1030"/>
                <a:gd name="T8" fmla="*/ 37 w 75"/>
                <a:gd name="T9" fmla="*/ 1029 h 1030"/>
                <a:gd name="T10" fmla="*/ 0 w 75"/>
                <a:gd name="T11" fmla="*/ 978 h 1030"/>
                <a:gd name="T12" fmla="*/ 0 w 75"/>
                <a:gd name="T13" fmla="*/ 51 h 10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30"/>
                <a:gd name="T23" fmla="*/ 75 w 75"/>
                <a:gd name="T24" fmla="*/ 1030 h 10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30">
                  <a:moveTo>
                    <a:pt x="0" y="51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1"/>
                  </a:cubicBezTo>
                  <a:lnTo>
                    <a:pt x="74" y="978"/>
                  </a:lnTo>
                  <a:cubicBezTo>
                    <a:pt x="74" y="1006"/>
                    <a:pt x="57" y="1029"/>
                    <a:pt x="37" y="1029"/>
                  </a:cubicBezTo>
                  <a:cubicBezTo>
                    <a:pt x="17" y="1029"/>
                    <a:pt x="0" y="1006"/>
                    <a:pt x="0" y="978"/>
                  </a:cubicBezTo>
                  <a:lnTo>
                    <a:pt x="0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4714538" y="5411788"/>
              <a:ext cx="26987" cy="369887"/>
            </a:xfrm>
            <a:custGeom>
              <a:avLst/>
              <a:gdLst>
                <a:gd name="T0" fmla="*/ 0 w 75"/>
                <a:gd name="T1" fmla="*/ 50 h 1029"/>
                <a:gd name="T2" fmla="*/ 37 w 75"/>
                <a:gd name="T3" fmla="*/ 0 h 1029"/>
                <a:gd name="T4" fmla="*/ 74 w 75"/>
                <a:gd name="T5" fmla="*/ 50 h 1029"/>
                <a:gd name="T6" fmla="*/ 74 w 75"/>
                <a:gd name="T7" fmla="*/ 978 h 1029"/>
                <a:gd name="T8" fmla="*/ 37 w 75"/>
                <a:gd name="T9" fmla="*/ 1028 h 1029"/>
                <a:gd name="T10" fmla="*/ 0 w 75"/>
                <a:gd name="T11" fmla="*/ 978 h 1029"/>
                <a:gd name="T12" fmla="*/ 0 w 75"/>
                <a:gd name="T13" fmla="*/ 50 h 10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29"/>
                <a:gd name="T23" fmla="*/ 75 w 75"/>
                <a:gd name="T24" fmla="*/ 1029 h 10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29">
                  <a:moveTo>
                    <a:pt x="0" y="50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0"/>
                  </a:cubicBezTo>
                  <a:lnTo>
                    <a:pt x="74" y="978"/>
                  </a:lnTo>
                  <a:cubicBezTo>
                    <a:pt x="74" y="1006"/>
                    <a:pt x="57" y="1028"/>
                    <a:pt x="37" y="1028"/>
                  </a:cubicBezTo>
                  <a:cubicBezTo>
                    <a:pt x="17" y="1028"/>
                    <a:pt x="0" y="1006"/>
                    <a:pt x="0" y="978"/>
                  </a:cubicBezTo>
                  <a:lnTo>
                    <a:pt x="0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6459582" y="0"/>
            <a:ext cx="5732417" cy="685800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425352" y="1162467"/>
            <a:ext cx="3290082" cy="4427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103966" y="1431380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devices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tablets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5771" y="3928845"/>
            <a:ext cx="380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3118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825422" y="1413232"/>
            <a:ext cx="328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about 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5422" y="4186556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Cras </a:t>
            </a:r>
            <a:r>
              <a:rPr lang="en-US" sz="1200" dirty="0" err="1">
                <a:latin typeface="Raleway Medium" panose="020B0603030101060003" pitchFamily="34" charset="-52"/>
              </a:rPr>
              <a:t>tempor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lacus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est</a:t>
            </a:r>
            <a:r>
              <a:rPr lang="en-US" sz="1200" dirty="0">
                <a:latin typeface="Raleway Medium" panose="020B0603030101060003" pitchFamily="34" charset="-52"/>
              </a:rPr>
              <a:t>, et maximus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malesuada</a:t>
            </a:r>
            <a:r>
              <a:rPr lang="en-US" sz="1200" dirty="0">
                <a:latin typeface="Raleway Medium" panose="020B0603030101060003" pitchFamily="34" charset="-52"/>
              </a:rPr>
              <a:t> at.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37540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7200508" y="792612"/>
            <a:ext cx="3550872" cy="5271730"/>
            <a:chOff x="10352088" y="3868738"/>
            <a:chExt cx="4389437" cy="6516687"/>
          </a:xfrm>
          <a:effectLst>
            <a:outerShdw blurRad="63500" algn="ctr" rotWithShape="0">
              <a:prstClr val="black">
                <a:alpha val="71000"/>
              </a:prstClr>
            </a:outerShdw>
          </a:effectLst>
        </p:grpSpPr>
        <p:sp>
          <p:nvSpPr>
            <p:cNvPr id="21" name="Freeform 1"/>
            <p:cNvSpPr>
              <a:spLocks noChangeArrowheads="1"/>
            </p:cNvSpPr>
            <p:nvPr/>
          </p:nvSpPr>
          <p:spPr bwMode="auto">
            <a:xfrm>
              <a:off x="10367963" y="3886200"/>
              <a:ext cx="4343400" cy="6483350"/>
            </a:xfrm>
            <a:custGeom>
              <a:avLst/>
              <a:gdLst>
                <a:gd name="T0" fmla="*/ 12066 w 12067"/>
                <a:gd name="T1" fmla="*/ 17195 h 18009"/>
                <a:gd name="T2" fmla="*/ 11253 w 12067"/>
                <a:gd name="T3" fmla="*/ 18008 h 18009"/>
                <a:gd name="T4" fmla="*/ 813 w 12067"/>
                <a:gd name="T5" fmla="*/ 18008 h 18009"/>
                <a:gd name="T6" fmla="*/ 0 w 12067"/>
                <a:gd name="T7" fmla="*/ 17195 h 18009"/>
                <a:gd name="T8" fmla="*/ 0 w 12067"/>
                <a:gd name="T9" fmla="*/ 813 h 18009"/>
                <a:gd name="T10" fmla="*/ 813 w 12067"/>
                <a:gd name="T11" fmla="*/ 0 h 18009"/>
                <a:gd name="T12" fmla="*/ 11253 w 12067"/>
                <a:gd name="T13" fmla="*/ 0 h 18009"/>
                <a:gd name="T14" fmla="*/ 12066 w 12067"/>
                <a:gd name="T15" fmla="*/ 813 h 18009"/>
                <a:gd name="T16" fmla="*/ 12066 w 12067"/>
                <a:gd name="T17" fmla="*/ 17195 h 180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67"/>
                <a:gd name="T28" fmla="*/ 0 h 18009"/>
                <a:gd name="T29" fmla="*/ 12067 w 12067"/>
                <a:gd name="T30" fmla="*/ 18009 h 180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67" h="18009">
                  <a:moveTo>
                    <a:pt x="12066" y="17195"/>
                  </a:moveTo>
                  <a:cubicBezTo>
                    <a:pt x="12066" y="17644"/>
                    <a:pt x="11702" y="18008"/>
                    <a:pt x="11253" y="18008"/>
                  </a:cubicBezTo>
                  <a:lnTo>
                    <a:pt x="813" y="18008"/>
                  </a:lnTo>
                  <a:cubicBezTo>
                    <a:pt x="364" y="18008"/>
                    <a:pt x="0" y="17644"/>
                    <a:pt x="0" y="17195"/>
                  </a:cubicBezTo>
                  <a:lnTo>
                    <a:pt x="0" y="813"/>
                  </a:lnTo>
                  <a:cubicBezTo>
                    <a:pt x="0" y="364"/>
                    <a:pt x="364" y="0"/>
                    <a:pt x="813" y="0"/>
                  </a:cubicBezTo>
                  <a:lnTo>
                    <a:pt x="11253" y="0"/>
                  </a:lnTo>
                  <a:cubicBezTo>
                    <a:pt x="11702" y="0"/>
                    <a:pt x="12066" y="364"/>
                    <a:pt x="12066" y="813"/>
                  </a:cubicBezTo>
                  <a:lnTo>
                    <a:pt x="12066" y="17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"/>
            <p:cNvSpPr>
              <a:spLocks noChangeArrowheads="1"/>
            </p:cNvSpPr>
            <p:nvPr/>
          </p:nvSpPr>
          <p:spPr bwMode="auto">
            <a:xfrm>
              <a:off x="10352088" y="3868738"/>
              <a:ext cx="4376737" cy="6516687"/>
            </a:xfrm>
            <a:custGeom>
              <a:avLst/>
              <a:gdLst>
                <a:gd name="T0" fmla="*/ 92 w 12159"/>
                <a:gd name="T1" fmla="*/ 859 h 18101"/>
                <a:gd name="T2" fmla="*/ 92 w 12159"/>
                <a:gd name="T3" fmla="*/ 17241 h 18101"/>
                <a:gd name="T4" fmla="*/ 859 w 12159"/>
                <a:gd name="T5" fmla="*/ 18008 h 18101"/>
                <a:gd name="T6" fmla="*/ 11299 w 12159"/>
                <a:gd name="T7" fmla="*/ 18008 h 18101"/>
                <a:gd name="T8" fmla="*/ 12066 w 12159"/>
                <a:gd name="T9" fmla="*/ 17241 h 18101"/>
                <a:gd name="T10" fmla="*/ 12066 w 12159"/>
                <a:gd name="T11" fmla="*/ 859 h 18101"/>
                <a:gd name="T12" fmla="*/ 11299 w 12159"/>
                <a:gd name="T13" fmla="*/ 92 h 18101"/>
                <a:gd name="T14" fmla="*/ 859 w 12159"/>
                <a:gd name="T15" fmla="*/ 92 h 18101"/>
                <a:gd name="T16" fmla="*/ 92 w 12159"/>
                <a:gd name="T17" fmla="*/ 859 h 18101"/>
                <a:gd name="T18" fmla="*/ 859 w 12159"/>
                <a:gd name="T19" fmla="*/ 18100 h 18101"/>
                <a:gd name="T20" fmla="*/ 0 w 12159"/>
                <a:gd name="T21" fmla="*/ 17241 h 18101"/>
                <a:gd name="T22" fmla="*/ 0 w 12159"/>
                <a:gd name="T23" fmla="*/ 859 h 18101"/>
                <a:gd name="T24" fmla="*/ 859 w 12159"/>
                <a:gd name="T25" fmla="*/ 0 h 18101"/>
                <a:gd name="T26" fmla="*/ 11299 w 12159"/>
                <a:gd name="T27" fmla="*/ 0 h 18101"/>
                <a:gd name="T28" fmla="*/ 12158 w 12159"/>
                <a:gd name="T29" fmla="*/ 859 h 18101"/>
                <a:gd name="T30" fmla="*/ 12158 w 12159"/>
                <a:gd name="T31" fmla="*/ 17241 h 18101"/>
                <a:gd name="T32" fmla="*/ 11299 w 12159"/>
                <a:gd name="T33" fmla="*/ 18100 h 18101"/>
                <a:gd name="T34" fmla="*/ 859 w 12159"/>
                <a:gd name="T35" fmla="*/ 18100 h 18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159"/>
                <a:gd name="T55" fmla="*/ 0 h 18101"/>
                <a:gd name="T56" fmla="*/ 12159 w 12159"/>
                <a:gd name="T57" fmla="*/ 18101 h 18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159" h="18101">
                  <a:moveTo>
                    <a:pt x="92" y="859"/>
                  </a:moveTo>
                  <a:lnTo>
                    <a:pt x="92" y="17241"/>
                  </a:lnTo>
                  <a:cubicBezTo>
                    <a:pt x="92" y="17664"/>
                    <a:pt x="436" y="18008"/>
                    <a:pt x="859" y="18008"/>
                  </a:cubicBezTo>
                  <a:lnTo>
                    <a:pt x="11299" y="18008"/>
                  </a:lnTo>
                  <a:cubicBezTo>
                    <a:pt x="11722" y="18008"/>
                    <a:pt x="12066" y="17664"/>
                    <a:pt x="12066" y="17241"/>
                  </a:cubicBezTo>
                  <a:lnTo>
                    <a:pt x="12066" y="859"/>
                  </a:lnTo>
                  <a:cubicBezTo>
                    <a:pt x="12066" y="436"/>
                    <a:pt x="11722" y="92"/>
                    <a:pt x="11299" y="92"/>
                  </a:cubicBezTo>
                  <a:lnTo>
                    <a:pt x="859" y="92"/>
                  </a:lnTo>
                  <a:cubicBezTo>
                    <a:pt x="436" y="92"/>
                    <a:pt x="92" y="436"/>
                    <a:pt x="92" y="859"/>
                  </a:cubicBezTo>
                  <a:close/>
                  <a:moveTo>
                    <a:pt x="859" y="18100"/>
                  </a:moveTo>
                  <a:cubicBezTo>
                    <a:pt x="385" y="18100"/>
                    <a:pt x="0" y="17715"/>
                    <a:pt x="0" y="17241"/>
                  </a:cubicBezTo>
                  <a:lnTo>
                    <a:pt x="0" y="859"/>
                  </a:lnTo>
                  <a:cubicBezTo>
                    <a:pt x="0" y="385"/>
                    <a:pt x="385" y="0"/>
                    <a:pt x="859" y="0"/>
                  </a:cubicBezTo>
                  <a:lnTo>
                    <a:pt x="11299" y="0"/>
                  </a:lnTo>
                  <a:cubicBezTo>
                    <a:pt x="11773" y="0"/>
                    <a:pt x="12158" y="385"/>
                    <a:pt x="12158" y="859"/>
                  </a:cubicBezTo>
                  <a:lnTo>
                    <a:pt x="12158" y="17241"/>
                  </a:lnTo>
                  <a:cubicBezTo>
                    <a:pt x="12158" y="17715"/>
                    <a:pt x="11773" y="18100"/>
                    <a:pt x="11299" y="18100"/>
                  </a:cubicBezTo>
                  <a:lnTo>
                    <a:pt x="859" y="181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12515940" y="4162425"/>
              <a:ext cx="61913" cy="63500"/>
            </a:xfrm>
            <a:custGeom>
              <a:avLst/>
              <a:gdLst>
                <a:gd name="T0" fmla="*/ 86 w 174"/>
                <a:gd name="T1" fmla="*/ 174 h 175"/>
                <a:gd name="T2" fmla="*/ 0 w 174"/>
                <a:gd name="T3" fmla="*/ 87 h 175"/>
                <a:gd name="T4" fmla="*/ 86 w 174"/>
                <a:gd name="T5" fmla="*/ 0 h 175"/>
                <a:gd name="T6" fmla="*/ 173 w 174"/>
                <a:gd name="T7" fmla="*/ 87 h 175"/>
                <a:gd name="T8" fmla="*/ 86 w 174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75"/>
                <a:gd name="T17" fmla="*/ 174 w 174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75">
                  <a:moveTo>
                    <a:pt x="86" y="174"/>
                  </a:move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34" y="0"/>
                    <a:pt x="173" y="39"/>
                    <a:pt x="173" y="87"/>
                  </a:cubicBezTo>
                  <a:cubicBezTo>
                    <a:pt x="173" y="135"/>
                    <a:pt x="134" y="174"/>
                    <a:pt x="86" y="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12372975" y="9901238"/>
              <a:ext cx="333375" cy="333375"/>
            </a:xfrm>
            <a:custGeom>
              <a:avLst/>
              <a:gdLst>
                <a:gd name="T0" fmla="*/ 463 w 925"/>
                <a:gd name="T1" fmla="*/ 925 h 926"/>
                <a:gd name="T2" fmla="*/ 0 w 925"/>
                <a:gd name="T3" fmla="*/ 463 h 926"/>
                <a:gd name="T4" fmla="*/ 463 w 925"/>
                <a:gd name="T5" fmla="*/ 0 h 926"/>
                <a:gd name="T6" fmla="*/ 924 w 925"/>
                <a:gd name="T7" fmla="*/ 463 h 926"/>
                <a:gd name="T8" fmla="*/ 463 w 925"/>
                <a:gd name="T9" fmla="*/ 925 h 9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5"/>
                <a:gd name="T16" fmla="*/ 0 h 926"/>
                <a:gd name="T17" fmla="*/ 925 w 925"/>
                <a:gd name="T18" fmla="*/ 926 h 9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5" h="926">
                  <a:moveTo>
                    <a:pt x="463" y="925"/>
                  </a:moveTo>
                  <a:cubicBezTo>
                    <a:pt x="207" y="925"/>
                    <a:pt x="0" y="718"/>
                    <a:pt x="0" y="463"/>
                  </a:cubicBezTo>
                  <a:cubicBezTo>
                    <a:pt x="0" y="207"/>
                    <a:pt x="207" y="0"/>
                    <a:pt x="463" y="0"/>
                  </a:cubicBezTo>
                  <a:cubicBezTo>
                    <a:pt x="717" y="0"/>
                    <a:pt x="924" y="207"/>
                    <a:pt x="924" y="463"/>
                  </a:cubicBezTo>
                  <a:cubicBezTo>
                    <a:pt x="924" y="718"/>
                    <a:pt x="717" y="925"/>
                    <a:pt x="463" y="925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>
              <a:off x="12476163" y="10001250"/>
              <a:ext cx="128587" cy="131763"/>
            </a:xfrm>
            <a:custGeom>
              <a:avLst/>
              <a:gdLst>
                <a:gd name="T0" fmla="*/ 73 w 355"/>
                <a:gd name="T1" fmla="*/ 30 h 367"/>
                <a:gd name="T2" fmla="*/ 30 w 355"/>
                <a:gd name="T3" fmla="*/ 73 h 367"/>
                <a:gd name="T4" fmla="*/ 30 w 355"/>
                <a:gd name="T5" fmla="*/ 293 h 367"/>
                <a:gd name="T6" fmla="*/ 73 w 355"/>
                <a:gd name="T7" fmla="*/ 335 h 367"/>
                <a:gd name="T8" fmla="*/ 281 w 355"/>
                <a:gd name="T9" fmla="*/ 335 h 367"/>
                <a:gd name="T10" fmla="*/ 324 w 355"/>
                <a:gd name="T11" fmla="*/ 293 h 367"/>
                <a:gd name="T12" fmla="*/ 324 w 355"/>
                <a:gd name="T13" fmla="*/ 73 h 367"/>
                <a:gd name="T14" fmla="*/ 281 w 355"/>
                <a:gd name="T15" fmla="*/ 30 h 367"/>
                <a:gd name="T16" fmla="*/ 73 w 355"/>
                <a:gd name="T17" fmla="*/ 30 h 367"/>
                <a:gd name="T18" fmla="*/ 73 w 355"/>
                <a:gd name="T19" fmla="*/ 366 h 367"/>
                <a:gd name="T20" fmla="*/ 0 w 355"/>
                <a:gd name="T21" fmla="*/ 293 h 367"/>
                <a:gd name="T22" fmla="*/ 0 w 355"/>
                <a:gd name="T23" fmla="*/ 73 h 367"/>
                <a:gd name="T24" fmla="*/ 73 w 355"/>
                <a:gd name="T25" fmla="*/ 0 h 367"/>
                <a:gd name="T26" fmla="*/ 281 w 355"/>
                <a:gd name="T27" fmla="*/ 0 h 367"/>
                <a:gd name="T28" fmla="*/ 354 w 355"/>
                <a:gd name="T29" fmla="*/ 73 h 367"/>
                <a:gd name="T30" fmla="*/ 354 w 355"/>
                <a:gd name="T31" fmla="*/ 293 h 367"/>
                <a:gd name="T32" fmla="*/ 281 w 355"/>
                <a:gd name="T33" fmla="*/ 366 h 367"/>
                <a:gd name="T34" fmla="*/ 73 w 355"/>
                <a:gd name="T35" fmla="*/ 366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5"/>
                <a:gd name="T55" fmla="*/ 0 h 367"/>
                <a:gd name="T56" fmla="*/ 355 w 355"/>
                <a:gd name="T57" fmla="*/ 367 h 3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5" h="367">
                  <a:moveTo>
                    <a:pt x="73" y="30"/>
                  </a:moveTo>
                  <a:cubicBezTo>
                    <a:pt x="49" y="30"/>
                    <a:pt x="30" y="50"/>
                    <a:pt x="30" y="73"/>
                  </a:cubicBezTo>
                  <a:lnTo>
                    <a:pt x="30" y="293"/>
                  </a:lnTo>
                  <a:cubicBezTo>
                    <a:pt x="30" y="316"/>
                    <a:pt x="49" y="335"/>
                    <a:pt x="73" y="335"/>
                  </a:cubicBezTo>
                  <a:lnTo>
                    <a:pt x="281" y="335"/>
                  </a:lnTo>
                  <a:cubicBezTo>
                    <a:pt x="305" y="335"/>
                    <a:pt x="324" y="316"/>
                    <a:pt x="324" y="293"/>
                  </a:cubicBezTo>
                  <a:lnTo>
                    <a:pt x="324" y="73"/>
                  </a:lnTo>
                  <a:cubicBezTo>
                    <a:pt x="324" y="50"/>
                    <a:pt x="305" y="30"/>
                    <a:pt x="281" y="30"/>
                  </a:cubicBezTo>
                  <a:lnTo>
                    <a:pt x="73" y="30"/>
                  </a:lnTo>
                  <a:close/>
                  <a:moveTo>
                    <a:pt x="73" y="366"/>
                  </a:moveTo>
                  <a:cubicBezTo>
                    <a:pt x="33" y="366"/>
                    <a:pt x="0" y="333"/>
                    <a:pt x="0" y="29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281" y="0"/>
                  </a:lnTo>
                  <a:cubicBezTo>
                    <a:pt x="322" y="0"/>
                    <a:pt x="354" y="33"/>
                    <a:pt x="354" y="73"/>
                  </a:cubicBezTo>
                  <a:lnTo>
                    <a:pt x="354" y="293"/>
                  </a:lnTo>
                  <a:cubicBezTo>
                    <a:pt x="354" y="333"/>
                    <a:pt x="322" y="366"/>
                    <a:pt x="281" y="366"/>
                  </a:cubicBezTo>
                  <a:lnTo>
                    <a:pt x="73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"/>
            <p:cNvSpPr>
              <a:spLocks noChangeArrowheads="1"/>
            </p:cNvSpPr>
            <p:nvPr/>
          </p:nvSpPr>
          <p:spPr bwMode="auto">
            <a:xfrm>
              <a:off x="14714538" y="4970463"/>
              <a:ext cx="26987" cy="371475"/>
            </a:xfrm>
            <a:custGeom>
              <a:avLst/>
              <a:gdLst>
                <a:gd name="T0" fmla="*/ 0 w 75"/>
                <a:gd name="T1" fmla="*/ 51 h 1030"/>
                <a:gd name="T2" fmla="*/ 37 w 75"/>
                <a:gd name="T3" fmla="*/ 0 h 1030"/>
                <a:gd name="T4" fmla="*/ 74 w 75"/>
                <a:gd name="T5" fmla="*/ 51 h 1030"/>
                <a:gd name="T6" fmla="*/ 74 w 75"/>
                <a:gd name="T7" fmla="*/ 978 h 1030"/>
                <a:gd name="T8" fmla="*/ 37 w 75"/>
                <a:gd name="T9" fmla="*/ 1029 h 1030"/>
                <a:gd name="T10" fmla="*/ 0 w 75"/>
                <a:gd name="T11" fmla="*/ 978 h 1030"/>
                <a:gd name="T12" fmla="*/ 0 w 75"/>
                <a:gd name="T13" fmla="*/ 51 h 10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30"/>
                <a:gd name="T23" fmla="*/ 75 w 75"/>
                <a:gd name="T24" fmla="*/ 1030 h 10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30">
                  <a:moveTo>
                    <a:pt x="0" y="51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1"/>
                  </a:cubicBezTo>
                  <a:lnTo>
                    <a:pt x="74" y="978"/>
                  </a:lnTo>
                  <a:cubicBezTo>
                    <a:pt x="74" y="1006"/>
                    <a:pt x="57" y="1029"/>
                    <a:pt x="37" y="1029"/>
                  </a:cubicBezTo>
                  <a:cubicBezTo>
                    <a:pt x="17" y="1029"/>
                    <a:pt x="0" y="1006"/>
                    <a:pt x="0" y="978"/>
                  </a:cubicBezTo>
                  <a:lnTo>
                    <a:pt x="0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4714538" y="5411788"/>
              <a:ext cx="26987" cy="369887"/>
            </a:xfrm>
            <a:custGeom>
              <a:avLst/>
              <a:gdLst>
                <a:gd name="T0" fmla="*/ 0 w 75"/>
                <a:gd name="T1" fmla="*/ 50 h 1029"/>
                <a:gd name="T2" fmla="*/ 37 w 75"/>
                <a:gd name="T3" fmla="*/ 0 h 1029"/>
                <a:gd name="T4" fmla="*/ 74 w 75"/>
                <a:gd name="T5" fmla="*/ 50 h 1029"/>
                <a:gd name="T6" fmla="*/ 74 w 75"/>
                <a:gd name="T7" fmla="*/ 978 h 1029"/>
                <a:gd name="T8" fmla="*/ 37 w 75"/>
                <a:gd name="T9" fmla="*/ 1028 h 1029"/>
                <a:gd name="T10" fmla="*/ 0 w 75"/>
                <a:gd name="T11" fmla="*/ 978 h 1029"/>
                <a:gd name="T12" fmla="*/ 0 w 75"/>
                <a:gd name="T13" fmla="*/ 50 h 10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29"/>
                <a:gd name="T23" fmla="*/ 75 w 75"/>
                <a:gd name="T24" fmla="*/ 1029 h 10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29">
                  <a:moveTo>
                    <a:pt x="0" y="50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0"/>
                  </a:cubicBezTo>
                  <a:lnTo>
                    <a:pt x="74" y="978"/>
                  </a:lnTo>
                  <a:cubicBezTo>
                    <a:pt x="74" y="1006"/>
                    <a:pt x="57" y="1028"/>
                    <a:pt x="37" y="1028"/>
                  </a:cubicBezTo>
                  <a:cubicBezTo>
                    <a:pt x="17" y="1028"/>
                    <a:pt x="0" y="1006"/>
                    <a:pt x="0" y="978"/>
                  </a:cubicBezTo>
                  <a:lnTo>
                    <a:pt x="0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328847" y="1162467"/>
            <a:ext cx="3290082" cy="4427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50502" y="806738"/>
            <a:ext cx="3758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why we are </a:t>
            </a:r>
            <a:endParaRPr lang="ru-RU" sz="4800" dirty="0">
              <a:latin typeface="Raleway ExtraBold" panose="020B0903030101060003" pitchFamily="34" charset="-52"/>
            </a:endParaRPr>
          </a:p>
          <a:p>
            <a:r>
              <a:rPr lang="en-US" sz="4800" dirty="0">
                <a:latin typeface="Raleway ExtraBold" panose="020B0903030101060003" pitchFamily="34" charset="-52"/>
              </a:rPr>
              <a:t>the best?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150502" y="2840790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514355" y="2844623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216988" y="3231203"/>
            <a:ext cx="107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Montserrat" panose="00000500000000000000" pitchFamily="50" charset="0"/>
              </a:rPr>
              <a:t>86</a:t>
            </a:r>
            <a:r>
              <a:rPr lang="en-US" sz="2400" dirty="0">
                <a:latin typeface="Montserrat" panose="00000500000000000000" pitchFamily="50" charset="0"/>
              </a:rPr>
              <a:t>%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37709" y="4135692"/>
            <a:ext cx="143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SALE 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7743" y="3235036"/>
            <a:ext cx="107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Montserrat" panose="00000500000000000000" pitchFamily="50" charset="0"/>
              </a:rPr>
              <a:t>91</a:t>
            </a:r>
            <a:r>
              <a:rPr lang="en-US" sz="2400" dirty="0">
                <a:latin typeface="Montserrat" panose="00000500000000000000" pitchFamily="50" charset="0"/>
              </a:rPr>
              <a:t>%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331960" y="4135692"/>
            <a:ext cx="155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aleway Medium" panose="020B0603030101060003" pitchFamily="34" charset="-52"/>
              </a:rPr>
              <a:t>GROW CLIENTS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0502" y="4818970"/>
            <a:ext cx="404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84647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33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0" y="0"/>
            <a:ext cx="3128211" cy="685800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1184718" y="857303"/>
            <a:ext cx="3550872" cy="5271730"/>
            <a:chOff x="10352088" y="3868738"/>
            <a:chExt cx="4389437" cy="6516687"/>
          </a:xfrm>
          <a:effectLst>
            <a:outerShdw blurRad="63500" algn="ctr" rotWithShape="0">
              <a:prstClr val="black">
                <a:alpha val="71000"/>
              </a:prstClr>
            </a:outerShdw>
          </a:effectLst>
        </p:grpSpPr>
        <p:sp>
          <p:nvSpPr>
            <p:cNvPr id="21" name="Freeform 1"/>
            <p:cNvSpPr>
              <a:spLocks noChangeArrowheads="1"/>
            </p:cNvSpPr>
            <p:nvPr/>
          </p:nvSpPr>
          <p:spPr bwMode="auto">
            <a:xfrm>
              <a:off x="10367963" y="3886200"/>
              <a:ext cx="4343400" cy="6483350"/>
            </a:xfrm>
            <a:custGeom>
              <a:avLst/>
              <a:gdLst>
                <a:gd name="T0" fmla="*/ 12066 w 12067"/>
                <a:gd name="T1" fmla="*/ 17195 h 18009"/>
                <a:gd name="T2" fmla="*/ 11253 w 12067"/>
                <a:gd name="T3" fmla="*/ 18008 h 18009"/>
                <a:gd name="T4" fmla="*/ 813 w 12067"/>
                <a:gd name="T5" fmla="*/ 18008 h 18009"/>
                <a:gd name="T6" fmla="*/ 0 w 12067"/>
                <a:gd name="T7" fmla="*/ 17195 h 18009"/>
                <a:gd name="T8" fmla="*/ 0 w 12067"/>
                <a:gd name="T9" fmla="*/ 813 h 18009"/>
                <a:gd name="T10" fmla="*/ 813 w 12067"/>
                <a:gd name="T11" fmla="*/ 0 h 18009"/>
                <a:gd name="T12" fmla="*/ 11253 w 12067"/>
                <a:gd name="T13" fmla="*/ 0 h 18009"/>
                <a:gd name="T14" fmla="*/ 12066 w 12067"/>
                <a:gd name="T15" fmla="*/ 813 h 18009"/>
                <a:gd name="T16" fmla="*/ 12066 w 12067"/>
                <a:gd name="T17" fmla="*/ 17195 h 180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67"/>
                <a:gd name="T28" fmla="*/ 0 h 18009"/>
                <a:gd name="T29" fmla="*/ 12067 w 12067"/>
                <a:gd name="T30" fmla="*/ 18009 h 180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67" h="18009">
                  <a:moveTo>
                    <a:pt x="12066" y="17195"/>
                  </a:moveTo>
                  <a:cubicBezTo>
                    <a:pt x="12066" y="17644"/>
                    <a:pt x="11702" y="18008"/>
                    <a:pt x="11253" y="18008"/>
                  </a:cubicBezTo>
                  <a:lnTo>
                    <a:pt x="813" y="18008"/>
                  </a:lnTo>
                  <a:cubicBezTo>
                    <a:pt x="364" y="18008"/>
                    <a:pt x="0" y="17644"/>
                    <a:pt x="0" y="17195"/>
                  </a:cubicBezTo>
                  <a:lnTo>
                    <a:pt x="0" y="813"/>
                  </a:lnTo>
                  <a:cubicBezTo>
                    <a:pt x="0" y="364"/>
                    <a:pt x="364" y="0"/>
                    <a:pt x="813" y="0"/>
                  </a:cubicBezTo>
                  <a:lnTo>
                    <a:pt x="11253" y="0"/>
                  </a:lnTo>
                  <a:cubicBezTo>
                    <a:pt x="11702" y="0"/>
                    <a:pt x="12066" y="364"/>
                    <a:pt x="12066" y="813"/>
                  </a:cubicBezTo>
                  <a:lnTo>
                    <a:pt x="12066" y="17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"/>
            <p:cNvSpPr>
              <a:spLocks noChangeArrowheads="1"/>
            </p:cNvSpPr>
            <p:nvPr/>
          </p:nvSpPr>
          <p:spPr bwMode="auto">
            <a:xfrm>
              <a:off x="10352088" y="3868738"/>
              <a:ext cx="4376737" cy="6516687"/>
            </a:xfrm>
            <a:custGeom>
              <a:avLst/>
              <a:gdLst>
                <a:gd name="T0" fmla="*/ 92 w 12159"/>
                <a:gd name="T1" fmla="*/ 859 h 18101"/>
                <a:gd name="T2" fmla="*/ 92 w 12159"/>
                <a:gd name="T3" fmla="*/ 17241 h 18101"/>
                <a:gd name="T4" fmla="*/ 859 w 12159"/>
                <a:gd name="T5" fmla="*/ 18008 h 18101"/>
                <a:gd name="T6" fmla="*/ 11299 w 12159"/>
                <a:gd name="T7" fmla="*/ 18008 h 18101"/>
                <a:gd name="T8" fmla="*/ 12066 w 12159"/>
                <a:gd name="T9" fmla="*/ 17241 h 18101"/>
                <a:gd name="T10" fmla="*/ 12066 w 12159"/>
                <a:gd name="T11" fmla="*/ 859 h 18101"/>
                <a:gd name="T12" fmla="*/ 11299 w 12159"/>
                <a:gd name="T13" fmla="*/ 92 h 18101"/>
                <a:gd name="T14" fmla="*/ 859 w 12159"/>
                <a:gd name="T15" fmla="*/ 92 h 18101"/>
                <a:gd name="T16" fmla="*/ 92 w 12159"/>
                <a:gd name="T17" fmla="*/ 859 h 18101"/>
                <a:gd name="T18" fmla="*/ 859 w 12159"/>
                <a:gd name="T19" fmla="*/ 18100 h 18101"/>
                <a:gd name="T20" fmla="*/ 0 w 12159"/>
                <a:gd name="T21" fmla="*/ 17241 h 18101"/>
                <a:gd name="T22" fmla="*/ 0 w 12159"/>
                <a:gd name="T23" fmla="*/ 859 h 18101"/>
                <a:gd name="T24" fmla="*/ 859 w 12159"/>
                <a:gd name="T25" fmla="*/ 0 h 18101"/>
                <a:gd name="T26" fmla="*/ 11299 w 12159"/>
                <a:gd name="T27" fmla="*/ 0 h 18101"/>
                <a:gd name="T28" fmla="*/ 12158 w 12159"/>
                <a:gd name="T29" fmla="*/ 859 h 18101"/>
                <a:gd name="T30" fmla="*/ 12158 w 12159"/>
                <a:gd name="T31" fmla="*/ 17241 h 18101"/>
                <a:gd name="T32" fmla="*/ 11299 w 12159"/>
                <a:gd name="T33" fmla="*/ 18100 h 18101"/>
                <a:gd name="T34" fmla="*/ 859 w 12159"/>
                <a:gd name="T35" fmla="*/ 18100 h 18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159"/>
                <a:gd name="T55" fmla="*/ 0 h 18101"/>
                <a:gd name="T56" fmla="*/ 12159 w 12159"/>
                <a:gd name="T57" fmla="*/ 18101 h 18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159" h="18101">
                  <a:moveTo>
                    <a:pt x="92" y="859"/>
                  </a:moveTo>
                  <a:lnTo>
                    <a:pt x="92" y="17241"/>
                  </a:lnTo>
                  <a:cubicBezTo>
                    <a:pt x="92" y="17664"/>
                    <a:pt x="436" y="18008"/>
                    <a:pt x="859" y="18008"/>
                  </a:cubicBezTo>
                  <a:lnTo>
                    <a:pt x="11299" y="18008"/>
                  </a:lnTo>
                  <a:cubicBezTo>
                    <a:pt x="11722" y="18008"/>
                    <a:pt x="12066" y="17664"/>
                    <a:pt x="12066" y="17241"/>
                  </a:cubicBezTo>
                  <a:lnTo>
                    <a:pt x="12066" y="859"/>
                  </a:lnTo>
                  <a:cubicBezTo>
                    <a:pt x="12066" y="436"/>
                    <a:pt x="11722" y="92"/>
                    <a:pt x="11299" y="92"/>
                  </a:cubicBezTo>
                  <a:lnTo>
                    <a:pt x="859" y="92"/>
                  </a:lnTo>
                  <a:cubicBezTo>
                    <a:pt x="436" y="92"/>
                    <a:pt x="92" y="436"/>
                    <a:pt x="92" y="859"/>
                  </a:cubicBezTo>
                  <a:close/>
                  <a:moveTo>
                    <a:pt x="859" y="18100"/>
                  </a:moveTo>
                  <a:cubicBezTo>
                    <a:pt x="385" y="18100"/>
                    <a:pt x="0" y="17715"/>
                    <a:pt x="0" y="17241"/>
                  </a:cubicBezTo>
                  <a:lnTo>
                    <a:pt x="0" y="859"/>
                  </a:lnTo>
                  <a:cubicBezTo>
                    <a:pt x="0" y="385"/>
                    <a:pt x="385" y="0"/>
                    <a:pt x="859" y="0"/>
                  </a:cubicBezTo>
                  <a:lnTo>
                    <a:pt x="11299" y="0"/>
                  </a:lnTo>
                  <a:cubicBezTo>
                    <a:pt x="11773" y="0"/>
                    <a:pt x="12158" y="385"/>
                    <a:pt x="12158" y="859"/>
                  </a:cubicBezTo>
                  <a:lnTo>
                    <a:pt x="12158" y="17241"/>
                  </a:lnTo>
                  <a:cubicBezTo>
                    <a:pt x="12158" y="17715"/>
                    <a:pt x="11773" y="18100"/>
                    <a:pt x="11299" y="18100"/>
                  </a:cubicBezTo>
                  <a:lnTo>
                    <a:pt x="859" y="181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12515940" y="4162425"/>
              <a:ext cx="61913" cy="63500"/>
            </a:xfrm>
            <a:custGeom>
              <a:avLst/>
              <a:gdLst>
                <a:gd name="T0" fmla="*/ 86 w 174"/>
                <a:gd name="T1" fmla="*/ 174 h 175"/>
                <a:gd name="T2" fmla="*/ 0 w 174"/>
                <a:gd name="T3" fmla="*/ 87 h 175"/>
                <a:gd name="T4" fmla="*/ 86 w 174"/>
                <a:gd name="T5" fmla="*/ 0 h 175"/>
                <a:gd name="T6" fmla="*/ 173 w 174"/>
                <a:gd name="T7" fmla="*/ 87 h 175"/>
                <a:gd name="T8" fmla="*/ 86 w 174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75"/>
                <a:gd name="T17" fmla="*/ 174 w 174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75">
                  <a:moveTo>
                    <a:pt x="86" y="174"/>
                  </a:move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34" y="0"/>
                    <a:pt x="173" y="39"/>
                    <a:pt x="173" y="87"/>
                  </a:cubicBezTo>
                  <a:cubicBezTo>
                    <a:pt x="173" y="135"/>
                    <a:pt x="134" y="174"/>
                    <a:pt x="86" y="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12372975" y="9901238"/>
              <a:ext cx="333375" cy="333375"/>
            </a:xfrm>
            <a:custGeom>
              <a:avLst/>
              <a:gdLst>
                <a:gd name="T0" fmla="*/ 463 w 925"/>
                <a:gd name="T1" fmla="*/ 925 h 926"/>
                <a:gd name="T2" fmla="*/ 0 w 925"/>
                <a:gd name="T3" fmla="*/ 463 h 926"/>
                <a:gd name="T4" fmla="*/ 463 w 925"/>
                <a:gd name="T5" fmla="*/ 0 h 926"/>
                <a:gd name="T6" fmla="*/ 924 w 925"/>
                <a:gd name="T7" fmla="*/ 463 h 926"/>
                <a:gd name="T8" fmla="*/ 463 w 925"/>
                <a:gd name="T9" fmla="*/ 925 h 9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5"/>
                <a:gd name="T16" fmla="*/ 0 h 926"/>
                <a:gd name="T17" fmla="*/ 925 w 925"/>
                <a:gd name="T18" fmla="*/ 926 h 9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5" h="926">
                  <a:moveTo>
                    <a:pt x="463" y="925"/>
                  </a:moveTo>
                  <a:cubicBezTo>
                    <a:pt x="207" y="925"/>
                    <a:pt x="0" y="718"/>
                    <a:pt x="0" y="463"/>
                  </a:cubicBezTo>
                  <a:cubicBezTo>
                    <a:pt x="0" y="207"/>
                    <a:pt x="207" y="0"/>
                    <a:pt x="463" y="0"/>
                  </a:cubicBezTo>
                  <a:cubicBezTo>
                    <a:pt x="717" y="0"/>
                    <a:pt x="924" y="207"/>
                    <a:pt x="924" y="463"/>
                  </a:cubicBezTo>
                  <a:cubicBezTo>
                    <a:pt x="924" y="718"/>
                    <a:pt x="717" y="925"/>
                    <a:pt x="463" y="925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>
              <a:off x="12476163" y="10001250"/>
              <a:ext cx="128587" cy="131763"/>
            </a:xfrm>
            <a:custGeom>
              <a:avLst/>
              <a:gdLst>
                <a:gd name="T0" fmla="*/ 73 w 355"/>
                <a:gd name="T1" fmla="*/ 30 h 367"/>
                <a:gd name="T2" fmla="*/ 30 w 355"/>
                <a:gd name="T3" fmla="*/ 73 h 367"/>
                <a:gd name="T4" fmla="*/ 30 w 355"/>
                <a:gd name="T5" fmla="*/ 293 h 367"/>
                <a:gd name="T6" fmla="*/ 73 w 355"/>
                <a:gd name="T7" fmla="*/ 335 h 367"/>
                <a:gd name="T8" fmla="*/ 281 w 355"/>
                <a:gd name="T9" fmla="*/ 335 h 367"/>
                <a:gd name="T10" fmla="*/ 324 w 355"/>
                <a:gd name="T11" fmla="*/ 293 h 367"/>
                <a:gd name="T12" fmla="*/ 324 w 355"/>
                <a:gd name="T13" fmla="*/ 73 h 367"/>
                <a:gd name="T14" fmla="*/ 281 w 355"/>
                <a:gd name="T15" fmla="*/ 30 h 367"/>
                <a:gd name="T16" fmla="*/ 73 w 355"/>
                <a:gd name="T17" fmla="*/ 30 h 367"/>
                <a:gd name="T18" fmla="*/ 73 w 355"/>
                <a:gd name="T19" fmla="*/ 366 h 367"/>
                <a:gd name="T20" fmla="*/ 0 w 355"/>
                <a:gd name="T21" fmla="*/ 293 h 367"/>
                <a:gd name="T22" fmla="*/ 0 w 355"/>
                <a:gd name="T23" fmla="*/ 73 h 367"/>
                <a:gd name="T24" fmla="*/ 73 w 355"/>
                <a:gd name="T25" fmla="*/ 0 h 367"/>
                <a:gd name="T26" fmla="*/ 281 w 355"/>
                <a:gd name="T27" fmla="*/ 0 h 367"/>
                <a:gd name="T28" fmla="*/ 354 w 355"/>
                <a:gd name="T29" fmla="*/ 73 h 367"/>
                <a:gd name="T30" fmla="*/ 354 w 355"/>
                <a:gd name="T31" fmla="*/ 293 h 367"/>
                <a:gd name="T32" fmla="*/ 281 w 355"/>
                <a:gd name="T33" fmla="*/ 366 h 367"/>
                <a:gd name="T34" fmla="*/ 73 w 355"/>
                <a:gd name="T35" fmla="*/ 366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5"/>
                <a:gd name="T55" fmla="*/ 0 h 367"/>
                <a:gd name="T56" fmla="*/ 355 w 355"/>
                <a:gd name="T57" fmla="*/ 367 h 3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5" h="367">
                  <a:moveTo>
                    <a:pt x="73" y="30"/>
                  </a:moveTo>
                  <a:cubicBezTo>
                    <a:pt x="49" y="30"/>
                    <a:pt x="30" y="50"/>
                    <a:pt x="30" y="73"/>
                  </a:cubicBezTo>
                  <a:lnTo>
                    <a:pt x="30" y="293"/>
                  </a:lnTo>
                  <a:cubicBezTo>
                    <a:pt x="30" y="316"/>
                    <a:pt x="49" y="335"/>
                    <a:pt x="73" y="335"/>
                  </a:cubicBezTo>
                  <a:lnTo>
                    <a:pt x="281" y="335"/>
                  </a:lnTo>
                  <a:cubicBezTo>
                    <a:pt x="305" y="335"/>
                    <a:pt x="324" y="316"/>
                    <a:pt x="324" y="293"/>
                  </a:cubicBezTo>
                  <a:lnTo>
                    <a:pt x="324" y="73"/>
                  </a:lnTo>
                  <a:cubicBezTo>
                    <a:pt x="324" y="50"/>
                    <a:pt x="305" y="30"/>
                    <a:pt x="281" y="30"/>
                  </a:cubicBezTo>
                  <a:lnTo>
                    <a:pt x="73" y="30"/>
                  </a:lnTo>
                  <a:close/>
                  <a:moveTo>
                    <a:pt x="73" y="366"/>
                  </a:moveTo>
                  <a:cubicBezTo>
                    <a:pt x="33" y="366"/>
                    <a:pt x="0" y="333"/>
                    <a:pt x="0" y="29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281" y="0"/>
                  </a:lnTo>
                  <a:cubicBezTo>
                    <a:pt x="322" y="0"/>
                    <a:pt x="354" y="33"/>
                    <a:pt x="354" y="73"/>
                  </a:cubicBezTo>
                  <a:lnTo>
                    <a:pt x="354" y="293"/>
                  </a:lnTo>
                  <a:cubicBezTo>
                    <a:pt x="354" y="333"/>
                    <a:pt x="322" y="366"/>
                    <a:pt x="281" y="366"/>
                  </a:cubicBezTo>
                  <a:lnTo>
                    <a:pt x="73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"/>
            <p:cNvSpPr>
              <a:spLocks noChangeArrowheads="1"/>
            </p:cNvSpPr>
            <p:nvPr/>
          </p:nvSpPr>
          <p:spPr bwMode="auto">
            <a:xfrm>
              <a:off x="14714538" y="4970463"/>
              <a:ext cx="26987" cy="371475"/>
            </a:xfrm>
            <a:custGeom>
              <a:avLst/>
              <a:gdLst>
                <a:gd name="T0" fmla="*/ 0 w 75"/>
                <a:gd name="T1" fmla="*/ 51 h 1030"/>
                <a:gd name="T2" fmla="*/ 37 w 75"/>
                <a:gd name="T3" fmla="*/ 0 h 1030"/>
                <a:gd name="T4" fmla="*/ 74 w 75"/>
                <a:gd name="T5" fmla="*/ 51 h 1030"/>
                <a:gd name="T6" fmla="*/ 74 w 75"/>
                <a:gd name="T7" fmla="*/ 978 h 1030"/>
                <a:gd name="T8" fmla="*/ 37 w 75"/>
                <a:gd name="T9" fmla="*/ 1029 h 1030"/>
                <a:gd name="T10" fmla="*/ 0 w 75"/>
                <a:gd name="T11" fmla="*/ 978 h 1030"/>
                <a:gd name="T12" fmla="*/ 0 w 75"/>
                <a:gd name="T13" fmla="*/ 51 h 10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30"/>
                <a:gd name="T23" fmla="*/ 75 w 75"/>
                <a:gd name="T24" fmla="*/ 1030 h 10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30">
                  <a:moveTo>
                    <a:pt x="0" y="51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1"/>
                  </a:cubicBezTo>
                  <a:lnTo>
                    <a:pt x="74" y="978"/>
                  </a:lnTo>
                  <a:cubicBezTo>
                    <a:pt x="74" y="1006"/>
                    <a:pt x="57" y="1029"/>
                    <a:pt x="37" y="1029"/>
                  </a:cubicBezTo>
                  <a:cubicBezTo>
                    <a:pt x="17" y="1029"/>
                    <a:pt x="0" y="1006"/>
                    <a:pt x="0" y="978"/>
                  </a:cubicBezTo>
                  <a:lnTo>
                    <a:pt x="0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4714538" y="5411788"/>
              <a:ext cx="26987" cy="369887"/>
            </a:xfrm>
            <a:custGeom>
              <a:avLst/>
              <a:gdLst>
                <a:gd name="T0" fmla="*/ 0 w 75"/>
                <a:gd name="T1" fmla="*/ 50 h 1029"/>
                <a:gd name="T2" fmla="*/ 37 w 75"/>
                <a:gd name="T3" fmla="*/ 0 h 1029"/>
                <a:gd name="T4" fmla="*/ 74 w 75"/>
                <a:gd name="T5" fmla="*/ 50 h 1029"/>
                <a:gd name="T6" fmla="*/ 74 w 75"/>
                <a:gd name="T7" fmla="*/ 978 h 1029"/>
                <a:gd name="T8" fmla="*/ 37 w 75"/>
                <a:gd name="T9" fmla="*/ 1028 h 1029"/>
                <a:gd name="T10" fmla="*/ 0 w 75"/>
                <a:gd name="T11" fmla="*/ 978 h 1029"/>
                <a:gd name="T12" fmla="*/ 0 w 75"/>
                <a:gd name="T13" fmla="*/ 50 h 10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29"/>
                <a:gd name="T23" fmla="*/ 75 w 75"/>
                <a:gd name="T24" fmla="*/ 1029 h 10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29">
                  <a:moveTo>
                    <a:pt x="0" y="50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0"/>
                  </a:cubicBezTo>
                  <a:lnTo>
                    <a:pt x="74" y="978"/>
                  </a:lnTo>
                  <a:cubicBezTo>
                    <a:pt x="74" y="1006"/>
                    <a:pt x="57" y="1028"/>
                    <a:pt x="37" y="1028"/>
                  </a:cubicBezTo>
                  <a:cubicBezTo>
                    <a:pt x="17" y="1028"/>
                    <a:pt x="0" y="1006"/>
                    <a:pt x="0" y="978"/>
                  </a:cubicBezTo>
                  <a:lnTo>
                    <a:pt x="0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313057" y="1227158"/>
            <a:ext cx="3290082" cy="4427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710989" y="1748553"/>
            <a:ext cx="5419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devices tablets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3719199"/>
            <a:ext cx="5034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75131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/>
          <p:cNvGrpSpPr>
            <a:grpSpLocks/>
          </p:cNvGrpSpPr>
          <p:nvPr/>
        </p:nvGrpSpPr>
        <p:grpSpPr bwMode="auto">
          <a:xfrm rot="16200000">
            <a:off x="3155266" y="-3157313"/>
            <a:ext cx="5881465" cy="8731798"/>
            <a:chOff x="10352088" y="3868738"/>
            <a:chExt cx="4389437" cy="6516687"/>
          </a:xfrm>
          <a:effectLst>
            <a:outerShdw blurRad="63500" algn="ctr" rotWithShape="0">
              <a:prstClr val="black">
                <a:alpha val="71000"/>
              </a:prstClr>
            </a:outerShdw>
          </a:effectLst>
        </p:grpSpPr>
        <p:sp>
          <p:nvSpPr>
            <p:cNvPr id="21" name="Freeform 1"/>
            <p:cNvSpPr>
              <a:spLocks noChangeArrowheads="1"/>
            </p:cNvSpPr>
            <p:nvPr/>
          </p:nvSpPr>
          <p:spPr bwMode="auto">
            <a:xfrm>
              <a:off x="10367963" y="3886200"/>
              <a:ext cx="4343400" cy="6483350"/>
            </a:xfrm>
            <a:custGeom>
              <a:avLst/>
              <a:gdLst>
                <a:gd name="T0" fmla="*/ 12066 w 12067"/>
                <a:gd name="T1" fmla="*/ 17195 h 18009"/>
                <a:gd name="T2" fmla="*/ 11253 w 12067"/>
                <a:gd name="T3" fmla="*/ 18008 h 18009"/>
                <a:gd name="T4" fmla="*/ 813 w 12067"/>
                <a:gd name="T5" fmla="*/ 18008 h 18009"/>
                <a:gd name="T6" fmla="*/ 0 w 12067"/>
                <a:gd name="T7" fmla="*/ 17195 h 18009"/>
                <a:gd name="T8" fmla="*/ 0 w 12067"/>
                <a:gd name="T9" fmla="*/ 813 h 18009"/>
                <a:gd name="T10" fmla="*/ 813 w 12067"/>
                <a:gd name="T11" fmla="*/ 0 h 18009"/>
                <a:gd name="T12" fmla="*/ 11253 w 12067"/>
                <a:gd name="T13" fmla="*/ 0 h 18009"/>
                <a:gd name="T14" fmla="*/ 12066 w 12067"/>
                <a:gd name="T15" fmla="*/ 813 h 18009"/>
                <a:gd name="T16" fmla="*/ 12066 w 12067"/>
                <a:gd name="T17" fmla="*/ 17195 h 180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67"/>
                <a:gd name="T28" fmla="*/ 0 h 18009"/>
                <a:gd name="T29" fmla="*/ 12067 w 12067"/>
                <a:gd name="T30" fmla="*/ 18009 h 180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67" h="18009">
                  <a:moveTo>
                    <a:pt x="12066" y="17195"/>
                  </a:moveTo>
                  <a:cubicBezTo>
                    <a:pt x="12066" y="17644"/>
                    <a:pt x="11702" y="18008"/>
                    <a:pt x="11253" y="18008"/>
                  </a:cubicBezTo>
                  <a:lnTo>
                    <a:pt x="813" y="18008"/>
                  </a:lnTo>
                  <a:cubicBezTo>
                    <a:pt x="364" y="18008"/>
                    <a:pt x="0" y="17644"/>
                    <a:pt x="0" y="17195"/>
                  </a:cubicBezTo>
                  <a:lnTo>
                    <a:pt x="0" y="813"/>
                  </a:lnTo>
                  <a:cubicBezTo>
                    <a:pt x="0" y="364"/>
                    <a:pt x="364" y="0"/>
                    <a:pt x="813" y="0"/>
                  </a:cubicBezTo>
                  <a:lnTo>
                    <a:pt x="11253" y="0"/>
                  </a:lnTo>
                  <a:cubicBezTo>
                    <a:pt x="11702" y="0"/>
                    <a:pt x="12066" y="364"/>
                    <a:pt x="12066" y="813"/>
                  </a:cubicBezTo>
                  <a:lnTo>
                    <a:pt x="12066" y="17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"/>
            <p:cNvSpPr>
              <a:spLocks noChangeArrowheads="1"/>
            </p:cNvSpPr>
            <p:nvPr/>
          </p:nvSpPr>
          <p:spPr bwMode="auto">
            <a:xfrm>
              <a:off x="10352088" y="3868738"/>
              <a:ext cx="4376737" cy="6516687"/>
            </a:xfrm>
            <a:custGeom>
              <a:avLst/>
              <a:gdLst>
                <a:gd name="T0" fmla="*/ 92 w 12159"/>
                <a:gd name="T1" fmla="*/ 859 h 18101"/>
                <a:gd name="T2" fmla="*/ 92 w 12159"/>
                <a:gd name="T3" fmla="*/ 17241 h 18101"/>
                <a:gd name="T4" fmla="*/ 859 w 12159"/>
                <a:gd name="T5" fmla="*/ 18008 h 18101"/>
                <a:gd name="T6" fmla="*/ 11299 w 12159"/>
                <a:gd name="T7" fmla="*/ 18008 h 18101"/>
                <a:gd name="T8" fmla="*/ 12066 w 12159"/>
                <a:gd name="T9" fmla="*/ 17241 h 18101"/>
                <a:gd name="T10" fmla="*/ 12066 w 12159"/>
                <a:gd name="T11" fmla="*/ 859 h 18101"/>
                <a:gd name="T12" fmla="*/ 11299 w 12159"/>
                <a:gd name="T13" fmla="*/ 92 h 18101"/>
                <a:gd name="T14" fmla="*/ 859 w 12159"/>
                <a:gd name="T15" fmla="*/ 92 h 18101"/>
                <a:gd name="T16" fmla="*/ 92 w 12159"/>
                <a:gd name="T17" fmla="*/ 859 h 18101"/>
                <a:gd name="T18" fmla="*/ 859 w 12159"/>
                <a:gd name="T19" fmla="*/ 18100 h 18101"/>
                <a:gd name="T20" fmla="*/ 0 w 12159"/>
                <a:gd name="T21" fmla="*/ 17241 h 18101"/>
                <a:gd name="T22" fmla="*/ 0 w 12159"/>
                <a:gd name="T23" fmla="*/ 859 h 18101"/>
                <a:gd name="T24" fmla="*/ 859 w 12159"/>
                <a:gd name="T25" fmla="*/ 0 h 18101"/>
                <a:gd name="T26" fmla="*/ 11299 w 12159"/>
                <a:gd name="T27" fmla="*/ 0 h 18101"/>
                <a:gd name="T28" fmla="*/ 12158 w 12159"/>
                <a:gd name="T29" fmla="*/ 859 h 18101"/>
                <a:gd name="T30" fmla="*/ 12158 w 12159"/>
                <a:gd name="T31" fmla="*/ 17241 h 18101"/>
                <a:gd name="T32" fmla="*/ 11299 w 12159"/>
                <a:gd name="T33" fmla="*/ 18100 h 18101"/>
                <a:gd name="T34" fmla="*/ 859 w 12159"/>
                <a:gd name="T35" fmla="*/ 18100 h 18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159"/>
                <a:gd name="T55" fmla="*/ 0 h 18101"/>
                <a:gd name="T56" fmla="*/ 12159 w 12159"/>
                <a:gd name="T57" fmla="*/ 18101 h 18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159" h="18101">
                  <a:moveTo>
                    <a:pt x="92" y="859"/>
                  </a:moveTo>
                  <a:lnTo>
                    <a:pt x="92" y="17241"/>
                  </a:lnTo>
                  <a:cubicBezTo>
                    <a:pt x="92" y="17664"/>
                    <a:pt x="436" y="18008"/>
                    <a:pt x="859" y="18008"/>
                  </a:cubicBezTo>
                  <a:lnTo>
                    <a:pt x="11299" y="18008"/>
                  </a:lnTo>
                  <a:cubicBezTo>
                    <a:pt x="11722" y="18008"/>
                    <a:pt x="12066" y="17664"/>
                    <a:pt x="12066" y="17241"/>
                  </a:cubicBezTo>
                  <a:lnTo>
                    <a:pt x="12066" y="859"/>
                  </a:lnTo>
                  <a:cubicBezTo>
                    <a:pt x="12066" y="436"/>
                    <a:pt x="11722" y="92"/>
                    <a:pt x="11299" y="92"/>
                  </a:cubicBezTo>
                  <a:lnTo>
                    <a:pt x="859" y="92"/>
                  </a:lnTo>
                  <a:cubicBezTo>
                    <a:pt x="436" y="92"/>
                    <a:pt x="92" y="436"/>
                    <a:pt x="92" y="859"/>
                  </a:cubicBezTo>
                  <a:close/>
                  <a:moveTo>
                    <a:pt x="859" y="18100"/>
                  </a:moveTo>
                  <a:cubicBezTo>
                    <a:pt x="385" y="18100"/>
                    <a:pt x="0" y="17715"/>
                    <a:pt x="0" y="17241"/>
                  </a:cubicBezTo>
                  <a:lnTo>
                    <a:pt x="0" y="859"/>
                  </a:lnTo>
                  <a:cubicBezTo>
                    <a:pt x="0" y="385"/>
                    <a:pt x="385" y="0"/>
                    <a:pt x="859" y="0"/>
                  </a:cubicBezTo>
                  <a:lnTo>
                    <a:pt x="11299" y="0"/>
                  </a:lnTo>
                  <a:cubicBezTo>
                    <a:pt x="11773" y="0"/>
                    <a:pt x="12158" y="385"/>
                    <a:pt x="12158" y="859"/>
                  </a:cubicBezTo>
                  <a:lnTo>
                    <a:pt x="12158" y="17241"/>
                  </a:lnTo>
                  <a:cubicBezTo>
                    <a:pt x="12158" y="17715"/>
                    <a:pt x="11773" y="18100"/>
                    <a:pt x="11299" y="18100"/>
                  </a:cubicBezTo>
                  <a:lnTo>
                    <a:pt x="859" y="181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12515940" y="4162425"/>
              <a:ext cx="61913" cy="63500"/>
            </a:xfrm>
            <a:custGeom>
              <a:avLst/>
              <a:gdLst>
                <a:gd name="T0" fmla="*/ 86 w 174"/>
                <a:gd name="T1" fmla="*/ 174 h 175"/>
                <a:gd name="T2" fmla="*/ 0 w 174"/>
                <a:gd name="T3" fmla="*/ 87 h 175"/>
                <a:gd name="T4" fmla="*/ 86 w 174"/>
                <a:gd name="T5" fmla="*/ 0 h 175"/>
                <a:gd name="T6" fmla="*/ 173 w 174"/>
                <a:gd name="T7" fmla="*/ 87 h 175"/>
                <a:gd name="T8" fmla="*/ 86 w 174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75"/>
                <a:gd name="T17" fmla="*/ 174 w 174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75">
                  <a:moveTo>
                    <a:pt x="86" y="174"/>
                  </a:move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34" y="0"/>
                    <a:pt x="173" y="39"/>
                    <a:pt x="173" y="87"/>
                  </a:cubicBezTo>
                  <a:cubicBezTo>
                    <a:pt x="173" y="135"/>
                    <a:pt x="134" y="174"/>
                    <a:pt x="86" y="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12372975" y="9901238"/>
              <a:ext cx="333375" cy="333375"/>
            </a:xfrm>
            <a:custGeom>
              <a:avLst/>
              <a:gdLst>
                <a:gd name="T0" fmla="*/ 463 w 925"/>
                <a:gd name="T1" fmla="*/ 925 h 926"/>
                <a:gd name="T2" fmla="*/ 0 w 925"/>
                <a:gd name="T3" fmla="*/ 463 h 926"/>
                <a:gd name="T4" fmla="*/ 463 w 925"/>
                <a:gd name="T5" fmla="*/ 0 h 926"/>
                <a:gd name="T6" fmla="*/ 924 w 925"/>
                <a:gd name="T7" fmla="*/ 463 h 926"/>
                <a:gd name="T8" fmla="*/ 463 w 925"/>
                <a:gd name="T9" fmla="*/ 925 h 9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5"/>
                <a:gd name="T16" fmla="*/ 0 h 926"/>
                <a:gd name="T17" fmla="*/ 925 w 925"/>
                <a:gd name="T18" fmla="*/ 926 h 9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5" h="926">
                  <a:moveTo>
                    <a:pt x="463" y="925"/>
                  </a:moveTo>
                  <a:cubicBezTo>
                    <a:pt x="207" y="925"/>
                    <a:pt x="0" y="718"/>
                    <a:pt x="0" y="463"/>
                  </a:cubicBezTo>
                  <a:cubicBezTo>
                    <a:pt x="0" y="207"/>
                    <a:pt x="207" y="0"/>
                    <a:pt x="463" y="0"/>
                  </a:cubicBezTo>
                  <a:cubicBezTo>
                    <a:pt x="717" y="0"/>
                    <a:pt x="924" y="207"/>
                    <a:pt x="924" y="463"/>
                  </a:cubicBezTo>
                  <a:cubicBezTo>
                    <a:pt x="924" y="718"/>
                    <a:pt x="717" y="925"/>
                    <a:pt x="463" y="925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>
              <a:off x="12476163" y="10001250"/>
              <a:ext cx="128587" cy="131763"/>
            </a:xfrm>
            <a:custGeom>
              <a:avLst/>
              <a:gdLst>
                <a:gd name="T0" fmla="*/ 73 w 355"/>
                <a:gd name="T1" fmla="*/ 30 h 367"/>
                <a:gd name="T2" fmla="*/ 30 w 355"/>
                <a:gd name="T3" fmla="*/ 73 h 367"/>
                <a:gd name="T4" fmla="*/ 30 w 355"/>
                <a:gd name="T5" fmla="*/ 293 h 367"/>
                <a:gd name="T6" fmla="*/ 73 w 355"/>
                <a:gd name="T7" fmla="*/ 335 h 367"/>
                <a:gd name="T8" fmla="*/ 281 w 355"/>
                <a:gd name="T9" fmla="*/ 335 h 367"/>
                <a:gd name="T10" fmla="*/ 324 w 355"/>
                <a:gd name="T11" fmla="*/ 293 h 367"/>
                <a:gd name="T12" fmla="*/ 324 w 355"/>
                <a:gd name="T13" fmla="*/ 73 h 367"/>
                <a:gd name="T14" fmla="*/ 281 w 355"/>
                <a:gd name="T15" fmla="*/ 30 h 367"/>
                <a:gd name="T16" fmla="*/ 73 w 355"/>
                <a:gd name="T17" fmla="*/ 30 h 367"/>
                <a:gd name="T18" fmla="*/ 73 w 355"/>
                <a:gd name="T19" fmla="*/ 366 h 367"/>
                <a:gd name="T20" fmla="*/ 0 w 355"/>
                <a:gd name="T21" fmla="*/ 293 h 367"/>
                <a:gd name="T22" fmla="*/ 0 w 355"/>
                <a:gd name="T23" fmla="*/ 73 h 367"/>
                <a:gd name="T24" fmla="*/ 73 w 355"/>
                <a:gd name="T25" fmla="*/ 0 h 367"/>
                <a:gd name="T26" fmla="*/ 281 w 355"/>
                <a:gd name="T27" fmla="*/ 0 h 367"/>
                <a:gd name="T28" fmla="*/ 354 w 355"/>
                <a:gd name="T29" fmla="*/ 73 h 367"/>
                <a:gd name="T30" fmla="*/ 354 w 355"/>
                <a:gd name="T31" fmla="*/ 293 h 367"/>
                <a:gd name="T32" fmla="*/ 281 w 355"/>
                <a:gd name="T33" fmla="*/ 366 h 367"/>
                <a:gd name="T34" fmla="*/ 73 w 355"/>
                <a:gd name="T35" fmla="*/ 366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5"/>
                <a:gd name="T55" fmla="*/ 0 h 367"/>
                <a:gd name="T56" fmla="*/ 355 w 355"/>
                <a:gd name="T57" fmla="*/ 367 h 3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5" h="367">
                  <a:moveTo>
                    <a:pt x="73" y="30"/>
                  </a:moveTo>
                  <a:cubicBezTo>
                    <a:pt x="49" y="30"/>
                    <a:pt x="30" y="50"/>
                    <a:pt x="30" y="73"/>
                  </a:cubicBezTo>
                  <a:lnTo>
                    <a:pt x="30" y="293"/>
                  </a:lnTo>
                  <a:cubicBezTo>
                    <a:pt x="30" y="316"/>
                    <a:pt x="49" y="335"/>
                    <a:pt x="73" y="335"/>
                  </a:cubicBezTo>
                  <a:lnTo>
                    <a:pt x="281" y="335"/>
                  </a:lnTo>
                  <a:cubicBezTo>
                    <a:pt x="305" y="335"/>
                    <a:pt x="324" y="316"/>
                    <a:pt x="324" y="293"/>
                  </a:cubicBezTo>
                  <a:lnTo>
                    <a:pt x="324" y="73"/>
                  </a:lnTo>
                  <a:cubicBezTo>
                    <a:pt x="324" y="50"/>
                    <a:pt x="305" y="30"/>
                    <a:pt x="281" y="30"/>
                  </a:cubicBezTo>
                  <a:lnTo>
                    <a:pt x="73" y="30"/>
                  </a:lnTo>
                  <a:close/>
                  <a:moveTo>
                    <a:pt x="73" y="366"/>
                  </a:moveTo>
                  <a:cubicBezTo>
                    <a:pt x="33" y="366"/>
                    <a:pt x="0" y="333"/>
                    <a:pt x="0" y="29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281" y="0"/>
                  </a:lnTo>
                  <a:cubicBezTo>
                    <a:pt x="322" y="0"/>
                    <a:pt x="354" y="33"/>
                    <a:pt x="354" y="73"/>
                  </a:cubicBezTo>
                  <a:lnTo>
                    <a:pt x="354" y="293"/>
                  </a:lnTo>
                  <a:cubicBezTo>
                    <a:pt x="354" y="333"/>
                    <a:pt x="322" y="366"/>
                    <a:pt x="281" y="366"/>
                  </a:cubicBezTo>
                  <a:lnTo>
                    <a:pt x="73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"/>
            <p:cNvSpPr>
              <a:spLocks noChangeArrowheads="1"/>
            </p:cNvSpPr>
            <p:nvPr/>
          </p:nvSpPr>
          <p:spPr bwMode="auto">
            <a:xfrm>
              <a:off x="14714538" y="4970463"/>
              <a:ext cx="26987" cy="371475"/>
            </a:xfrm>
            <a:custGeom>
              <a:avLst/>
              <a:gdLst>
                <a:gd name="T0" fmla="*/ 0 w 75"/>
                <a:gd name="T1" fmla="*/ 51 h 1030"/>
                <a:gd name="T2" fmla="*/ 37 w 75"/>
                <a:gd name="T3" fmla="*/ 0 h 1030"/>
                <a:gd name="T4" fmla="*/ 74 w 75"/>
                <a:gd name="T5" fmla="*/ 51 h 1030"/>
                <a:gd name="T6" fmla="*/ 74 w 75"/>
                <a:gd name="T7" fmla="*/ 978 h 1030"/>
                <a:gd name="T8" fmla="*/ 37 w 75"/>
                <a:gd name="T9" fmla="*/ 1029 h 1030"/>
                <a:gd name="T10" fmla="*/ 0 w 75"/>
                <a:gd name="T11" fmla="*/ 978 h 1030"/>
                <a:gd name="T12" fmla="*/ 0 w 75"/>
                <a:gd name="T13" fmla="*/ 51 h 10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30"/>
                <a:gd name="T23" fmla="*/ 75 w 75"/>
                <a:gd name="T24" fmla="*/ 1030 h 10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30">
                  <a:moveTo>
                    <a:pt x="0" y="51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1"/>
                  </a:cubicBezTo>
                  <a:lnTo>
                    <a:pt x="74" y="978"/>
                  </a:lnTo>
                  <a:cubicBezTo>
                    <a:pt x="74" y="1006"/>
                    <a:pt x="57" y="1029"/>
                    <a:pt x="37" y="1029"/>
                  </a:cubicBezTo>
                  <a:cubicBezTo>
                    <a:pt x="17" y="1029"/>
                    <a:pt x="0" y="1006"/>
                    <a:pt x="0" y="978"/>
                  </a:cubicBezTo>
                  <a:lnTo>
                    <a:pt x="0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4714538" y="5411788"/>
              <a:ext cx="26987" cy="369887"/>
            </a:xfrm>
            <a:custGeom>
              <a:avLst/>
              <a:gdLst>
                <a:gd name="T0" fmla="*/ 0 w 75"/>
                <a:gd name="T1" fmla="*/ 50 h 1029"/>
                <a:gd name="T2" fmla="*/ 37 w 75"/>
                <a:gd name="T3" fmla="*/ 0 h 1029"/>
                <a:gd name="T4" fmla="*/ 74 w 75"/>
                <a:gd name="T5" fmla="*/ 50 h 1029"/>
                <a:gd name="T6" fmla="*/ 74 w 75"/>
                <a:gd name="T7" fmla="*/ 978 h 1029"/>
                <a:gd name="T8" fmla="*/ 37 w 75"/>
                <a:gd name="T9" fmla="*/ 1028 h 1029"/>
                <a:gd name="T10" fmla="*/ 0 w 75"/>
                <a:gd name="T11" fmla="*/ 978 h 1029"/>
                <a:gd name="T12" fmla="*/ 0 w 75"/>
                <a:gd name="T13" fmla="*/ 50 h 10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29"/>
                <a:gd name="T23" fmla="*/ 75 w 75"/>
                <a:gd name="T24" fmla="*/ 1029 h 10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29">
                  <a:moveTo>
                    <a:pt x="0" y="50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0"/>
                  </a:cubicBezTo>
                  <a:lnTo>
                    <a:pt x="74" y="978"/>
                  </a:lnTo>
                  <a:cubicBezTo>
                    <a:pt x="74" y="1006"/>
                    <a:pt x="57" y="1028"/>
                    <a:pt x="37" y="1028"/>
                  </a:cubicBezTo>
                  <a:cubicBezTo>
                    <a:pt x="17" y="1028"/>
                    <a:pt x="0" y="1006"/>
                    <a:pt x="0" y="978"/>
                  </a:cubicBezTo>
                  <a:lnTo>
                    <a:pt x="0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 rot="16200000">
            <a:off x="3563157" y="-2223497"/>
            <a:ext cx="4933601" cy="7374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777618" y="4577089"/>
            <a:ext cx="302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devices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tablets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7742" y="4761754"/>
            <a:ext cx="454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80977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1322550" y="2285050"/>
            <a:ext cx="3550872" cy="5271730"/>
            <a:chOff x="10352088" y="3868738"/>
            <a:chExt cx="4389437" cy="6516687"/>
          </a:xfrm>
          <a:effectLst>
            <a:outerShdw blurRad="63500" algn="ctr" rotWithShape="0">
              <a:prstClr val="black">
                <a:alpha val="71000"/>
              </a:prstClr>
            </a:outerShdw>
          </a:effectLst>
        </p:grpSpPr>
        <p:sp>
          <p:nvSpPr>
            <p:cNvPr id="19" name="Freeform 1"/>
            <p:cNvSpPr>
              <a:spLocks noChangeArrowheads="1"/>
            </p:cNvSpPr>
            <p:nvPr/>
          </p:nvSpPr>
          <p:spPr bwMode="auto">
            <a:xfrm>
              <a:off x="10367963" y="3886200"/>
              <a:ext cx="4343400" cy="6483350"/>
            </a:xfrm>
            <a:custGeom>
              <a:avLst/>
              <a:gdLst>
                <a:gd name="T0" fmla="*/ 12066 w 12067"/>
                <a:gd name="T1" fmla="*/ 17195 h 18009"/>
                <a:gd name="T2" fmla="*/ 11253 w 12067"/>
                <a:gd name="T3" fmla="*/ 18008 h 18009"/>
                <a:gd name="T4" fmla="*/ 813 w 12067"/>
                <a:gd name="T5" fmla="*/ 18008 h 18009"/>
                <a:gd name="T6" fmla="*/ 0 w 12067"/>
                <a:gd name="T7" fmla="*/ 17195 h 18009"/>
                <a:gd name="T8" fmla="*/ 0 w 12067"/>
                <a:gd name="T9" fmla="*/ 813 h 18009"/>
                <a:gd name="T10" fmla="*/ 813 w 12067"/>
                <a:gd name="T11" fmla="*/ 0 h 18009"/>
                <a:gd name="T12" fmla="*/ 11253 w 12067"/>
                <a:gd name="T13" fmla="*/ 0 h 18009"/>
                <a:gd name="T14" fmla="*/ 12066 w 12067"/>
                <a:gd name="T15" fmla="*/ 813 h 18009"/>
                <a:gd name="T16" fmla="*/ 12066 w 12067"/>
                <a:gd name="T17" fmla="*/ 17195 h 180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67"/>
                <a:gd name="T28" fmla="*/ 0 h 18009"/>
                <a:gd name="T29" fmla="*/ 12067 w 12067"/>
                <a:gd name="T30" fmla="*/ 18009 h 180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67" h="18009">
                  <a:moveTo>
                    <a:pt x="12066" y="17195"/>
                  </a:moveTo>
                  <a:cubicBezTo>
                    <a:pt x="12066" y="17644"/>
                    <a:pt x="11702" y="18008"/>
                    <a:pt x="11253" y="18008"/>
                  </a:cubicBezTo>
                  <a:lnTo>
                    <a:pt x="813" y="18008"/>
                  </a:lnTo>
                  <a:cubicBezTo>
                    <a:pt x="364" y="18008"/>
                    <a:pt x="0" y="17644"/>
                    <a:pt x="0" y="17195"/>
                  </a:cubicBezTo>
                  <a:lnTo>
                    <a:pt x="0" y="813"/>
                  </a:lnTo>
                  <a:cubicBezTo>
                    <a:pt x="0" y="364"/>
                    <a:pt x="364" y="0"/>
                    <a:pt x="813" y="0"/>
                  </a:cubicBezTo>
                  <a:lnTo>
                    <a:pt x="11253" y="0"/>
                  </a:lnTo>
                  <a:cubicBezTo>
                    <a:pt x="11702" y="0"/>
                    <a:pt x="12066" y="364"/>
                    <a:pt x="12066" y="813"/>
                  </a:cubicBezTo>
                  <a:lnTo>
                    <a:pt x="12066" y="17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10352088" y="3868738"/>
              <a:ext cx="4376737" cy="6516687"/>
            </a:xfrm>
            <a:custGeom>
              <a:avLst/>
              <a:gdLst>
                <a:gd name="T0" fmla="*/ 92 w 12159"/>
                <a:gd name="T1" fmla="*/ 859 h 18101"/>
                <a:gd name="T2" fmla="*/ 92 w 12159"/>
                <a:gd name="T3" fmla="*/ 17241 h 18101"/>
                <a:gd name="T4" fmla="*/ 859 w 12159"/>
                <a:gd name="T5" fmla="*/ 18008 h 18101"/>
                <a:gd name="T6" fmla="*/ 11299 w 12159"/>
                <a:gd name="T7" fmla="*/ 18008 h 18101"/>
                <a:gd name="T8" fmla="*/ 12066 w 12159"/>
                <a:gd name="T9" fmla="*/ 17241 h 18101"/>
                <a:gd name="T10" fmla="*/ 12066 w 12159"/>
                <a:gd name="T11" fmla="*/ 859 h 18101"/>
                <a:gd name="T12" fmla="*/ 11299 w 12159"/>
                <a:gd name="T13" fmla="*/ 92 h 18101"/>
                <a:gd name="T14" fmla="*/ 859 w 12159"/>
                <a:gd name="T15" fmla="*/ 92 h 18101"/>
                <a:gd name="T16" fmla="*/ 92 w 12159"/>
                <a:gd name="T17" fmla="*/ 859 h 18101"/>
                <a:gd name="T18" fmla="*/ 859 w 12159"/>
                <a:gd name="T19" fmla="*/ 18100 h 18101"/>
                <a:gd name="T20" fmla="*/ 0 w 12159"/>
                <a:gd name="T21" fmla="*/ 17241 h 18101"/>
                <a:gd name="T22" fmla="*/ 0 w 12159"/>
                <a:gd name="T23" fmla="*/ 859 h 18101"/>
                <a:gd name="T24" fmla="*/ 859 w 12159"/>
                <a:gd name="T25" fmla="*/ 0 h 18101"/>
                <a:gd name="T26" fmla="*/ 11299 w 12159"/>
                <a:gd name="T27" fmla="*/ 0 h 18101"/>
                <a:gd name="T28" fmla="*/ 12158 w 12159"/>
                <a:gd name="T29" fmla="*/ 859 h 18101"/>
                <a:gd name="T30" fmla="*/ 12158 w 12159"/>
                <a:gd name="T31" fmla="*/ 17241 h 18101"/>
                <a:gd name="T32" fmla="*/ 11299 w 12159"/>
                <a:gd name="T33" fmla="*/ 18100 h 18101"/>
                <a:gd name="T34" fmla="*/ 859 w 12159"/>
                <a:gd name="T35" fmla="*/ 18100 h 18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159"/>
                <a:gd name="T55" fmla="*/ 0 h 18101"/>
                <a:gd name="T56" fmla="*/ 12159 w 12159"/>
                <a:gd name="T57" fmla="*/ 18101 h 18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159" h="18101">
                  <a:moveTo>
                    <a:pt x="92" y="859"/>
                  </a:moveTo>
                  <a:lnTo>
                    <a:pt x="92" y="17241"/>
                  </a:lnTo>
                  <a:cubicBezTo>
                    <a:pt x="92" y="17664"/>
                    <a:pt x="436" y="18008"/>
                    <a:pt x="859" y="18008"/>
                  </a:cubicBezTo>
                  <a:lnTo>
                    <a:pt x="11299" y="18008"/>
                  </a:lnTo>
                  <a:cubicBezTo>
                    <a:pt x="11722" y="18008"/>
                    <a:pt x="12066" y="17664"/>
                    <a:pt x="12066" y="17241"/>
                  </a:cubicBezTo>
                  <a:lnTo>
                    <a:pt x="12066" y="859"/>
                  </a:lnTo>
                  <a:cubicBezTo>
                    <a:pt x="12066" y="436"/>
                    <a:pt x="11722" y="92"/>
                    <a:pt x="11299" y="92"/>
                  </a:cubicBezTo>
                  <a:lnTo>
                    <a:pt x="859" y="92"/>
                  </a:lnTo>
                  <a:cubicBezTo>
                    <a:pt x="436" y="92"/>
                    <a:pt x="92" y="436"/>
                    <a:pt x="92" y="859"/>
                  </a:cubicBezTo>
                  <a:close/>
                  <a:moveTo>
                    <a:pt x="859" y="18100"/>
                  </a:moveTo>
                  <a:cubicBezTo>
                    <a:pt x="385" y="18100"/>
                    <a:pt x="0" y="17715"/>
                    <a:pt x="0" y="17241"/>
                  </a:cubicBezTo>
                  <a:lnTo>
                    <a:pt x="0" y="859"/>
                  </a:lnTo>
                  <a:cubicBezTo>
                    <a:pt x="0" y="385"/>
                    <a:pt x="385" y="0"/>
                    <a:pt x="859" y="0"/>
                  </a:cubicBezTo>
                  <a:lnTo>
                    <a:pt x="11299" y="0"/>
                  </a:lnTo>
                  <a:cubicBezTo>
                    <a:pt x="11773" y="0"/>
                    <a:pt x="12158" y="385"/>
                    <a:pt x="12158" y="859"/>
                  </a:cubicBezTo>
                  <a:lnTo>
                    <a:pt x="12158" y="17241"/>
                  </a:lnTo>
                  <a:cubicBezTo>
                    <a:pt x="12158" y="17715"/>
                    <a:pt x="11773" y="18100"/>
                    <a:pt x="11299" y="18100"/>
                  </a:cubicBezTo>
                  <a:lnTo>
                    <a:pt x="859" y="181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12515940" y="4162425"/>
              <a:ext cx="61913" cy="63500"/>
            </a:xfrm>
            <a:custGeom>
              <a:avLst/>
              <a:gdLst>
                <a:gd name="T0" fmla="*/ 86 w 174"/>
                <a:gd name="T1" fmla="*/ 174 h 175"/>
                <a:gd name="T2" fmla="*/ 0 w 174"/>
                <a:gd name="T3" fmla="*/ 87 h 175"/>
                <a:gd name="T4" fmla="*/ 86 w 174"/>
                <a:gd name="T5" fmla="*/ 0 h 175"/>
                <a:gd name="T6" fmla="*/ 173 w 174"/>
                <a:gd name="T7" fmla="*/ 87 h 175"/>
                <a:gd name="T8" fmla="*/ 86 w 174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75"/>
                <a:gd name="T17" fmla="*/ 174 w 174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75">
                  <a:moveTo>
                    <a:pt x="86" y="174"/>
                  </a:move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34" y="0"/>
                    <a:pt x="173" y="39"/>
                    <a:pt x="173" y="87"/>
                  </a:cubicBezTo>
                  <a:cubicBezTo>
                    <a:pt x="173" y="135"/>
                    <a:pt x="134" y="174"/>
                    <a:pt x="86" y="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12372975" y="9901238"/>
              <a:ext cx="333375" cy="333375"/>
            </a:xfrm>
            <a:custGeom>
              <a:avLst/>
              <a:gdLst>
                <a:gd name="T0" fmla="*/ 463 w 925"/>
                <a:gd name="T1" fmla="*/ 925 h 926"/>
                <a:gd name="T2" fmla="*/ 0 w 925"/>
                <a:gd name="T3" fmla="*/ 463 h 926"/>
                <a:gd name="T4" fmla="*/ 463 w 925"/>
                <a:gd name="T5" fmla="*/ 0 h 926"/>
                <a:gd name="T6" fmla="*/ 924 w 925"/>
                <a:gd name="T7" fmla="*/ 463 h 926"/>
                <a:gd name="T8" fmla="*/ 463 w 925"/>
                <a:gd name="T9" fmla="*/ 925 h 9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5"/>
                <a:gd name="T16" fmla="*/ 0 h 926"/>
                <a:gd name="T17" fmla="*/ 925 w 925"/>
                <a:gd name="T18" fmla="*/ 926 h 9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5" h="926">
                  <a:moveTo>
                    <a:pt x="463" y="925"/>
                  </a:moveTo>
                  <a:cubicBezTo>
                    <a:pt x="207" y="925"/>
                    <a:pt x="0" y="718"/>
                    <a:pt x="0" y="463"/>
                  </a:cubicBezTo>
                  <a:cubicBezTo>
                    <a:pt x="0" y="207"/>
                    <a:pt x="207" y="0"/>
                    <a:pt x="463" y="0"/>
                  </a:cubicBezTo>
                  <a:cubicBezTo>
                    <a:pt x="717" y="0"/>
                    <a:pt x="924" y="207"/>
                    <a:pt x="924" y="463"/>
                  </a:cubicBezTo>
                  <a:cubicBezTo>
                    <a:pt x="924" y="718"/>
                    <a:pt x="717" y="925"/>
                    <a:pt x="463" y="925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5"/>
            <p:cNvSpPr>
              <a:spLocks noChangeArrowheads="1"/>
            </p:cNvSpPr>
            <p:nvPr/>
          </p:nvSpPr>
          <p:spPr bwMode="auto">
            <a:xfrm>
              <a:off x="12476163" y="10001250"/>
              <a:ext cx="128587" cy="131763"/>
            </a:xfrm>
            <a:custGeom>
              <a:avLst/>
              <a:gdLst>
                <a:gd name="T0" fmla="*/ 73 w 355"/>
                <a:gd name="T1" fmla="*/ 30 h 367"/>
                <a:gd name="T2" fmla="*/ 30 w 355"/>
                <a:gd name="T3" fmla="*/ 73 h 367"/>
                <a:gd name="T4" fmla="*/ 30 w 355"/>
                <a:gd name="T5" fmla="*/ 293 h 367"/>
                <a:gd name="T6" fmla="*/ 73 w 355"/>
                <a:gd name="T7" fmla="*/ 335 h 367"/>
                <a:gd name="T8" fmla="*/ 281 w 355"/>
                <a:gd name="T9" fmla="*/ 335 h 367"/>
                <a:gd name="T10" fmla="*/ 324 w 355"/>
                <a:gd name="T11" fmla="*/ 293 h 367"/>
                <a:gd name="T12" fmla="*/ 324 w 355"/>
                <a:gd name="T13" fmla="*/ 73 h 367"/>
                <a:gd name="T14" fmla="*/ 281 w 355"/>
                <a:gd name="T15" fmla="*/ 30 h 367"/>
                <a:gd name="T16" fmla="*/ 73 w 355"/>
                <a:gd name="T17" fmla="*/ 30 h 367"/>
                <a:gd name="T18" fmla="*/ 73 w 355"/>
                <a:gd name="T19" fmla="*/ 366 h 367"/>
                <a:gd name="T20" fmla="*/ 0 w 355"/>
                <a:gd name="T21" fmla="*/ 293 h 367"/>
                <a:gd name="T22" fmla="*/ 0 w 355"/>
                <a:gd name="T23" fmla="*/ 73 h 367"/>
                <a:gd name="T24" fmla="*/ 73 w 355"/>
                <a:gd name="T25" fmla="*/ 0 h 367"/>
                <a:gd name="T26" fmla="*/ 281 w 355"/>
                <a:gd name="T27" fmla="*/ 0 h 367"/>
                <a:gd name="T28" fmla="*/ 354 w 355"/>
                <a:gd name="T29" fmla="*/ 73 h 367"/>
                <a:gd name="T30" fmla="*/ 354 w 355"/>
                <a:gd name="T31" fmla="*/ 293 h 367"/>
                <a:gd name="T32" fmla="*/ 281 w 355"/>
                <a:gd name="T33" fmla="*/ 366 h 367"/>
                <a:gd name="T34" fmla="*/ 73 w 355"/>
                <a:gd name="T35" fmla="*/ 366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5"/>
                <a:gd name="T55" fmla="*/ 0 h 367"/>
                <a:gd name="T56" fmla="*/ 355 w 355"/>
                <a:gd name="T57" fmla="*/ 367 h 3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5" h="367">
                  <a:moveTo>
                    <a:pt x="73" y="30"/>
                  </a:moveTo>
                  <a:cubicBezTo>
                    <a:pt x="49" y="30"/>
                    <a:pt x="30" y="50"/>
                    <a:pt x="30" y="73"/>
                  </a:cubicBezTo>
                  <a:lnTo>
                    <a:pt x="30" y="293"/>
                  </a:lnTo>
                  <a:cubicBezTo>
                    <a:pt x="30" y="316"/>
                    <a:pt x="49" y="335"/>
                    <a:pt x="73" y="335"/>
                  </a:cubicBezTo>
                  <a:lnTo>
                    <a:pt x="281" y="335"/>
                  </a:lnTo>
                  <a:cubicBezTo>
                    <a:pt x="305" y="335"/>
                    <a:pt x="324" y="316"/>
                    <a:pt x="324" y="293"/>
                  </a:cubicBezTo>
                  <a:lnTo>
                    <a:pt x="324" y="73"/>
                  </a:lnTo>
                  <a:cubicBezTo>
                    <a:pt x="324" y="50"/>
                    <a:pt x="305" y="30"/>
                    <a:pt x="281" y="30"/>
                  </a:cubicBezTo>
                  <a:lnTo>
                    <a:pt x="73" y="30"/>
                  </a:lnTo>
                  <a:close/>
                  <a:moveTo>
                    <a:pt x="73" y="366"/>
                  </a:moveTo>
                  <a:cubicBezTo>
                    <a:pt x="33" y="366"/>
                    <a:pt x="0" y="333"/>
                    <a:pt x="0" y="29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281" y="0"/>
                  </a:lnTo>
                  <a:cubicBezTo>
                    <a:pt x="322" y="0"/>
                    <a:pt x="354" y="33"/>
                    <a:pt x="354" y="73"/>
                  </a:cubicBezTo>
                  <a:lnTo>
                    <a:pt x="354" y="293"/>
                  </a:lnTo>
                  <a:cubicBezTo>
                    <a:pt x="354" y="333"/>
                    <a:pt x="322" y="366"/>
                    <a:pt x="281" y="366"/>
                  </a:cubicBezTo>
                  <a:lnTo>
                    <a:pt x="73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ChangeArrowheads="1"/>
            </p:cNvSpPr>
            <p:nvPr/>
          </p:nvSpPr>
          <p:spPr bwMode="auto">
            <a:xfrm>
              <a:off x="14714538" y="4970463"/>
              <a:ext cx="26987" cy="371475"/>
            </a:xfrm>
            <a:custGeom>
              <a:avLst/>
              <a:gdLst>
                <a:gd name="T0" fmla="*/ 0 w 75"/>
                <a:gd name="T1" fmla="*/ 51 h 1030"/>
                <a:gd name="T2" fmla="*/ 37 w 75"/>
                <a:gd name="T3" fmla="*/ 0 h 1030"/>
                <a:gd name="T4" fmla="*/ 74 w 75"/>
                <a:gd name="T5" fmla="*/ 51 h 1030"/>
                <a:gd name="T6" fmla="*/ 74 w 75"/>
                <a:gd name="T7" fmla="*/ 978 h 1030"/>
                <a:gd name="T8" fmla="*/ 37 w 75"/>
                <a:gd name="T9" fmla="*/ 1029 h 1030"/>
                <a:gd name="T10" fmla="*/ 0 w 75"/>
                <a:gd name="T11" fmla="*/ 978 h 1030"/>
                <a:gd name="T12" fmla="*/ 0 w 75"/>
                <a:gd name="T13" fmla="*/ 51 h 10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30"/>
                <a:gd name="T23" fmla="*/ 75 w 75"/>
                <a:gd name="T24" fmla="*/ 1030 h 10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30">
                  <a:moveTo>
                    <a:pt x="0" y="51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1"/>
                  </a:cubicBezTo>
                  <a:lnTo>
                    <a:pt x="74" y="978"/>
                  </a:lnTo>
                  <a:cubicBezTo>
                    <a:pt x="74" y="1006"/>
                    <a:pt x="57" y="1029"/>
                    <a:pt x="37" y="1029"/>
                  </a:cubicBezTo>
                  <a:cubicBezTo>
                    <a:pt x="17" y="1029"/>
                    <a:pt x="0" y="1006"/>
                    <a:pt x="0" y="978"/>
                  </a:cubicBezTo>
                  <a:lnTo>
                    <a:pt x="0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"/>
            <p:cNvSpPr>
              <a:spLocks noChangeArrowheads="1"/>
            </p:cNvSpPr>
            <p:nvPr/>
          </p:nvSpPr>
          <p:spPr bwMode="auto">
            <a:xfrm>
              <a:off x="14714538" y="5411788"/>
              <a:ext cx="26987" cy="369887"/>
            </a:xfrm>
            <a:custGeom>
              <a:avLst/>
              <a:gdLst>
                <a:gd name="T0" fmla="*/ 0 w 75"/>
                <a:gd name="T1" fmla="*/ 50 h 1029"/>
                <a:gd name="T2" fmla="*/ 37 w 75"/>
                <a:gd name="T3" fmla="*/ 0 h 1029"/>
                <a:gd name="T4" fmla="*/ 74 w 75"/>
                <a:gd name="T5" fmla="*/ 50 h 1029"/>
                <a:gd name="T6" fmla="*/ 74 w 75"/>
                <a:gd name="T7" fmla="*/ 978 h 1029"/>
                <a:gd name="T8" fmla="*/ 37 w 75"/>
                <a:gd name="T9" fmla="*/ 1028 h 1029"/>
                <a:gd name="T10" fmla="*/ 0 w 75"/>
                <a:gd name="T11" fmla="*/ 978 h 1029"/>
                <a:gd name="T12" fmla="*/ 0 w 75"/>
                <a:gd name="T13" fmla="*/ 50 h 10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1029"/>
                <a:gd name="T23" fmla="*/ 75 w 75"/>
                <a:gd name="T24" fmla="*/ 1029 h 10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1029">
                  <a:moveTo>
                    <a:pt x="0" y="50"/>
                  </a:moveTo>
                  <a:cubicBezTo>
                    <a:pt x="0" y="23"/>
                    <a:pt x="17" y="0"/>
                    <a:pt x="37" y="0"/>
                  </a:cubicBezTo>
                  <a:cubicBezTo>
                    <a:pt x="57" y="0"/>
                    <a:pt x="74" y="23"/>
                    <a:pt x="74" y="50"/>
                  </a:cubicBezTo>
                  <a:lnTo>
                    <a:pt x="74" y="978"/>
                  </a:lnTo>
                  <a:cubicBezTo>
                    <a:pt x="74" y="1006"/>
                    <a:pt x="57" y="1028"/>
                    <a:pt x="37" y="1028"/>
                  </a:cubicBezTo>
                  <a:cubicBezTo>
                    <a:pt x="17" y="1028"/>
                    <a:pt x="0" y="1006"/>
                    <a:pt x="0" y="978"/>
                  </a:cubicBezTo>
                  <a:lnTo>
                    <a:pt x="0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434847" y="2654905"/>
            <a:ext cx="3290082" cy="4427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442382" y="595140"/>
            <a:ext cx="530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devices tablets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5733190" y="2654905"/>
            <a:ext cx="802027" cy="802027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883144" y="2835353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7</a:t>
            </a:r>
            <a:endParaRPr lang="ru-RU" sz="2400" dirty="0"/>
          </a:p>
        </p:txBody>
      </p:sp>
      <p:sp>
        <p:nvSpPr>
          <p:cNvPr id="41" name="Овал 40"/>
          <p:cNvSpPr/>
          <p:nvPr/>
        </p:nvSpPr>
        <p:spPr>
          <a:xfrm>
            <a:off x="5733190" y="3854618"/>
            <a:ext cx="802027" cy="802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851060" y="4051108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</a:t>
            </a:r>
            <a:endParaRPr lang="ru-RU" sz="2400" dirty="0"/>
          </a:p>
        </p:txBody>
      </p:sp>
      <p:sp>
        <p:nvSpPr>
          <p:cNvPr id="43" name="Овал 42"/>
          <p:cNvSpPr/>
          <p:nvPr/>
        </p:nvSpPr>
        <p:spPr>
          <a:xfrm>
            <a:off x="5733190" y="5055298"/>
            <a:ext cx="802027" cy="802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5867102" y="5251788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b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685171" y="2654905"/>
            <a:ext cx="396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5170" y="3854618"/>
            <a:ext cx="396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85170" y="5054331"/>
            <a:ext cx="396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015468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8" grpId="0"/>
      <p:bldP spid="49" grpId="0"/>
      <p:bldP spid="5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86193" y="1317034"/>
            <a:ext cx="3086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devices notebook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6193" y="3864357"/>
            <a:ext cx="3770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5413565" y="818149"/>
            <a:ext cx="8606536" cy="4900968"/>
            <a:chOff x="8540750" y="4843463"/>
            <a:chExt cx="8012113" cy="45624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9321800" y="4843463"/>
              <a:ext cx="6480175" cy="4421187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8540750" y="9312275"/>
              <a:ext cx="8012113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18566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657723" y="1364460"/>
            <a:ext cx="7251032" cy="4129080"/>
            <a:chOff x="8540750" y="4843463"/>
            <a:chExt cx="8012113" cy="45624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9321800" y="4843463"/>
              <a:ext cx="6480175" cy="4421187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8540750" y="9312275"/>
              <a:ext cx="8012113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116383" y="2580236"/>
            <a:ext cx="3086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devices </a:t>
            </a:r>
            <a:r>
              <a:rPr lang="en-US" sz="4800" dirty="0">
                <a:solidFill>
                  <a:srgbClr val="ACD9E2"/>
                </a:solidFill>
                <a:latin typeface="Raleway ExtraBold" panose="020B0903030101060003" pitchFamily="34" charset="-52"/>
              </a:rPr>
              <a:t>notebook</a:t>
            </a:r>
            <a:endParaRPr lang="ru-RU" sz="4800" dirty="0">
              <a:solidFill>
                <a:srgbClr val="ACD9E2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72078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1732547" y="2625544"/>
            <a:ext cx="8726906" cy="4969512"/>
            <a:chOff x="8540750" y="4843463"/>
            <a:chExt cx="8012113" cy="45624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9321800" y="4843463"/>
              <a:ext cx="6480175" cy="4421187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8540750" y="9312275"/>
              <a:ext cx="8012113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1252917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1442" y="498888"/>
            <a:ext cx="550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devices notebook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9174" y="1485507"/>
            <a:ext cx="863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3010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7546050" y="4288056"/>
            <a:ext cx="1312323" cy="11573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541354" y="2859678"/>
            <a:ext cx="1312323" cy="1157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-1239863" y="1192383"/>
            <a:ext cx="7843130" cy="4466248"/>
            <a:chOff x="8540750" y="4843463"/>
            <a:chExt cx="8012113" cy="45624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Freeform 1"/>
            <p:cNvSpPr>
              <a:spLocks noChangeArrowheads="1"/>
            </p:cNvSpPr>
            <p:nvPr/>
          </p:nvSpPr>
          <p:spPr bwMode="auto">
            <a:xfrm>
              <a:off x="9321800" y="4843463"/>
              <a:ext cx="6480175" cy="4421187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4"/>
            <p:cNvSpPr>
              <a:spLocks noChangeArrowheads="1"/>
            </p:cNvSpPr>
            <p:nvPr/>
          </p:nvSpPr>
          <p:spPr bwMode="auto">
            <a:xfrm>
              <a:off x="8540750" y="9312275"/>
              <a:ext cx="8012113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 noChangeArrowheads="1"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ChangeArrowheads="1"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7541355" y="1431300"/>
            <a:ext cx="1312323" cy="1157371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828547" y="170301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7828549" y="3097461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P</a:t>
            </a:r>
            <a:endParaRPr lang="ru-RU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828549" y="4494917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8936952" y="1856096"/>
            <a:ext cx="133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creation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36951" y="3284474"/>
            <a:ext cx="122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support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36950" y="4712852"/>
            <a:ext cx="108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design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solidFill>
            <a:srgbClr val="ACD9E2"/>
          </a:solidFill>
        </p:spPr>
      </p:sp>
      <p:sp>
        <p:nvSpPr>
          <p:cNvPr id="37" name="TextBox 36"/>
          <p:cNvSpPr txBox="1"/>
          <p:nvPr/>
        </p:nvSpPr>
        <p:spPr>
          <a:xfrm>
            <a:off x="1186193" y="2588671"/>
            <a:ext cx="3086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devices notebook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16378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24" grpId="0" animBg="1"/>
      <p:bldP spid="25" grpId="0"/>
      <p:bldP spid="26" grpId="0"/>
      <p:bldP spid="30" grpId="0"/>
      <p:bldP spid="31" grpId="0"/>
      <p:bldP spid="32" grpId="0"/>
      <p:bldP spid="34" grpId="0"/>
      <p:bldP spid="3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50000"/>
            </a:schemeClr>
          </a:solidFill>
        </p:spPr>
      </p:sp>
      <p:sp>
        <p:nvSpPr>
          <p:cNvPr id="38" name="Прямоугольник 3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78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5353966" y="1666484"/>
            <a:ext cx="6190269" cy="3525031"/>
            <a:chOff x="8540750" y="4843463"/>
            <a:chExt cx="8012113" cy="45624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Freeform 1"/>
            <p:cNvSpPr>
              <a:spLocks noChangeArrowheads="1"/>
            </p:cNvSpPr>
            <p:nvPr/>
          </p:nvSpPr>
          <p:spPr bwMode="auto">
            <a:xfrm>
              <a:off x="9321800" y="4843463"/>
              <a:ext cx="6480175" cy="4421187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"/>
            <p:cNvSpPr>
              <a:spLocks noChangeArrowheads="1"/>
            </p:cNvSpPr>
            <p:nvPr/>
          </p:nvSpPr>
          <p:spPr bwMode="auto">
            <a:xfrm>
              <a:off x="8542338" y="9169400"/>
              <a:ext cx="8008937" cy="236538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4"/>
            <p:cNvSpPr>
              <a:spLocks noChangeArrowheads="1"/>
            </p:cNvSpPr>
            <p:nvPr/>
          </p:nvSpPr>
          <p:spPr bwMode="auto">
            <a:xfrm>
              <a:off x="8540750" y="9312275"/>
              <a:ext cx="8012113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 noChangeArrowheads="1"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ChangeArrowheads="1"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86193" y="1413287"/>
            <a:ext cx="3086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devices </a:t>
            </a:r>
            <a:r>
              <a:rPr lang="en-US" sz="4800" dirty="0">
                <a:solidFill>
                  <a:srgbClr val="ACD9E2"/>
                </a:solidFill>
                <a:latin typeface="Raleway ExtraBold" panose="020B0903030101060003" pitchFamily="34" charset="-52"/>
              </a:rPr>
              <a:t>notebook</a:t>
            </a:r>
            <a:endParaRPr lang="ru-RU" sz="4800" dirty="0">
              <a:solidFill>
                <a:srgbClr val="ACD9E2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86193" y="3960610"/>
            <a:ext cx="3770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75595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Прямоугольный треугольник 16"/>
          <p:cNvSpPr/>
          <p:nvPr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ACD9E2"/>
          </a:solidFill>
          <a:ln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620125" y="1892287"/>
            <a:ext cx="2951747" cy="2951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0" y="1"/>
            <a:ext cx="12191999" cy="6858000"/>
          </a:xfrm>
          <a:prstGeom prst="line">
            <a:avLst/>
          </a:prstGeom>
          <a:ln w="155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40507" y="2583330"/>
            <a:ext cx="2310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break</a:t>
            </a:r>
          </a:p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slide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8867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574318" y="1087869"/>
            <a:ext cx="5043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about</a:t>
            </a:r>
            <a:endParaRPr lang="ru-RU" sz="4800" dirty="0">
              <a:latin typeface="Raleway ExtraBold" panose="020B0903030101060003" pitchFamily="34" charset="-52"/>
            </a:endParaRPr>
          </a:p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 company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0468" y="3429000"/>
            <a:ext cx="697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Cras </a:t>
            </a:r>
            <a:r>
              <a:rPr lang="en-US" sz="1200" dirty="0" err="1">
                <a:latin typeface="Raleway Medium" panose="020B0603030101060003" pitchFamily="34" charset="-52"/>
              </a:rPr>
              <a:t>tempor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lacus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est</a:t>
            </a:r>
            <a:r>
              <a:rPr lang="en-US" sz="1200" dirty="0">
                <a:latin typeface="Raleway Medium" panose="020B0603030101060003" pitchFamily="34" charset="-52"/>
              </a:rPr>
              <a:t>, et maximus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malesuada</a:t>
            </a:r>
            <a:r>
              <a:rPr lang="en-US" sz="1200" dirty="0">
                <a:latin typeface="Raleway Medium" panose="020B0603030101060003" pitchFamily="34" charset="-52"/>
              </a:rPr>
              <a:t> at.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Cras </a:t>
            </a:r>
            <a:r>
              <a:rPr lang="en-US" sz="1200" dirty="0" err="1">
                <a:latin typeface="Raleway Medium" panose="020B0603030101060003" pitchFamily="34" charset="-52"/>
              </a:rPr>
              <a:t>tempor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lacus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est</a:t>
            </a:r>
            <a:r>
              <a:rPr lang="en-US" sz="1200" dirty="0">
                <a:latin typeface="Raleway Medium" panose="020B0603030101060003" pitchFamily="34" charset="-52"/>
              </a:rPr>
              <a:t>, et maximus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malesuada</a:t>
            </a:r>
            <a:r>
              <a:rPr lang="en-US" sz="1200" dirty="0">
                <a:latin typeface="Raleway Medium" panose="020B0603030101060003" pitchFamily="34" charset="-52"/>
              </a:rPr>
              <a:t> at.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2880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19820" y="1786517"/>
            <a:ext cx="300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charts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9820" y="3309964"/>
            <a:ext cx="4044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graphicFrame>
        <p:nvGraphicFramePr>
          <p:cNvPr id="18" name="Диаграмма 17"/>
          <p:cNvGraphicFramePr/>
          <p:nvPr>
            <p:extLst>
              <p:ext uri="{D42A27DB-BD31-4B8C-83A1-F6EECF244321}">
                <p14:modId xmlns:p14="http://schemas.microsoft.com/office/powerpoint/2010/main" val="2137910478"/>
              </p:ext>
            </p:extLst>
          </p:nvPr>
        </p:nvGraphicFramePr>
        <p:xfrm>
          <a:off x="6096000" y="1370486"/>
          <a:ext cx="5303922" cy="4117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38617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Graphic spid="18" grpId="0">
        <p:bldAsOne/>
      </p:bldGraphic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321144895"/>
              </p:ext>
            </p:extLst>
          </p:nvPr>
        </p:nvGraphicFramePr>
        <p:xfrm>
          <a:off x="737937" y="1482780"/>
          <a:ext cx="5358063" cy="389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84050" y="1786517"/>
            <a:ext cx="300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charts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6852" y="3309964"/>
            <a:ext cx="4044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13801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" grpId="0"/>
      <p:bldP spid="1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9992" y="498888"/>
            <a:ext cx="2984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charts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196" y="5258080"/>
            <a:ext cx="8633647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639877078"/>
              </p:ext>
            </p:extLst>
          </p:nvPr>
        </p:nvGraphicFramePr>
        <p:xfrm>
          <a:off x="1025196" y="1716504"/>
          <a:ext cx="8969036" cy="3251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3823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Graphic spid="5" grpId="0">
        <p:bldAsOne/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9200" y="2228440"/>
            <a:ext cx="2165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charts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slide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200527450"/>
              </p:ext>
            </p:extLst>
          </p:nvPr>
        </p:nvGraphicFramePr>
        <p:xfrm>
          <a:off x="1023886" y="1149015"/>
          <a:ext cx="7301967" cy="3246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9820" y="4627193"/>
            <a:ext cx="322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Raleway Medium" panose="020B0603030101060003" pitchFamily="34" charset="-52"/>
              </a:rPr>
              <a:t>Lorem ipsum </a:t>
            </a:r>
            <a:r>
              <a:rPr lang="en-US" sz="1200" dirty="0">
                <a:latin typeface="Raleway Medium" panose="020B0603030101060003" pitchFamily="34" charset="-52"/>
              </a:rPr>
              <a:t>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757" y="4627192"/>
            <a:ext cx="322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67717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4" grpId="0">
        <p:bldAsOne/>
      </p:bldGraphic>
      <p:bldP spid="10" grpId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9819" y="1513436"/>
            <a:ext cx="300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charts slide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6402" y="4015816"/>
            <a:ext cx="4033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Raleway Medium" panose="020B0603030101060003" pitchFamily="34" charset="-52"/>
              </a:rPr>
              <a:t>Lorem ipsum </a:t>
            </a:r>
            <a:r>
              <a:rPr lang="en-US" sz="1200" dirty="0">
                <a:latin typeface="Raleway Medium" panose="020B0603030101060003" pitchFamily="34" charset="-52"/>
              </a:rPr>
              <a:t>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713770393"/>
              </p:ext>
            </p:extLst>
          </p:nvPr>
        </p:nvGraphicFramePr>
        <p:xfrm>
          <a:off x="6476402" y="953741"/>
          <a:ext cx="4033576" cy="2689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561095" y="1625542"/>
            <a:ext cx="737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inea-ecommerce-10" panose="02000509000000000000" pitchFamily="49" charset="0"/>
              </a:rPr>
              <a:t>y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1095" y="2465821"/>
            <a:ext cx="737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inea-ecommerce-10" panose="02000509000000000000" pitchFamily="49" charset="0"/>
              </a:rPr>
              <a:t>J</a:t>
            </a:r>
            <a:endParaRPr lang="ru-RU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19819" y="4015816"/>
            <a:ext cx="4033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6087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Graphic spid="5" grpId="0">
        <p:bldAsOne/>
      </p:bldGraphic>
      <p:bldP spid="13" grpId="0"/>
      <p:bldP spid="15" grpId="0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6658" y="682439"/>
            <a:ext cx="382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charts slide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760280663"/>
              </p:ext>
            </p:extLst>
          </p:nvPr>
        </p:nvGraphicFramePr>
        <p:xfrm>
          <a:off x="6446921" y="1513436"/>
          <a:ext cx="4852068" cy="4256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Овал 13"/>
          <p:cNvSpPr/>
          <p:nvPr/>
        </p:nvSpPr>
        <p:spPr>
          <a:xfrm>
            <a:off x="1316658" y="2447386"/>
            <a:ext cx="802027" cy="8020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466612" y="2627834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7</a:t>
            </a:r>
            <a:endParaRPr lang="ru-RU" sz="2400" dirty="0"/>
          </a:p>
        </p:txBody>
      </p:sp>
      <p:sp>
        <p:nvSpPr>
          <p:cNvPr id="18" name="Овал 17"/>
          <p:cNvSpPr/>
          <p:nvPr/>
        </p:nvSpPr>
        <p:spPr>
          <a:xfrm>
            <a:off x="1316658" y="3647099"/>
            <a:ext cx="802027" cy="802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34528" y="3843589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</a:t>
            </a:r>
            <a:endParaRPr lang="ru-RU" sz="2400" dirty="0"/>
          </a:p>
        </p:txBody>
      </p:sp>
      <p:sp>
        <p:nvSpPr>
          <p:cNvPr id="20" name="Овал 19"/>
          <p:cNvSpPr/>
          <p:nvPr/>
        </p:nvSpPr>
        <p:spPr>
          <a:xfrm>
            <a:off x="1316658" y="4847779"/>
            <a:ext cx="802027" cy="802027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450570" y="5044269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b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68640" y="2447386"/>
            <a:ext cx="316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8638" y="3647099"/>
            <a:ext cx="316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8639" y="4846812"/>
            <a:ext cx="316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32613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4" grpId="0">
        <p:bldAsOne/>
      </p:bldGraphic>
      <p:bldP spid="14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1151" y="570144"/>
            <a:ext cx="382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charts slide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979242832"/>
              </p:ext>
            </p:extLst>
          </p:nvPr>
        </p:nvGraphicFramePr>
        <p:xfrm>
          <a:off x="825628" y="2722642"/>
          <a:ext cx="4982814" cy="332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6438717" y="4503128"/>
            <a:ext cx="1025128" cy="1068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6438718" y="3074750"/>
            <a:ext cx="1025128" cy="106878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574256" y="327110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45" name="TextBox 44"/>
          <p:cNvSpPr txBox="1"/>
          <p:nvPr/>
        </p:nvSpPr>
        <p:spPr>
          <a:xfrm>
            <a:off x="6574258" y="4697633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P</a:t>
            </a:r>
            <a:endParaRPr lang="ru-RU" sz="4800" dirty="0"/>
          </a:p>
        </p:txBody>
      </p:sp>
      <p:sp>
        <p:nvSpPr>
          <p:cNvPr id="48" name="TextBox 47"/>
          <p:cNvSpPr txBox="1"/>
          <p:nvPr/>
        </p:nvSpPr>
        <p:spPr>
          <a:xfrm>
            <a:off x="7599384" y="3122876"/>
            <a:ext cx="395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99384" y="4551254"/>
            <a:ext cx="395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56728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5" grpId="0">
        <p:bldAsOne/>
      </p:bldGraphic>
      <p:bldP spid="42" grpId="0" animBg="1"/>
      <p:bldP spid="43" grpId="0" animBg="1"/>
      <p:bldP spid="44" grpId="0"/>
      <p:bldP spid="45" grpId="0"/>
      <p:bldP spid="48" grpId="0"/>
      <p:bldP spid="4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4454" y="459083"/>
            <a:ext cx="252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charts </a:t>
            </a:r>
          </a:p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slide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305711" y="4539721"/>
            <a:ext cx="1226535" cy="12265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7143562" y="4539722"/>
            <a:ext cx="1226535" cy="122653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9301229" y="2646790"/>
            <a:ext cx="1226535" cy="12265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143563" y="2646790"/>
            <a:ext cx="1226535" cy="122653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281712" y="3029224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25%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284057" y="4922155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28%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439379" y="3023053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49%</a:t>
            </a:r>
            <a:endParaRPr lang="ru-R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434180" y="4922155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76%</a:t>
            </a:r>
            <a:endParaRPr lang="ru-RU" sz="2400" dirty="0"/>
          </a:p>
        </p:txBody>
      </p:sp>
      <p:graphicFrame>
        <p:nvGraphicFramePr>
          <p:cNvPr id="31" name="Диаграмма 30"/>
          <p:cNvGraphicFramePr/>
          <p:nvPr>
            <p:extLst>
              <p:ext uri="{D42A27DB-BD31-4B8C-83A1-F6EECF244321}">
                <p14:modId xmlns:p14="http://schemas.microsoft.com/office/powerpoint/2010/main" val="554593148"/>
              </p:ext>
            </p:extLst>
          </p:nvPr>
        </p:nvGraphicFramePr>
        <p:xfrm>
          <a:off x="779723" y="2646790"/>
          <a:ext cx="5316278" cy="3119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825180" y="643748"/>
            <a:ext cx="536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80421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animBg="1"/>
      <p:bldP spid="28" grpId="0" animBg="1"/>
      <p:bldP spid="29" grpId="0" animBg="1"/>
      <p:bldP spid="30" grpId="0" animBg="1"/>
      <p:bldP spid="32" grpId="0"/>
      <p:bldP spid="39" grpId="0"/>
      <p:bldP spid="40" grpId="0"/>
      <p:bldP spid="41" grpId="0"/>
      <p:bldGraphic spid="31" grpId="0">
        <p:bldAsOne/>
      </p:bldGraphic>
      <p:bldP spid="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50000"/>
            </a:schemeClr>
          </a:solidFill>
        </p:spPr>
      </p:sp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88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4454" y="4326148"/>
            <a:ext cx="252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charts 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slide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5180" y="4510813"/>
            <a:ext cx="536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ut.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Raleway Medium" panose="020B0603030101060003" pitchFamily="34" charset="-52"/>
              </a:rPr>
              <a:t>. 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67345491"/>
              </p:ext>
            </p:extLst>
          </p:nvPr>
        </p:nvGraphicFramePr>
        <p:xfrm>
          <a:off x="71766" y="1013631"/>
          <a:ext cx="3566694" cy="237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560192057"/>
              </p:ext>
            </p:extLst>
          </p:nvPr>
        </p:nvGraphicFramePr>
        <p:xfrm>
          <a:off x="2885317" y="1013631"/>
          <a:ext cx="3623054" cy="237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Диаграмма 32"/>
          <p:cNvGraphicFramePr/>
          <p:nvPr>
            <p:extLst>
              <p:ext uri="{D42A27DB-BD31-4B8C-83A1-F6EECF244321}">
                <p14:modId xmlns:p14="http://schemas.microsoft.com/office/powerpoint/2010/main" val="985739927"/>
              </p:ext>
            </p:extLst>
          </p:nvPr>
        </p:nvGraphicFramePr>
        <p:xfrm>
          <a:off x="5719323" y="1008744"/>
          <a:ext cx="3566694" cy="237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Диаграмма 33"/>
          <p:cNvGraphicFramePr/>
          <p:nvPr>
            <p:extLst>
              <p:ext uri="{D42A27DB-BD31-4B8C-83A1-F6EECF244321}">
                <p14:modId xmlns:p14="http://schemas.microsoft.com/office/powerpoint/2010/main" val="2623409146"/>
              </p:ext>
            </p:extLst>
          </p:nvPr>
        </p:nvGraphicFramePr>
        <p:xfrm>
          <a:off x="8440610" y="1003857"/>
          <a:ext cx="3623054" cy="237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034932" y="1961922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12%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9996" y="1961921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71%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4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Graphic spid="7" grpId="0">
        <p:bldAsOne/>
      </p:bldGraphic>
      <p:bldGraphic spid="11" grpId="0">
        <p:bldAsOne/>
      </p:bldGraphic>
      <p:bldGraphic spid="33" grpId="0">
        <p:bldAsOne/>
      </p:bldGraphic>
      <p:bldGraphic spid="34" grpId="0">
        <p:bldAsOne/>
      </p:bldGraphic>
      <p:bldP spid="35" grpId="0"/>
      <p:bldP spid="3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89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4241" y="817022"/>
            <a:ext cx="2222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charts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slide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909354"/>
            <a:ext cx="5025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899809323"/>
              </p:ext>
            </p:extLst>
          </p:nvPr>
        </p:nvGraphicFramePr>
        <p:xfrm>
          <a:off x="6400799" y="2954743"/>
          <a:ext cx="5072151" cy="338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85713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62119" y="1824207"/>
            <a:ext cx="1312323" cy="417095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168002" y="2012571"/>
            <a:ext cx="335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our goals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002" y="3599723"/>
            <a:ext cx="3885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0212" y="1617258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7700212" y="3112077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P</a:t>
            </a:r>
            <a:endParaRPr lang="ru-RU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700212" y="4606896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?</a:t>
            </a:r>
            <a:endParaRPr lang="ru-RU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8762121" y="1878867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CREATION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2120" y="3373686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SUPPORT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2119" y="4868505"/>
            <a:ext cx="108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 Medium" panose="020B0603030101060003" pitchFamily="34" charset="-52"/>
              </a:rPr>
              <a:t>DESIGN</a:t>
            </a:r>
            <a:endParaRPr lang="ru-RU" sz="14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40402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/>
      <p:bldP spid="8" grpId="0"/>
      <p:bldP spid="2" grpId="0"/>
      <p:bldP spid="9" grpId="0"/>
      <p:bldP spid="10" grpId="0"/>
      <p:bldP spid="12" grpId="0"/>
      <p:bldP spid="13" grpId="0"/>
      <p:bldP spid="1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4294" y="717884"/>
            <a:ext cx="10443410" cy="5422232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618511260"/>
              </p:ext>
            </p:extLst>
          </p:nvPr>
        </p:nvGraphicFramePr>
        <p:xfrm>
          <a:off x="1507957" y="1507512"/>
          <a:ext cx="5165559" cy="384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57554" y="1698538"/>
            <a:ext cx="300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charts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7179" y="3319163"/>
            <a:ext cx="3357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18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6" grpId="0">
        <p:bldAsOne/>
      </p:bldGraphic>
      <p:bldP spid="14" grpId="0"/>
      <p:bldP spid="1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91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8" name="Group 190"/>
          <p:cNvGrpSpPr>
            <a:grpSpLocks/>
          </p:cNvGrpSpPr>
          <p:nvPr/>
        </p:nvGrpSpPr>
        <p:grpSpPr bwMode="auto">
          <a:xfrm>
            <a:off x="2604256" y="1729855"/>
            <a:ext cx="6983488" cy="4222144"/>
            <a:chOff x="617" y="1370"/>
            <a:chExt cx="4531" cy="274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" name="Freeform 191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192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ACD9E2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204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205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206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207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208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209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210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211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212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213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214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215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219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220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221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222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223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224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225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226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228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229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230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231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232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233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234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8" name="Freeform 235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Freeform 236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Freeform 237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1" name="Freeform 238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239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240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241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242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Freeform 243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solidFill>
              <a:srgbClr val="ACD9E2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352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Freeform 353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Freeform 354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Freeform 355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Freeform 356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Freeform 357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358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Freeform 359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Freeform 360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Freeform 361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Freeform 362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Freeform 363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Freeform 364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Freeform 365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Freeform 366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Freeform 367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Freeform 368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Freeform 369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Freeform 370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Freeform 371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Freeform 372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96" name="Freeform 373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Freeform 374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ACD9E2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98" name="Freeform 375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3852484" y="312232"/>
            <a:ext cx="451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map world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0085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92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8" name="Group 190"/>
          <p:cNvGrpSpPr>
            <a:grpSpLocks/>
          </p:cNvGrpSpPr>
          <p:nvPr/>
        </p:nvGrpSpPr>
        <p:grpSpPr bwMode="auto">
          <a:xfrm>
            <a:off x="4818067" y="1317928"/>
            <a:ext cx="6983488" cy="4222144"/>
            <a:chOff x="617" y="1370"/>
            <a:chExt cx="4531" cy="274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" name="Freeform 191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192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204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205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206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207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208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209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210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211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212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213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214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215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219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220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221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222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223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224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225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226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228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229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230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231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232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233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234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8" name="Freeform 235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Freeform 236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Freeform 237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1" name="Freeform 238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239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240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241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242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Freeform 243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352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Freeform 353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Freeform 354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Freeform 355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Freeform 356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Freeform 357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Freeform 358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Freeform 359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Freeform 360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Freeform 361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Freeform 362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Freeform 363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Freeform 364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Freeform 365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Freeform 366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Freeform 367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Freeform 368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Freeform 369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Freeform 370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Freeform 371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Freeform 372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96" name="Freeform 373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Freeform 374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98" name="Freeform 375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075048" y="1385729"/>
            <a:ext cx="2083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map </a:t>
            </a:r>
          </a:p>
          <a:p>
            <a:r>
              <a:rPr lang="en-US" sz="4800" dirty="0">
                <a:latin typeface="Raleway ExtraBold" panose="020B0903030101060003" pitchFamily="34" charset="-52"/>
              </a:rPr>
              <a:t>world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074780" y="3593232"/>
            <a:ext cx="3078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5832097" y="2612285"/>
            <a:ext cx="209612" cy="2096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Овал 200"/>
          <p:cNvSpPr/>
          <p:nvPr/>
        </p:nvSpPr>
        <p:spPr>
          <a:xfrm>
            <a:off x="10317313" y="2845031"/>
            <a:ext cx="209612" cy="2096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Овал 201"/>
          <p:cNvSpPr/>
          <p:nvPr/>
        </p:nvSpPr>
        <p:spPr>
          <a:xfrm>
            <a:off x="5101660" y="3438199"/>
            <a:ext cx="209612" cy="2096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Овал 202"/>
          <p:cNvSpPr/>
          <p:nvPr/>
        </p:nvSpPr>
        <p:spPr>
          <a:xfrm>
            <a:off x="7811211" y="4544586"/>
            <a:ext cx="209612" cy="209612"/>
          </a:xfrm>
          <a:prstGeom prst="ellipse">
            <a:avLst/>
          </a:prstGeom>
          <a:solidFill>
            <a:srgbClr val="ACD9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94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0" grpId="0"/>
      <p:bldP spid="2" grpId="0" animBg="1"/>
      <p:bldP spid="201" grpId="0" animBg="1"/>
      <p:bldP spid="202" grpId="0" animBg="1"/>
      <p:bldP spid="20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93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5048" y="1054335"/>
            <a:ext cx="360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map world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grpSp>
        <p:nvGrpSpPr>
          <p:cNvPr id="204" name="Group 52"/>
          <p:cNvGrpSpPr>
            <a:grpSpLocks/>
          </p:cNvGrpSpPr>
          <p:nvPr/>
        </p:nvGrpSpPr>
        <p:grpSpPr bwMode="auto">
          <a:xfrm>
            <a:off x="7231606" y="471422"/>
            <a:ext cx="4960394" cy="5915156"/>
            <a:chOff x="1596" y="1086"/>
            <a:chExt cx="2569" cy="30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05" name="Freeform 53"/>
            <p:cNvSpPr>
              <a:spLocks/>
            </p:cNvSpPr>
            <p:nvPr/>
          </p:nvSpPr>
          <p:spPr bwMode="gray">
            <a:xfrm>
              <a:off x="3403" y="1114"/>
              <a:ext cx="762" cy="2125"/>
            </a:xfrm>
            <a:custGeom>
              <a:avLst/>
              <a:gdLst>
                <a:gd name="T0" fmla="*/ 242 w 762"/>
                <a:gd name="T1" fmla="*/ 497 h 2125"/>
                <a:gd name="T2" fmla="*/ 189 w 762"/>
                <a:gd name="T3" fmla="*/ 301 h 2125"/>
                <a:gd name="T4" fmla="*/ 174 w 762"/>
                <a:gd name="T5" fmla="*/ 232 h 2125"/>
                <a:gd name="T6" fmla="*/ 136 w 762"/>
                <a:gd name="T7" fmla="*/ 211 h 2125"/>
                <a:gd name="T8" fmla="*/ 204 w 762"/>
                <a:gd name="T9" fmla="*/ 34 h 2125"/>
                <a:gd name="T10" fmla="*/ 245 w 762"/>
                <a:gd name="T11" fmla="*/ 47 h 2125"/>
                <a:gd name="T12" fmla="*/ 220 w 762"/>
                <a:gd name="T13" fmla="*/ 65 h 2125"/>
                <a:gd name="T14" fmla="*/ 369 w 762"/>
                <a:gd name="T15" fmla="*/ 65 h 2125"/>
                <a:gd name="T16" fmla="*/ 521 w 762"/>
                <a:gd name="T17" fmla="*/ 110 h 2125"/>
                <a:gd name="T18" fmla="*/ 573 w 762"/>
                <a:gd name="T19" fmla="*/ 228 h 2125"/>
                <a:gd name="T20" fmla="*/ 464 w 762"/>
                <a:gd name="T21" fmla="*/ 297 h 2125"/>
                <a:gd name="T22" fmla="*/ 301 w 762"/>
                <a:gd name="T23" fmla="*/ 280 h 2125"/>
                <a:gd name="T24" fmla="*/ 378 w 762"/>
                <a:gd name="T25" fmla="*/ 338 h 2125"/>
                <a:gd name="T26" fmla="*/ 423 w 762"/>
                <a:gd name="T27" fmla="*/ 438 h 2125"/>
                <a:gd name="T28" fmla="*/ 465 w 762"/>
                <a:gd name="T29" fmla="*/ 484 h 2125"/>
                <a:gd name="T30" fmla="*/ 539 w 762"/>
                <a:gd name="T31" fmla="*/ 499 h 2125"/>
                <a:gd name="T32" fmla="*/ 567 w 762"/>
                <a:gd name="T33" fmla="*/ 448 h 2125"/>
                <a:gd name="T34" fmla="*/ 514 w 762"/>
                <a:gd name="T35" fmla="*/ 393 h 2125"/>
                <a:gd name="T36" fmla="*/ 622 w 762"/>
                <a:gd name="T37" fmla="*/ 394 h 2125"/>
                <a:gd name="T38" fmla="*/ 603 w 762"/>
                <a:gd name="T39" fmla="*/ 320 h 2125"/>
                <a:gd name="T40" fmla="*/ 619 w 762"/>
                <a:gd name="T41" fmla="*/ 275 h 2125"/>
                <a:gd name="T42" fmla="*/ 651 w 762"/>
                <a:gd name="T43" fmla="*/ 201 h 2125"/>
                <a:gd name="T44" fmla="*/ 731 w 762"/>
                <a:gd name="T45" fmla="*/ 223 h 2125"/>
                <a:gd name="T46" fmla="*/ 683 w 762"/>
                <a:gd name="T47" fmla="*/ 134 h 2125"/>
                <a:gd name="T48" fmla="*/ 642 w 762"/>
                <a:gd name="T49" fmla="*/ 82 h 2125"/>
                <a:gd name="T50" fmla="*/ 605 w 762"/>
                <a:gd name="T51" fmla="*/ 27 h 2125"/>
                <a:gd name="T52" fmla="*/ 647 w 762"/>
                <a:gd name="T53" fmla="*/ 0 h 2125"/>
                <a:gd name="T54" fmla="*/ 719 w 762"/>
                <a:gd name="T55" fmla="*/ 37 h 2125"/>
                <a:gd name="T56" fmla="*/ 667 w 762"/>
                <a:gd name="T57" fmla="*/ 106 h 2125"/>
                <a:gd name="T58" fmla="*/ 633 w 762"/>
                <a:gd name="T59" fmla="*/ 144 h 2125"/>
                <a:gd name="T60" fmla="*/ 725 w 762"/>
                <a:gd name="T61" fmla="*/ 114 h 2125"/>
                <a:gd name="T62" fmla="*/ 730 w 762"/>
                <a:gd name="T63" fmla="*/ 1973 h 2125"/>
                <a:gd name="T64" fmla="*/ 662 w 762"/>
                <a:gd name="T65" fmla="*/ 2047 h 2125"/>
                <a:gd name="T66" fmla="*/ 583 w 762"/>
                <a:gd name="T67" fmla="*/ 2117 h 2125"/>
                <a:gd name="T68" fmla="*/ 558 w 762"/>
                <a:gd name="T69" fmla="*/ 2024 h 2125"/>
                <a:gd name="T70" fmla="*/ 460 w 762"/>
                <a:gd name="T71" fmla="*/ 1950 h 2125"/>
                <a:gd name="T72" fmla="*/ 383 w 762"/>
                <a:gd name="T73" fmla="*/ 1946 h 2125"/>
                <a:gd name="T74" fmla="*/ 318 w 762"/>
                <a:gd name="T75" fmla="*/ 1947 h 2125"/>
                <a:gd name="T76" fmla="*/ 227 w 762"/>
                <a:gd name="T77" fmla="*/ 1977 h 2125"/>
                <a:gd name="T78" fmla="*/ 256 w 762"/>
                <a:gd name="T79" fmla="*/ 1729 h 2125"/>
                <a:gd name="T80" fmla="*/ 207 w 762"/>
                <a:gd name="T81" fmla="*/ 1633 h 2125"/>
                <a:gd name="T82" fmla="*/ 193 w 762"/>
                <a:gd name="T83" fmla="*/ 1592 h 2125"/>
                <a:gd name="T84" fmla="*/ 188 w 762"/>
                <a:gd name="T85" fmla="*/ 1477 h 2125"/>
                <a:gd name="T86" fmla="*/ 48 w 762"/>
                <a:gd name="T87" fmla="*/ 1449 h 2125"/>
                <a:gd name="T88" fmla="*/ 18 w 762"/>
                <a:gd name="T89" fmla="*/ 1446 h 2125"/>
                <a:gd name="T90" fmla="*/ 7 w 762"/>
                <a:gd name="T91" fmla="*/ 1422 h 2125"/>
                <a:gd name="T92" fmla="*/ 38 w 762"/>
                <a:gd name="T93" fmla="*/ 1368 h 2125"/>
                <a:gd name="T94" fmla="*/ 16 w 762"/>
                <a:gd name="T95" fmla="*/ 1271 h 2125"/>
                <a:gd name="T96" fmla="*/ 60 w 762"/>
                <a:gd name="T97" fmla="*/ 1251 h 2125"/>
                <a:gd name="T98" fmla="*/ 123 w 762"/>
                <a:gd name="T99" fmla="*/ 1254 h 2125"/>
                <a:gd name="T100" fmla="*/ 219 w 762"/>
                <a:gd name="T101" fmla="*/ 1268 h 2125"/>
                <a:gd name="T102" fmla="*/ 307 w 762"/>
                <a:gd name="T103" fmla="*/ 1285 h 2125"/>
                <a:gd name="T104" fmla="*/ 351 w 762"/>
                <a:gd name="T105" fmla="*/ 1195 h 2125"/>
                <a:gd name="T106" fmla="*/ 300 w 762"/>
                <a:gd name="T107" fmla="*/ 1121 h 2125"/>
                <a:gd name="T108" fmla="*/ 278 w 762"/>
                <a:gd name="T109" fmla="*/ 1076 h 2125"/>
                <a:gd name="T110" fmla="*/ 270 w 762"/>
                <a:gd name="T111" fmla="*/ 1043 h 2125"/>
                <a:gd name="T112" fmla="*/ 273 w 762"/>
                <a:gd name="T113" fmla="*/ 1009 h 2125"/>
                <a:gd name="T114" fmla="*/ 292 w 762"/>
                <a:gd name="T115" fmla="*/ 954 h 2125"/>
                <a:gd name="T116" fmla="*/ 362 w 762"/>
                <a:gd name="T117" fmla="*/ 888 h 2125"/>
                <a:gd name="T118" fmla="*/ 301 w 762"/>
                <a:gd name="T119" fmla="*/ 880 h 2125"/>
                <a:gd name="T120" fmla="*/ 282 w 762"/>
                <a:gd name="T121" fmla="*/ 835 h 2125"/>
                <a:gd name="T122" fmla="*/ 361 w 762"/>
                <a:gd name="T123" fmla="*/ 689 h 2125"/>
                <a:gd name="T124" fmla="*/ 315 w 762"/>
                <a:gd name="T125" fmla="*/ 616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2" h="2125">
                  <a:moveTo>
                    <a:pt x="297" y="562"/>
                  </a:moveTo>
                  <a:lnTo>
                    <a:pt x="311" y="543"/>
                  </a:lnTo>
                  <a:lnTo>
                    <a:pt x="270" y="539"/>
                  </a:lnTo>
                  <a:lnTo>
                    <a:pt x="260" y="507"/>
                  </a:lnTo>
                  <a:lnTo>
                    <a:pt x="250" y="502"/>
                  </a:lnTo>
                  <a:lnTo>
                    <a:pt x="245" y="498"/>
                  </a:lnTo>
                  <a:lnTo>
                    <a:pt x="242" y="497"/>
                  </a:lnTo>
                  <a:lnTo>
                    <a:pt x="241" y="494"/>
                  </a:lnTo>
                  <a:lnTo>
                    <a:pt x="238" y="488"/>
                  </a:lnTo>
                  <a:lnTo>
                    <a:pt x="233" y="478"/>
                  </a:lnTo>
                  <a:lnTo>
                    <a:pt x="250" y="402"/>
                  </a:lnTo>
                  <a:lnTo>
                    <a:pt x="196" y="332"/>
                  </a:lnTo>
                  <a:lnTo>
                    <a:pt x="191" y="315"/>
                  </a:lnTo>
                  <a:lnTo>
                    <a:pt x="189" y="301"/>
                  </a:lnTo>
                  <a:lnTo>
                    <a:pt x="189" y="287"/>
                  </a:lnTo>
                  <a:lnTo>
                    <a:pt x="191" y="274"/>
                  </a:lnTo>
                  <a:lnTo>
                    <a:pt x="192" y="260"/>
                  </a:lnTo>
                  <a:lnTo>
                    <a:pt x="189" y="256"/>
                  </a:lnTo>
                  <a:lnTo>
                    <a:pt x="187" y="248"/>
                  </a:lnTo>
                  <a:lnTo>
                    <a:pt x="182" y="241"/>
                  </a:lnTo>
                  <a:lnTo>
                    <a:pt x="174" y="232"/>
                  </a:lnTo>
                  <a:lnTo>
                    <a:pt x="163" y="223"/>
                  </a:lnTo>
                  <a:lnTo>
                    <a:pt x="152" y="218"/>
                  </a:lnTo>
                  <a:lnTo>
                    <a:pt x="146" y="215"/>
                  </a:lnTo>
                  <a:lnTo>
                    <a:pt x="141" y="214"/>
                  </a:lnTo>
                  <a:lnTo>
                    <a:pt x="138" y="214"/>
                  </a:lnTo>
                  <a:lnTo>
                    <a:pt x="137" y="212"/>
                  </a:lnTo>
                  <a:lnTo>
                    <a:pt x="136" y="211"/>
                  </a:lnTo>
                  <a:lnTo>
                    <a:pt x="119" y="137"/>
                  </a:lnTo>
                  <a:lnTo>
                    <a:pt x="118" y="114"/>
                  </a:lnTo>
                  <a:lnTo>
                    <a:pt x="142" y="103"/>
                  </a:lnTo>
                  <a:lnTo>
                    <a:pt x="170" y="69"/>
                  </a:lnTo>
                  <a:lnTo>
                    <a:pt x="201" y="46"/>
                  </a:lnTo>
                  <a:lnTo>
                    <a:pt x="204" y="39"/>
                  </a:lnTo>
                  <a:lnTo>
                    <a:pt x="204" y="34"/>
                  </a:lnTo>
                  <a:lnTo>
                    <a:pt x="201" y="30"/>
                  </a:lnTo>
                  <a:lnTo>
                    <a:pt x="202" y="27"/>
                  </a:lnTo>
                  <a:lnTo>
                    <a:pt x="207" y="23"/>
                  </a:lnTo>
                  <a:lnTo>
                    <a:pt x="223" y="33"/>
                  </a:lnTo>
                  <a:lnTo>
                    <a:pt x="234" y="41"/>
                  </a:lnTo>
                  <a:lnTo>
                    <a:pt x="241" y="46"/>
                  </a:lnTo>
                  <a:lnTo>
                    <a:pt x="245" y="47"/>
                  </a:lnTo>
                  <a:lnTo>
                    <a:pt x="246" y="48"/>
                  </a:lnTo>
                  <a:lnTo>
                    <a:pt x="245" y="50"/>
                  </a:lnTo>
                  <a:lnTo>
                    <a:pt x="241" y="50"/>
                  </a:lnTo>
                  <a:lnTo>
                    <a:pt x="237" y="51"/>
                  </a:lnTo>
                  <a:lnTo>
                    <a:pt x="230" y="54"/>
                  </a:lnTo>
                  <a:lnTo>
                    <a:pt x="225" y="57"/>
                  </a:lnTo>
                  <a:lnTo>
                    <a:pt x="220" y="65"/>
                  </a:lnTo>
                  <a:lnTo>
                    <a:pt x="239" y="70"/>
                  </a:lnTo>
                  <a:lnTo>
                    <a:pt x="260" y="70"/>
                  </a:lnTo>
                  <a:lnTo>
                    <a:pt x="282" y="69"/>
                  </a:lnTo>
                  <a:lnTo>
                    <a:pt x="303" y="66"/>
                  </a:lnTo>
                  <a:lnTo>
                    <a:pt x="327" y="64"/>
                  </a:lnTo>
                  <a:lnTo>
                    <a:pt x="348" y="62"/>
                  </a:lnTo>
                  <a:lnTo>
                    <a:pt x="369" y="65"/>
                  </a:lnTo>
                  <a:lnTo>
                    <a:pt x="388" y="71"/>
                  </a:lnTo>
                  <a:lnTo>
                    <a:pt x="410" y="80"/>
                  </a:lnTo>
                  <a:lnTo>
                    <a:pt x="433" y="92"/>
                  </a:lnTo>
                  <a:lnTo>
                    <a:pt x="456" y="102"/>
                  </a:lnTo>
                  <a:lnTo>
                    <a:pt x="480" y="109"/>
                  </a:lnTo>
                  <a:lnTo>
                    <a:pt x="505" y="110"/>
                  </a:lnTo>
                  <a:lnTo>
                    <a:pt x="521" y="110"/>
                  </a:lnTo>
                  <a:lnTo>
                    <a:pt x="537" y="116"/>
                  </a:lnTo>
                  <a:lnTo>
                    <a:pt x="551" y="127"/>
                  </a:lnTo>
                  <a:lnTo>
                    <a:pt x="562" y="141"/>
                  </a:lnTo>
                  <a:lnTo>
                    <a:pt x="573" y="155"/>
                  </a:lnTo>
                  <a:lnTo>
                    <a:pt x="578" y="170"/>
                  </a:lnTo>
                  <a:lnTo>
                    <a:pt x="579" y="183"/>
                  </a:lnTo>
                  <a:lnTo>
                    <a:pt x="573" y="228"/>
                  </a:lnTo>
                  <a:lnTo>
                    <a:pt x="567" y="250"/>
                  </a:lnTo>
                  <a:lnTo>
                    <a:pt x="557" y="265"/>
                  </a:lnTo>
                  <a:lnTo>
                    <a:pt x="544" y="278"/>
                  </a:lnTo>
                  <a:lnTo>
                    <a:pt x="528" y="287"/>
                  </a:lnTo>
                  <a:lnTo>
                    <a:pt x="508" y="293"/>
                  </a:lnTo>
                  <a:lnTo>
                    <a:pt x="487" y="296"/>
                  </a:lnTo>
                  <a:lnTo>
                    <a:pt x="464" y="297"/>
                  </a:lnTo>
                  <a:lnTo>
                    <a:pt x="439" y="297"/>
                  </a:lnTo>
                  <a:lnTo>
                    <a:pt x="415" y="294"/>
                  </a:lnTo>
                  <a:lnTo>
                    <a:pt x="391" y="292"/>
                  </a:lnTo>
                  <a:lnTo>
                    <a:pt x="366" y="288"/>
                  </a:lnTo>
                  <a:lnTo>
                    <a:pt x="342" y="285"/>
                  </a:lnTo>
                  <a:lnTo>
                    <a:pt x="320" y="282"/>
                  </a:lnTo>
                  <a:lnTo>
                    <a:pt x="301" y="280"/>
                  </a:lnTo>
                  <a:lnTo>
                    <a:pt x="283" y="279"/>
                  </a:lnTo>
                  <a:lnTo>
                    <a:pt x="297" y="293"/>
                  </a:lnTo>
                  <a:lnTo>
                    <a:pt x="312" y="305"/>
                  </a:lnTo>
                  <a:lnTo>
                    <a:pt x="329" y="314"/>
                  </a:lnTo>
                  <a:lnTo>
                    <a:pt x="346" y="321"/>
                  </a:lnTo>
                  <a:lnTo>
                    <a:pt x="362" y="330"/>
                  </a:lnTo>
                  <a:lnTo>
                    <a:pt x="378" y="338"/>
                  </a:lnTo>
                  <a:lnTo>
                    <a:pt x="391" y="346"/>
                  </a:lnTo>
                  <a:lnTo>
                    <a:pt x="402" y="356"/>
                  </a:lnTo>
                  <a:lnTo>
                    <a:pt x="409" y="369"/>
                  </a:lnTo>
                  <a:lnTo>
                    <a:pt x="412" y="383"/>
                  </a:lnTo>
                  <a:lnTo>
                    <a:pt x="411" y="401"/>
                  </a:lnTo>
                  <a:lnTo>
                    <a:pt x="417" y="419"/>
                  </a:lnTo>
                  <a:lnTo>
                    <a:pt x="423" y="438"/>
                  </a:lnTo>
                  <a:lnTo>
                    <a:pt x="425" y="458"/>
                  </a:lnTo>
                  <a:lnTo>
                    <a:pt x="425" y="476"/>
                  </a:lnTo>
                  <a:lnTo>
                    <a:pt x="429" y="483"/>
                  </a:lnTo>
                  <a:lnTo>
                    <a:pt x="435" y="485"/>
                  </a:lnTo>
                  <a:lnTo>
                    <a:pt x="444" y="487"/>
                  </a:lnTo>
                  <a:lnTo>
                    <a:pt x="455" y="485"/>
                  </a:lnTo>
                  <a:lnTo>
                    <a:pt x="465" y="484"/>
                  </a:lnTo>
                  <a:lnTo>
                    <a:pt x="474" y="481"/>
                  </a:lnTo>
                  <a:lnTo>
                    <a:pt x="482" y="480"/>
                  </a:lnTo>
                  <a:lnTo>
                    <a:pt x="488" y="479"/>
                  </a:lnTo>
                  <a:lnTo>
                    <a:pt x="501" y="483"/>
                  </a:lnTo>
                  <a:lnTo>
                    <a:pt x="512" y="489"/>
                  </a:lnTo>
                  <a:lnTo>
                    <a:pt x="525" y="496"/>
                  </a:lnTo>
                  <a:lnTo>
                    <a:pt x="539" y="499"/>
                  </a:lnTo>
                  <a:lnTo>
                    <a:pt x="556" y="498"/>
                  </a:lnTo>
                  <a:lnTo>
                    <a:pt x="564" y="494"/>
                  </a:lnTo>
                  <a:lnTo>
                    <a:pt x="567" y="487"/>
                  </a:lnTo>
                  <a:lnTo>
                    <a:pt x="570" y="478"/>
                  </a:lnTo>
                  <a:lnTo>
                    <a:pt x="570" y="467"/>
                  </a:lnTo>
                  <a:lnTo>
                    <a:pt x="569" y="457"/>
                  </a:lnTo>
                  <a:lnTo>
                    <a:pt x="567" y="448"/>
                  </a:lnTo>
                  <a:lnTo>
                    <a:pt x="566" y="442"/>
                  </a:lnTo>
                  <a:lnTo>
                    <a:pt x="544" y="442"/>
                  </a:lnTo>
                  <a:lnTo>
                    <a:pt x="528" y="438"/>
                  </a:lnTo>
                  <a:lnTo>
                    <a:pt x="516" y="431"/>
                  </a:lnTo>
                  <a:lnTo>
                    <a:pt x="508" y="419"/>
                  </a:lnTo>
                  <a:lnTo>
                    <a:pt x="503" y="401"/>
                  </a:lnTo>
                  <a:lnTo>
                    <a:pt x="514" y="393"/>
                  </a:lnTo>
                  <a:lnTo>
                    <a:pt x="528" y="390"/>
                  </a:lnTo>
                  <a:lnTo>
                    <a:pt x="542" y="392"/>
                  </a:lnTo>
                  <a:lnTo>
                    <a:pt x="558" y="394"/>
                  </a:lnTo>
                  <a:lnTo>
                    <a:pt x="575" y="397"/>
                  </a:lnTo>
                  <a:lnTo>
                    <a:pt x="592" y="398"/>
                  </a:lnTo>
                  <a:lnTo>
                    <a:pt x="607" y="398"/>
                  </a:lnTo>
                  <a:lnTo>
                    <a:pt x="622" y="394"/>
                  </a:lnTo>
                  <a:lnTo>
                    <a:pt x="634" y="385"/>
                  </a:lnTo>
                  <a:lnTo>
                    <a:pt x="633" y="369"/>
                  </a:lnTo>
                  <a:lnTo>
                    <a:pt x="628" y="356"/>
                  </a:lnTo>
                  <a:lnTo>
                    <a:pt x="621" y="346"/>
                  </a:lnTo>
                  <a:lnTo>
                    <a:pt x="615" y="337"/>
                  </a:lnTo>
                  <a:lnTo>
                    <a:pt x="608" y="329"/>
                  </a:lnTo>
                  <a:lnTo>
                    <a:pt x="603" y="320"/>
                  </a:lnTo>
                  <a:lnTo>
                    <a:pt x="601" y="310"/>
                  </a:lnTo>
                  <a:lnTo>
                    <a:pt x="602" y="297"/>
                  </a:lnTo>
                  <a:lnTo>
                    <a:pt x="606" y="284"/>
                  </a:lnTo>
                  <a:lnTo>
                    <a:pt x="610" y="278"/>
                  </a:lnTo>
                  <a:lnTo>
                    <a:pt x="612" y="276"/>
                  </a:lnTo>
                  <a:lnTo>
                    <a:pt x="616" y="275"/>
                  </a:lnTo>
                  <a:lnTo>
                    <a:pt x="619" y="275"/>
                  </a:lnTo>
                  <a:lnTo>
                    <a:pt x="622" y="271"/>
                  </a:lnTo>
                  <a:lnTo>
                    <a:pt x="626" y="264"/>
                  </a:lnTo>
                  <a:lnTo>
                    <a:pt x="633" y="248"/>
                  </a:lnTo>
                  <a:lnTo>
                    <a:pt x="638" y="232"/>
                  </a:lnTo>
                  <a:lnTo>
                    <a:pt x="642" y="218"/>
                  </a:lnTo>
                  <a:lnTo>
                    <a:pt x="646" y="207"/>
                  </a:lnTo>
                  <a:lnTo>
                    <a:pt x="651" y="201"/>
                  </a:lnTo>
                  <a:lnTo>
                    <a:pt x="658" y="203"/>
                  </a:lnTo>
                  <a:lnTo>
                    <a:pt x="670" y="207"/>
                  </a:lnTo>
                  <a:lnTo>
                    <a:pt x="684" y="211"/>
                  </a:lnTo>
                  <a:lnTo>
                    <a:pt x="698" y="216"/>
                  </a:lnTo>
                  <a:lnTo>
                    <a:pt x="712" y="219"/>
                  </a:lnTo>
                  <a:lnTo>
                    <a:pt x="724" y="221"/>
                  </a:lnTo>
                  <a:lnTo>
                    <a:pt x="731" y="223"/>
                  </a:lnTo>
                  <a:lnTo>
                    <a:pt x="721" y="212"/>
                  </a:lnTo>
                  <a:lnTo>
                    <a:pt x="713" y="200"/>
                  </a:lnTo>
                  <a:lnTo>
                    <a:pt x="707" y="185"/>
                  </a:lnTo>
                  <a:lnTo>
                    <a:pt x="701" y="171"/>
                  </a:lnTo>
                  <a:lnTo>
                    <a:pt x="696" y="157"/>
                  </a:lnTo>
                  <a:lnTo>
                    <a:pt x="690" y="144"/>
                  </a:lnTo>
                  <a:lnTo>
                    <a:pt x="683" y="134"/>
                  </a:lnTo>
                  <a:lnTo>
                    <a:pt x="675" y="127"/>
                  </a:lnTo>
                  <a:lnTo>
                    <a:pt x="663" y="123"/>
                  </a:lnTo>
                  <a:lnTo>
                    <a:pt x="649" y="124"/>
                  </a:lnTo>
                  <a:lnTo>
                    <a:pt x="642" y="116"/>
                  </a:lnTo>
                  <a:lnTo>
                    <a:pt x="639" y="106"/>
                  </a:lnTo>
                  <a:lnTo>
                    <a:pt x="640" y="95"/>
                  </a:lnTo>
                  <a:lnTo>
                    <a:pt x="642" y="82"/>
                  </a:lnTo>
                  <a:lnTo>
                    <a:pt x="644" y="69"/>
                  </a:lnTo>
                  <a:lnTo>
                    <a:pt x="646" y="57"/>
                  </a:lnTo>
                  <a:lnTo>
                    <a:pt x="646" y="48"/>
                  </a:lnTo>
                  <a:lnTo>
                    <a:pt x="640" y="41"/>
                  </a:lnTo>
                  <a:lnTo>
                    <a:pt x="630" y="34"/>
                  </a:lnTo>
                  <a:lnTo>
                    <a:pt x="619" y="30"/>
                  </a:lnTo>
                  <a:lnTo>
                    <a:pt x="605" y="27"/>
                  </a:lnTo>
                  <a:lnTo>
                    <a:pt x="592" y="23"/>
                  </a:lnTo>
                  <a:lnTo>
                    <a:pt x="581" y="18"/>
                  </a:lnTo>
                  <a:lnTo>
                    <a:pt x="575" y="10"/>
                  </a:lnTo>
                  <a:lnTo>
                    <a:pt x="599" y="7"/>
                  </a:lnTo>
                  <a:lnTo>
                    <a:pt x="619" y="5"/>
                  </a:lnTo>
                  <a:lnTo>
                    <a:pt x="634" y="2"/>
                  </a:lnTo>
                  <a:lnTo>
                    <a:pt x="647" y="0"/>
                  </a:lnTo>
                  <a:lnTo>
                    <a:pt x="658" y="0"/>
                  </a:lnTo>
                  <a:lnTo>
                    <a:pt x="669" y="1"/>
                  </a:lnTo>
                  <a:lnTo>
                    <a:pt x="680" y="4"/>
                  </a:lnTo>
                  <a:lnTo>
                    <a:pt x="694" y="9"/>
                  </a:lnTo>
                  <a:lnTo>
                    <a:pt x="712" y="16"/>
                  </a:lnTo>
                  <a:lnTo>
                    <a:pt x="734" y="27"/>
                  </a:lnTo>
                  <a:lnTo>
                    <a:pt x="719" y="37"/>
                  </a:lnTo>
                  <a:lnTo>
                    <a:pt x="702" y="50"/>
                  </a:lnTo>
                  <a:lnTo>
                    <a:pt x="687" y="65"/>
                  </a:lnTo>
                  <a:lnTo>
                    <a:pt x="675" y="82"/>
                  </a:lnTo>
                  <a:lnTo>
                    <a:pt x="676" y="87"/>
                  </a:lnTo>
                  <a:lnTo>
                    <a:pt x="675" y="93"/>
                  </a:lnTo>
                  <a:lnTo>
                    <a:pt x="672" y="100"/>
                  </a:lnTo>
                  <a:lnTo>
                    <a:pt x="667" y="106"/>
                  </a:lnTo>
                  <a:lnTo>
                    <a:pt x="661" y="112"/>
                  </a:lnTo>
                  <a:lnTo>
                    <a:pt x="655" y="120"/>
                  </a:lnTo>
                  <a:lnTo>
                    <a:pt x="648" y="127"/>
                  </a:lnTo>
                  <a:lnTo>
                    <a:pt x="642" y="132"/>
                  </a:lnTo>
                  <a:lnTo>
                    <a:pt x="637" y="138"/>
                  </a:lnTo>
                  <a:lnTo>
                    <a:pt x="634" y="142"/>
                  </a:lnTo>
                  <a:lnTo>
                    <a:pt x="633" y="144"/>
                  </a:lnTo>
                  <a:lnTo>
                    <a:pt x="634" y="146"/>
                  </a:lnTo>
                  <a:lnTo>
                    <a:pt x="638" y="146"/>
                  </a:lnTo>
                  <a:lnTo>
                    <a:pt x="646" y="144"/>
                  </a:lnTo>
                  <a:lnTo>
                    <a:pt x="658" y="141"/>
                  </a:lnTo>
                  <a:lnTo>
                    <a:pt x="675" y="134"/>
                  </a:lnTo>
                  <a:lnTo>
                    <a:pt x="697" y="125"/>
                  </a:lnTo>
                  <a:lnTo>
                    <a:pt x="725" y="114"/>
                  </a:lnTo>
                  <a:lnTo>
                    <a:pt x="760" y="100"/>
                  </a:lnTo>
                  <a:lnTo>
                    <a:pt x="762" y="1975"/>
                  </a:lnTo>
                  <a:lnTo>
                    <a:pt x="761" y="1974"/>
                  </a:lnTo>
                  <a:lnTo>
                    <a:pt x="756" y="1974"/>
                  </a:lnTo>
                  <a:lnTo>
                    <a:pt x="749" y="1973"/>
                  </a:lnTo>
                  <a:lnTo>
                    <a:pt x="740" y="1971"/>
                  </a:lnTo>
                  <a:lnTo>
                    <a:pt x="730" y="1973"/>
                  </a:lnTo>
                  <a:lnTo>
                    <a:pt x="719" y="1974"/>
                  </a:lnTo>
                  <a:lnTo>
                    <a:pt x="707" y="1978"/>
                  </a:lnTo>
                  <a:lnTo>
                    <a:pt x="696" y="1984"/>
                  </a:lnTo>
                  <a:lnTo>
                    <a:pt x="685" y="1994"/>
                  </a:lnTo>
                  <a:lnTo>
                    <a:pt x="676" y="2007"/>
                  </a:lnTo>
                  <a:lnTo>
                    <a:pt x="669" y="2025"/>
                  </a:lnTo>
                  <a:lnTo>
                    <a:pt x="662" y="2047"/>
                  </a:lnTo>
                  <a:lnTo>
                    <a:pt x="660" y="2074"/>
                  </a:lnTo>
                  <a:lnTo>
                    <a:pt x="628" y="2066"/>
                  </a:lnTo>
                  <a:lnTo>
                    <a:pt x="642" y="2096"/>
                  </a:lnTo>
                  <a:lnTo>
                    <a:pt x="621" y="2124"/>
                  </a:lnTo>
                  <a:lnTo>
                    <a:pt x="606" y="2125"/>
                  </a:lnTo>
                  <a:lnTo>
                    <a:pt x="592" y="2124"/>
                  </a:lnTo>
                  <a:lnTo>
                    <a:pt x="583" y="2117"/>
                  </a:lnTo>
                  <a:lnTo>
                    <a:pt x="578" y="2107"/>
                  </a:lnTo>
                  <a:lnTo>
                    <a:pt x="573" y="2094"/>
                  </a:lnTo>
                  <a:lnTo>
                    <a:pt x="570" y="2082"/>
                  </a:lnTo>
                  <a:lnTo>
                    <a:pt x="566" y="2071"/>
                  </a:lnTo>
                  <a:lnTo>
                    <a:pt x="562" y="2053"/>
                  </a:lnTo>
                  <a:lnTo>
                    <a:pt x="561" y="2038"/>
                  </a:lnTo>
                  <a:lnTo>
                    <a:pt x="558" y="2024"/>
                  </a:lnTo>
                  <a:lnTo>
                    <a:pt x="555" y="2015"/>
                  </a:lnTo>
                  <a:lnTo>
                    <a:pt x="544" y="2005"/>
                  </a:lnTo>
                  <a:lnTo>
                    <a:pt x="530" y="1994"/>
                  </a:lnTo>
                  <a:lnTo>
                    <a:pt x="512" y="1982"/>
                  </a:lnTo>
                  <a:lnTo>
                    <a:pt x="498" y="1974"/>
                  </a:lnTo>
                  <a:lnTo>
                    <a:pt x="479" y="1962"/>
                  </a:lnTo>
                  <a:lnTo>
                    <a:pt x="460" y="1950"/>
                  </a:lnTo>
                  <a:lnTo>
                    <a:pt x="442" y="1933"/>
                  </a:lnTo>
                  <a:lnTo>
                    <a:pt x="425" y="1914"/>
                  </a:lnTo>
                  <a:lnTo>
                    <a:pt x="416" y="1921"/>
                  </a:lnTo>
                  <a:lnTo>
                    <a:pt x="409" y="1928"/>
                  </a:lnTo>
                  <a:lnTo>
                    <a:pt x="400" y="1933"/>
                  </a:lnTo>
                  <a:lnTo>
                    <a:pt x="392" y="1938"/>
                  </a:lnTo>
                  <a:lnTo>
                    <a:pt x="383" y="1946"/>
                  </a:lnTo>
                  <a:lnTo>
                    <a:pt x="374" y="1956"/>
                  </a:lnTo>
                  <a:lnTo>
                    <a:pt x="362" y="1971"/>
                  </a:lnTo>
                  <a:lnTo>
                    <a:pt x="348" y="1968"/>
                  </a:lnTo>
                  <a:lnTo>
                    <a:pt x="339" y="1964"/>
                  </a:lnTo>
                  <a:lnTo>
                    <a:pt x="333" y="1959"/>
                  </a:lnTo>
                  <a:lnTo>
                    <a:pt x="325" y="1953"/>
                  </a:lnTo>
                  <a:lnTo>
                    <a:pt x="318" y="1947"/>
                  </a:lnTo>
                  <a:lnTo>
                    <a:pt x="311" y="1952"/>
                  </a:lnTo>
                  <a:lnTo>
                    <a:pt x="302" y="1960"/>
                  </a:lnTo>
                  <a:lnTo>
                    <a:pt x="289" y="1969"/>
                  </a:lnTo>
                  <a:lnTo>
                    <a:pt x="277" y="1977"/>
                  </a:lnTo>
                  <a:lnTo>
                    <a:pt x="261" y="1980"/>
                  </a:lnTo>
                  <a:lnTo>
                    <a:pt x="243" y="1982"/>
                  </a:lnTo>
                  <a:lnTo>
                    <a:pt x="227" y="1977"/>
                  </a:lnTo>
                  <a:lnTo>
                    <a:pt x="170" y="1947"/>
                  </a:lnTo>
                  <a:lnTo>
                    <a:pt x="200" y="1870"/>
                  </a:lnTo>
                  <a:lnTo>
                    <a:pt x="200" y="1859"/>
                  </a:lnTo>
                  <a:lnTo>
                    <a:pt x="198" y="1848"/>
                  </a:lnTo>
                  <a:lnTo>
                    <a:pt x="198" y="1839"/>
                  </a:lnTo>
                  <a:lnTo>
                    <a:pt x="261" y="1738"/>
                  </a:lnTo>
                  <a:lnTo>
                    <a:pt x="256" y="1729"/>
                  </a:lnTo>
                  <a:lnTo>
                    <a:pt x="250" y="1714"/>
                  </a:lnTo>
                  <a:lnTo>
                    <a:pt x="243" y="1697"/>
                  </a:lnTo>
                  <a:lnTo>
                    <a:pt x="234" y="1682"/>
                  </a:lnTo>
                  <a:lnTo>
                    <a:pt x="227" y="1670"/>
                  </a:lnTo>
                  <a:lnTo>
                    <a:pt x="205" y="1651"/>
                  </a:lnTo>
                  <a:lnTo>
                    <a:pt x="209" y="1641"/>
                  </a:lnTo>
                  <a:lnTo>
                    <a:pt x="207" y="1633"/>
                  </a:lnTo>
                  <a:lnTo>
                    <a:pt x="205" y="1628"/>
                  </a:lnTo>
                  <a:lnTo>
                    <a:pt x="200" y="1625"/>
                  </a:lnTo>
                  <a:lnTo>
                    <a:pt x="193" y="1622"/>
                  </a:lnTo>
                  <a:lnTo>
                    <a:pt x="187" y="1618"/>
                  </a:lnTo>
                  <a:lnTo>
                    <a:pt x="180" y="1613"/>
                  </a:lnTo>
                  <a:lnTo>
                    <a:pt x="186" y="1604"/>
                  </a:lnTo>
                  <a:lnTo>
                    <a:pt x="193" y="1592"/>
                  </a:lnTo>
                  <a:lnTo>
                    <a:pt x="200" y="1581"/>
                  </a:lnTo>
                  <a:lnTo>
                    <a:pt x="204" y="1570"/>
                  </a:lnTo>
                  <a:lnTo>
                    <a:pt x="205" y="1556"/>
                  </a:lnTo>
                  <a:lnTo>
                    <a:pt x="204" y="1537"/>
                  </a:lnTo>
                  <a:lnTo>
                    <a:pt x="201" y="1517"/>
                  </a:lnTo>
                  <a:lnTo>
                    <a:pt x="195" y="1496"/>
                  </a:lnTo>
                  <a:lnTo>
                    <a:pt x="188" y="1477"/>
                  </a:lnTo>
                  <a:lnTo>
                    <a:pt x="180" y="1460"/>
                  </a:lnTo>
                  <a:lnTo>
                    <a:pt x="173" y="1447"/>
                  </a:lnTo>
                  <a:lnTo>
                    <a:pt x="164" y="1440"/>
                  </a:lnTo>
                  <a:lnTo>
                    <a:pt x="70" y="1468"/>
                  </a:lnTo>
                  <a:lnTo>
                    <a:pt x="63" y="1450"/>
                  </a:lnTo>
                  <a:lnTo>
                    <a:pt x="59" y="1449"/>
                  </a:lnTo>
                  <a:lnTo>
                    <a:pt x="48" y="1449"/>
                  </a:lnTo>
                  <a:lnTo>
                    <a:pt x="37" y="1451"/>
                  </a:lnTo>
                  <a:lnTo>
                    <a:pt x="24" y="1453"/>
                  </a:lnTo>
                  <a:lnTo>
                    <a:pt x="14" y="1454"/>
                  </a:lnTo>
                  <a:lnTo>
                    <a:pt x="14" y="1454"/>
                  </a:lnTo>
                  <a:lnTo>
                    <a:pt x="15" y="1451"/>
                  </a:lnTo>
                  <a:lnTo>
                    <a:pt x="16" y="1449"/>
                  </a:lnTo>
                  <a:lnTo>
                    <a:pt x="18" y="1446"/>
                  </a:lnTo>
                  <a:lnTo>
                    <a:pt x="20" y="1442"/>
                  </a:lnTo>
                  <a:lnTo>
                    <a:pt x="22" y="1440"/>
                  </a:lnTo>
                  <a:lnTo>
                    <a:pt x="24" y="1436"/>
                  </a:lnTo>
                  <a:lnTo>
                    <a:pt x="27" y="1435"/>
                  </a:lnTo>
                  <a:lnTo>
                    <a:pt x="28" y="1433"/>
                  </a:lnTo>
                  <a:lnTo>
                    <a:pt x="16" y="1428"/>
                  </a:lnTo>
                  <a:lnTo>
                    <a:pt x="7" y="1422"/>
                  </a:lnTo>
                  <a:lnTo>
                    <a:pt x="0" y="1412"/>
                  </a:lnTo>
                  <a:lnTo>
                    <a:pt x="14" y="1410"/>
                  </a:lnTo>
                  <a:lnTo>
                    <a:pt x="29" y="1408"/>
                  </a:lnTo>
                  <a:lnTo>
                    <a:pt x="42" y="1403"/>
                  </a:lnTo>
                  <a:lnTo>
                    <a:pt x="51" y="1395"/>
                  </a:lnTo>
                  <a:lnTo>
                    <a:pt x="43" y="1383"/>
                  </a:lnTo>
                  <a:lnTo>
                    <a:pt x="38" y="1368"/>
                  </a:lnTo>
                  <a:lnTo>
                    <a:pt x="37" y="1353"/>
                  </a:lnTo>
                  <a:lnTo>
                    <a:pt x="36" y="1336"/>
                  </a:lnTo>
                  <a:lnTo>
                    <a:pt x="34" y="1322"/>
                  </a:lnTo>
                  <a:lnTo>
                    <a:pt x="31" y="1310"/>
                  </a:lnTo>
                  <a:lnTo>
                    <a:pt x="25" y="1298"/>
                  </a:lnTo>
                  <a:lnTo>
                    <a:pt x="19" y="1283"/>
                  </a:lnTo>
                  <a:lnTo>
                    <a:pt x="16" y="1271"/>
                  </a:lnTo>
                  <a:lnTo>
                    <a:pt x="16" y="1259"/>
                  </a:lnTo>
                  <a:lnTo>
                    <a:pt x="22" y="1250"/>
                  </a:lnTo>
                  <a:lnTo>
                    <a:pt x="28" y="1246"/>
                  </a:lnTo>
                  <a:lnTo>
                    <a:pt x="36" y="1246"/>
                  </a:lnTo>
                  <a:lnTo>
                    <a:pt x="43" y="1248"/>
                  </a:lnTo>
                  <a:lnTo>
                    <a:pt x="51" y="1250"/>
                  </a:lnTo>
                  <a:lnTo>
                    <a:pt x="60" y="1251"/>
                  </a:lnTo>
                  <a:lnTo>
                    <a:pt x="69" y="1250"/>
                  </a:lnTo>
                  <a:lnTo>
                    <a:pt x="78" y="1245"/>
                  </a:lnTo>
                  <a:lnTo>
                    <a:pt x="84" y="1248"/>
                  </a:lnTo>
                  <a:lnTo>
                    <a:pt x="93" y="1246"/>
                  </a:lnTo>
                  <a:lnTo>
                    <a:pt x="104" y="1245"/>
                  </a:lnTo>
                  <a:lnTo>
                    <a:pt x="114" y="1244"/>
                  </a:lnTo>
                  <a:lnTo>
                    <a:pt x="123" y="1254"/>
                  </a:lnTo>
                  <a:lnTo>
                    <a:pt x="133" y="1257"/>
                  </a:lnTo>
                  <a:lnTo>
                    <a:pt x="147" y="1255"/>
                  </a:lnTo>
                  <a:lnTo>
                    <a:pt x="165" y="1253"/>
                  </a:lnTo>
                  <a:lnTo>
                    <a:pt x="177" y="1251"/>
                  </a:lnTo>
                  <a:lnTo>
                    <a:pt x="189" y="1254"/>
                  </a:lnTo>
                  <a:lnTo>
                    <a:pt x="205" y="1260"/>
                  </a:lnTo>
                  <a:lnTo>
                    <a:pt x="219" y="1268"/>
                  </a:lnTo>
                  <a:lnTo>
                    <a:pt x="234" y="1277"/>
                  </a:lnTo>
                  <a:lnTo>
                    <a:pt x="250" y="1285"/>
                  </a:lnTo>
                  <a:lnTo>
                    <a:pt x="264" y="1292"/>
                  </a:lnTo>
                  <a:lnTo>
                    <a:pt x="275" y="1296"/>
                  </a:lnTo>
                  <a:lnTo>
                    <a:pt x="287" y="1298"/>
                  </a:lnTo>
                  <a:lnTo>
                    <a:pt x="294" y="1294"/>
                  </a:lnTo>
                  <a:lnTo>
                    <a:pt x="307" y="1285"/>
                  </a:lnTo>
                  <a:lnTo>
                    <a:pt x="316" y="1274"/>
                  </a:lnTo>
                  <a:lnTo>
                    <a:pt x="323" y="1263"/>
                  </a:lnTo>
                  <a:lnTo>
                    <a:pt x="330" y="1253"/>
                  </a:lnTo>
                  <a:lnTo>
                    <a:pt x="337" y="1244"/>
                  </a:lnTo>
                  <a:lnTo>
                    <a:pt x="342" y="1230"/>
                  </a:lnTo>
                  <a:lnTo>
                    <a:pt x="347" y="1213"/>
                  </a:lnTo>
                  <a:lnTo>
                    <a:pt x="351" y="1195"/>
                  </a:lnTo>
                  <a:lnTo>
                    <a:pt x="353" y="1177"/>
                  </a:lnTo>
                  <a:lnTo>
                    <a:pt x="353" y="1162"/>
                  </a:lnTo>
                  <a:lnTo>
                    <a:pt x="350" y="1148"/>
                  </a:lnTo>
                  <a:lnTo>
                    <a:pt x="343" y="1139"/>
                  </a:lnTo>
                  <a:lnTo>
                    <a:pt x="327" y="1128"/>
                  </a:lnTo>
                  <a:lnTo>
                    <a:pt x="312" y="1123"/>
                  </a:lnTo>
                  <a:lnTo>
                    <a:pt x="300" y="1121"/>
                  </a:lnTo>
                  <a:lnTo>
                    <a:pt x="288" y="1121"/>
                  </a:lnTo>
                  <a:lnTo>
                    <a:pt x="277" y="1118"/>
                  </a:lnTo>
                  <a:lnTo>
                    <a:pt x="264" y="1112"/>
                  </a:lnTo>
                  <a:lnTo>
                    <a:pt x="252" y="1100"/>
                  </a:lnTo>
                  <a:lnTo>
                    <a:pt x="259" y="1096"/>
                  </a:lnTo>
                  <a:lnTo>
                    <a:pt x="268" y="1087"/>
                  </a:lnTo>
                  <a:lnTo>
                    <a:pt x="278" y="1076"/>
                  </a:lnTo>
                  <a:lnTo>
                    <a:pt x="289" y="1061"/>
                  </a:lnTo>
                  <a:lnTo>
                    <a:pt x="284" y="1058"/>
                  </a:lnTo>
                  <a:lnTo>
                    <a:pt x="280" y="1054"/>
                  </a:lnTo>
                  <a:lnTo>
                    <a:pt x="278" y="1052"/>
                  </a:lnTo>
                  <a:lnTo>
                    <a:pt x="275" y="1049"/>
                  </a:lnTo>
                  <a:lnTo>
                    <a:pt x="273" y="1046"/>
                  </a:lnTo>
                  <a:lnTo>
                    <a:pt x="270" y="1043"/>
                  </a:lnTo>
                  <a:lnTo>
                    <a:pt x="261" y="1036"/>
                  </a:lnTo>
                  <a:lnTo>
                    <a:pt x="260" y="1031"/>
                  </a:lnTo>
                  <a:lnTo>
                    <a:pt x="261" y="1026"/>
                  </a:lnTo>
                  <a:lnTo>
                    <a:pt x="265" y="1021"/>
                  </a:lnTo>
                  <a:lnTo>
                    <a:pt x="270" y="1017"/>
                  </a:lnTo>
                  <a:lnTo>
                    <a:pt x="273" y="1013"/>
                  </a:lnTo>
                  <a:lnTo>
                    <a:pt x="273" y="1009"/>
                  </a:lnTo>
                  <a:lnTo>
                    <a:pt x="273" y="1005"/>
                  </a:lnTo>
                  <a:lnTo>
                    <a:pt x="273" y="1002"/>
                  </a:lnTo>
                  <a:lnTo>
                    <a:pt x="273" y="996"/>
                  </a:lnTo>
                  <a:lnTo>
                    <a:pt x="275" y="990"/>
                  </a:lnTo>
                  <a:lnTo>
                    <a:pt x="282" y="981"/>
                  </a:lnTo>
                  <a:lnTo>
                    <a:pt x="284" y="967"/>
                  </a:lnTo>
                  <a:lnTo>
                    <a:pt x="292" y="954"/>
                  </a:lnTo>
                  <a:lnTo>
                    <a:pt x="302" y="944"/>
                  </a:lnTo>
                  <a:lnTo>
                    <a:pt x="315" y="934"/>
                  </a:lnTo>
                  <a:lnTo>
                    <a:pt x="328" y="925"/>
                  </a:lnTo>
                  <a:lnTo>
                    <a:pt x="341" y="917"/>
                  </a:lnTo>
                  <a:lnTo>
                    <a:pt x="352" y="908"/>
                  </a:lnTo>
                  <a:lnTo>
                    <a:pt x="360" y="898"/>
                  </a:lnTo>
                  <a:lnTo>
                    <a:pt x="362" y="888"/>
                  </a:lnTo>
                  <a:lnTo>
                    <a:pt x="350" y="889"/>
                  </a:lnTo>
                  <a:lnTo>
                    <a:pt x="338" y="890"/>
                  </a:lnTo>
                  <a:lnTo>
                    <a:pt x="328" y="893"/>
                  </a:lnTo>
                  <a:lnTo>
                    <a:pt x="318" y="894"/>
                  </a:lnTo>
                  <a:lnTo>
                    <a:pt x="310" y="893"/>
                  </a:lnTo>
                  <a:lnTo>
                    <a:pt x="305" y="889"/>
                  </a:lnTo>
                  <a:lnTo>
                    <a:pt x="301" y="880"/>
                  </a:lnTo>
                  <a:lnTo>
                    <a:pt x="300" y="867"/>
                  </a:lnTo>
                  <a:lnTo>
                    <a:pt x="289" y="868"/>
                  </a:lnTo>
                  <a:lnTo>
                    <a:pt x="277" y="868"/>
                  </a:lnTo>
                  <a:lnTo>
                    <a:pt x="264" y="866"/>
                  </a:lnTo>
                  <a:lnTo>
                    <a:pt x="253" y="862"/>
                  </a:lnTo>
                  <a:lnTo>
                    <a:pt x="266" y="850"/>
                  </a:lnTo>
                  <a:lnTo>
                    <a:pt x="282" y="835"/>
                  </a:lnTo>
                  <a:lnTo>
                    <a:pt x="297" y="817"/>
                  </a:lnTo>
                  <a:lnTo>
                    <a:pt x="312" y="797"/>
                  </a:lnTo>
                  <a:lnTo>
                    <a:pt x="327" y="775"/>
                  </a:lnTo>
                  <a:lnTo>
                    <a:pt x="339" y="752"/>
                  </a:lnTo>
                  <a:lnTo>
                    <a:pt x="350" y="730"/>
                  </a:lnTo>
                  <a:lnTo>
                    <a:pt x="357" y="708"/>
                  </a:lnTo>
                  <a:lnTo>
                    <a:pt x="361" y="689"/>
                  </a:lnTo>
                  <a:lnTo>
                    <a:pt x="361" y="671"/>
                  </a:lnTo>
                  <a:lnTo>
                    <a:pt x="355" y="656"/>
                  </a:lnTo>
                  <a:lnTo>
                    <a:pt x="347" y="643"/>
                  </a:lnTo>
                  <a:lnTo>
                    <a:pt x="342" y="634"/>
                  </a:lnTo>
                  <a:lnTo>
                    <a:pt x="335" y="626"/>
                  </a:lnTo>
                  <a:lnTo>
                    <a:pt x="327" y="621"/>
                  </a:lnTo>
                  <a:lnTo>
                    <a:pt x="315" y="616"/>
                  </a:lnTo>
                  <a:lnTo>
                    <a:pt x="297" y="612"/>
                  </a:lnTo>
                  <a:lnTo>
                    <a:pt x="302" y="585"/>
                  </a:lnTo>
                  <a:lnTo>
                    <a:pt x="297" y="562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Freeform 54"/>
            <p:cNvSpPr>
              <a:spLocks/>
            </p:cNvSpPr>
            <p:nvPr/>
          </p:nvSpPr>
          <p:spPr bwMode="gray">
            <a:xfrm>
              <a:off x="3874" y="1729"/>
              <a:ext cx="118" cy="148"/>
            </a:xfrm>
            <a:custGeom>
              <a:avLst/>
              <a:gdLst>
                <a:gd name="T0" fmla="*/ 22 w 118"/>
                <a:gd name="T1" fmla="*/ 57 h 148"/>
                <a:gd name="T2" fmla="*/ 28 w 118"/>
                <a:gd name="T3" fmla="*/ 51 h 148"/>
                <a:gd name="T4" fmla="*/ 32 w 118"/>
                <a:gd name="T5" fmla="*/ 47 h 148"/>
                <a:gd name="T6" fmla="*/ 35 w 118"/>
                <a:gd name="T7" fmla="*/ 47 h 148"/>
                <a:gd name="T8" fmla="*/ 36 w 118"/>
                <a:gd name="T9" fmla="*/ 48 h 148"/>
                <a:gd name="T10" fmla="*/ 39 w 118"/>
                <a:gd name="T11" fmla="*/ 50 h 148"/>
                <a:gd name="T12" fmla="*/ 43 w 118"/>
                <a:gd name="T13" fmla="*/ 52 h 148"/>
                <a:gd name="T14" fmla="*/ 50 w 118"/>
                <a:gd name="T15" fmla="*/ 52 h 148"/>
                <a:gd name="T16" fmla="*/ 52 w 118"/>
                <a:gd name="T17" fmla="*/ 42 h 148"/>
                <a:gd name="T18" fmla="*/ 46 w 118"/>
                <a:gd name="T19" fmla="*/ 32 h 148"/>
                <a:gd name="T20" fmla="*/ 39 w 118"/>
                <a:gd name="T21" fmla="*/ 24 h 148"/>
                <a:gd name="T22" fmla="*/ 27 w 118"/>
                <a:gd name="T23" fmla="*/ 18 h 148"/>
                <a:gd name="T24" fmla="*/ 17 w 118"/>
                <a:gd name="T25" fmla="*/ 11 h 148"/>
                <a:gd name="T26" fmla="*/ 7 w 118"/>
                <a:gd name="T27" fmla="*/ 6 h 148"/>
                <a:gd name="T28" fmla="*/ 0 w 118"/>
                <a:gd name="T29" fmla="*/ 2 h 148"/>
                <a:gd name="T30" fmla="*/ 9 w 118"/>
                <a:gd name="T31" fmla="*/ 0 h 148"/>
                <a:gd name="T32" fmla="*/ 22 w 118"/>
                <a:gd name="T33" fmla="*/ 0 h 148"/>
                <a:gd name="T34" fmla="*/ 36 w 118"/>
                <a:gd name="T35" fmla="*/ 1 h 148"/>
                <a:gd name="T36" fmla="*/ 50 w 118"/>
                <a:gd name="T37" fmla="*/ 5 h 148"/>
                <a:gd name="T38" fmla="*/ 63 w 118"/>
                <a:gd name="T39" fmla="*/ 9 h 148"/>
                <a:gd name="T40" fmla="*/ 73 w 118"/>
                <a:gd name="T41" fmla="*/ 15 h 148"/>
                <a:gd name="T42" fmla="*/ 78 w 118"/>
                <a:gd name="T43" fmla="*/ 24 h 148"/>
                <a:gd name="T44" fmla="*/ 82 w 118"/>
                <a:gd name="T45" fmla="*/ 32 h 148"/>
                <a:gd name="T46" fmla="*/ 87 w 118"/>
                <a:gd name="T47" fmla="*/ 41 h 148"/>
                <a:gd name="T48" fmla="*/ 94 w 118"/>
                <a:gd name="T49" fmla="*/ 53 h 148"/>
                <a:gd name="T50" fmla="*/ 102 w 118"/>
                <a:gd name="T51" fmla="*/ 66 h 148"/>
                <a:gd name="T52" fmla="*/ 108 w 118"/>
                <a:gd name="T53" fmla="*/ 80 h 148"/>
                <a:gd name="T54" fmla="*/ 113 w 118"/>
                <a:gd name="T55" fmla="*/ 94 h 148"/>
                <a:gd name="T56" fmla="*/ 117 w 118"/>
                <a:gd name="T57" fmla="*/ 109 h 148"/>
                <a:gd name="T58" fmla="*/ 118 w 118"/>
                <a:gd name="T59" fmla="*/ 121 h 148"/>
                <a:gd name="T60" fmla="*/ 116 w 118"/>
                <a:gd name="T61" fmla="*/ 132 h 148"/>
                <a:gd name="T62" fmla="*/ 109 w 118"/>
                <a:gd name="T63" fmla="*/ 141 h 148"/>
                <a:gd name="T64" fmla="*/ 99 w 118"/>
                <a:gd name="T65" fmla="*/ 146 h 148"/>
                <a:gd name="T66" fmla="*/ 84 w 118"/>
                <a:gd name="T67" fmla="*/ 148 h 148"/>
                <a:gd name="T68" fmla="*/ 85 w 118"/>
                <a:gd name="T69" fmla="*/ 139 h 148"/>
                <a:gd name="T70" fmla="*/ 84 w 118"/>
                <a:gd name="T71" fmla="*/ 130 h 148"/>
                <a:gd name="T72" fmla="*/ 81 w 118"/>
                <a:gd name="T73" fmla="*/ 120 h 148"/>
                <a:gd name="T74" fmla="*/ 77 w 118"/>
                <a:gd name="T75" fmla="*/ 111 h 148"/>
                <a:gd name="T76" fmla="*/ 72 w 118"/>
                <a:gd name="T77" fmla="*/ 102 h 148"/>
                <a:gd name="T78" fmla="*/ 59 w 118"/>
                <a:gd name="T79" fmla="*/ 102 h 148"/>
                <a:gd name="T80" fmla="*/ 48 w 118"/>
                <a:gd name="T81" fmla="*/ 100 h 148"/>
                <a:gd name="T82" fmla="*/ 39 w 118"/>
                <a:gd name="T83" fmla="*/ 96 h 148"/>
                <a:gd name="T84" fmla="*/ 31 w 118"/>
                <a:gd name="T85" fmla="*/ 87 h 148"/>
                <a:gd name="T86" fmla="*/ 26 w 118"/>
                <a:gd name="T87" fmla="*/ 75 h 148"/>
                <a:gd name="T88" fmla="*/ 22 w 118"/>
                <a:gd name="T89" fmla="*/ 5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148">
                  <a:moveTo>
                    <a:pt x="22" y="57"/>
                  </a:moveTo>
                  <a:lnTo>
                    <a:pt x="28" y="51"/>
                  </a:lnTo>
                  <a:lnTo>
                    <a:pt x="32" y="47"/>
                  </a:lnTo>
                  <a:lnTo>
                    <a:pt x="35" y="47"/>
                  </a:lnTo>
                  <a:lnTo>
                    <a:pt x="36" y="48"/>
                  </a:lnTo>
                  <a:lnTo>
                    <a:pt x="39" y="50"/>
                  </a:lnTo>
                  <a:lnTo>
                    <a:pt x="43" y="52"/>
                  </a:lnTo>
                  <a:lnTo>
                    <a:pt x="50" y="52"/>
                  </a:lnTo>
                  <a:lnTo>
                    <a:pt x="52" y="42"/>
                  </a:lnTo>
                  <a:lnTo>
                    <a:pt x="46" y="32"/>
                  </a:lnTo>
                  <a:lnTo>
                    <a:pt x="39" y="24"/>
                  </a:lnTo>
                  <a:lnTo>
                    <a:pt x="27" y="18"/>
                  </a:lnTo>
                  <a:lnTo>
                    <a:pt x="17" y="11"/>
                  </a:lnTo>
                  <a:lnTo>
                    <a:pt x="7" y="6"/>
                  </a:lnTo>
                  <a:lnTo>
                    <a:pt x="0" y="2"/>
                  </a:lnTo>
                  <a:lnTo>
                    <a:pt x="9" y="0"/>
                  </a:lnTo>
                  <a:lnTo>
                    <a:pt x="22" y="0"/>
                  </a:lnTo>
                  <a:lnTo>
                    <a:pt x="36" y="1"/>
                  </a:lnTo>
                  <a:lnTo>
                    <a:pt x="50" y="5"/>
                  </a:lnTo>
                  <a:lnTo>
                    <a:pt x="63" y="9"/>
                  </a:lnTo>
                  <a:lnTo>
                    <a:pt x="73" y="15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7" y="41"/>
                  </a:lnTo>
                  <a:lnTo>
                    <a:pt x="94" y="53"/>
                  </a:lnTo>
                  <a:lnTo>
                    <a:pt x="102" y="66"/>
                  </a:lnTo>
                  <a:lnTo>
                    <a:pt x="108" y="80"/>
                  </a:lnTo>
                  <a:lnTo>
                    <a:pt x="113" y="94"/>
                  </a:lnTo>
                  <a:lnTo>
                    <a:pt x="117" y="109"/>
                  </a:lnTo>
                  <a:lnTo>
                    <a:pt x="118" y="121"/>
                  </a:lnTo>
                  <a:lnTo>
                    <a:pt x="116" y="132"/>
                  </a:lnTo>
                  <a:lnTo>
                    <a:pt x="109" y="141"/>
                  </a:lnTo>
                  <a:lnTo>
                    <a:pt x="99" y="146"/>
                  </a:lnTo>
                  <a:lnTo>
                    <a:pt x="84" y="148"/>
                  </a:lnTo>
                  <a:lnTo>
                    <a:pt x="85" y="139"/>
                  </a:lnTo>
                  <a:lnTo>
                    <a:pt x="84" y="130"/>
                  </a:lnTo>
                  <a:lnTo>
                    <a:pt x="81" y="120"/>
                  </a:lnTo>
                  <a:lnTo>
                    <a:pt x="77" y="111"/>
                  </a:lnTo>
                  <a:lnTo>
                    <a:pt x="72" y="102"/>
                  </a:lnTo>
                  <a:lnTo>
                    <a:pt x="59" y="102"/>
                  </a:lnTo>
                  <a:lnTo>
                    <a:pt x="48" y="100"/>
                  </a:lnTo>
                  <a:lnTo>
                    <a:pt x="39" y="96"/>
                  </a:lnTo>
                  <a:lnTo>
                    <a:pt x="31" y="87"/>
                  </a:lnTo>
                  <a:lnTo>
                    <a:pt x="26" y="75"/>
                  </a:lnTo>
                  <a:lnTo>
                    <a:pt x="22" y="57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7" name="Freeform 55"/>
            <p:cNvSpPr>
              <a:spLocks/>
            </p:cNvSpPr>
            <p:nvPr/>
          </p:nvSpPr>
          <p:spPr bwMode="gray">
            <a:xfrm>
              <a:off x="3744" y="1866"/>
              <a:ext cx="115" cy="129"/>
            </a:xfrm>
            <a:custGeom>
              <a:avLst/>
              <a:gdLst>
                <a:gd name="T0" fmla="*/ 10 w 115"/>
                <a:gd name="T1" fmla="*/ 16 h 129"/>
                <a:gd name="T2" fmla="*/ 10 w 115"/>
                <a:gd name="T3" fmla="*/ 30 h 129"/>
                <a:gd name="T4" fmla="*/ 6 w 115"/>
                <a:gd name="T5" fmla="*/ 39 h 129"/>
                <a:gd name="T6" fmla="*/ 0 w 115"/>
                <a:gd name="T7" fmla="*/ 45 h 129"/>
                <a:gd name="T8" fmla="*/ 11 w 115"/>
                <a:gd name="T9" fmla="*/ 61 h 129"/>
                <a:gd name="T10" fmla="*/ 28 w 115"/>
                <a:gd name="T11" fmla="*/ 77 h 129"/>
                <a:gd name="T12" fmla="*/ 44 w 115"/>
                <a:gd name="T13" fmla="*/ 93 h 129"/>
                <a:gd name="T14" fmla="*/ 60 w 115"/>
                <a:gd name="T15" fmla="*/ 110 h 129"/>
                <a:gd name="T16" fmla="*/ 73 w 115"/>
                <a:gd name="T17" fmla="*/ 129 h 129"/>
                <a:gd name="T18" fmla="*/ 80 w 115"/>
                <a:gd name="T19" fmla="*/ 120 h 129"/>
                <a:gd name="T20" fmla="*/ 85 w 115"/>
                <a:gd name="T21" fmla="*/ 114 h 129"/>
                <a:gd name="T22" fmla="*/ 89 w 115"/>
                <a:gd name="T23" fmla="*/ 110 h 129"/>
                <a:gd name="T24" fmla="*/ 93 w 115"/>
                <a:gd name="T25" fmla="*/ 107 h 129"/>
                <a:gd name="T26" fmla="*/ 100 w 115"/>
                <a:gd name="T27" fmla="*/ 109 h 129"/>
                <a:gd name="T28" fmla="*/ 112 w 115"/>
                <a:gd name="T29" fmla="*/ 112 h 129"/>
                <a:gd name="T30" fmla="*/ 115 w 115"/>
                <a:gd name="T31" fmla="*/ 100 h 129"/>
                <a:gd name="T32" fmla="*/ 115 w 115"/>
                <a:gd name="T33" fmla="*/ 84 h 129"/>
                <a:gd name="T34" fmla="*/ 112 w 115"/>
                <a:gd name="T35" fmla="*/ 68 h 129"/>
                <a:gd name="T36" fmla="*/ 106 w 115"/>
                <a:gd name="T37" fmla="*/ 50 h 129"/>
                <a:gd name="T38" fmla="*/ 97 w 115"/>
                <a:gd name="T39" fmla="*/ 33 h 129"/>
                <a:gd name="T40" fmla="*/ 87 w 115"/>
                <a:gd name="T41" fmla="*/ 19 h 129"/>
                <a:gd name="T42" fmla="*/ 74 w 115"/>
                <a:gd name="T43" fmla="*/ 7 h 129"/>
                <a:gd name="T44" fmla="*/ 60 w 115"/>
                <a:gd name="T45" fmla="*/ 1 h 129"/>
                <a:gd name="T46" fmla="*/ 43 w 115"/>
                <a:gd name="T47" fmla="*/ 0 h 129"/>
                <a:gd name="T48" fmla="*/ 27 w 115"/>
                <a:gd name="T49" fmla="*/ 4 h 129"/>
                <a:gd name="T50" fmla="*/ 10 w 115"/>
                <a:gd name="T51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129">
                  <a:moveTo>
                    <a:pt x="10" y="16"/>
                  </a:moveTo>
                  <a:lnTo>
                    <a:pt x="10" y="30"/>
                  </a:lnTo>
                  <a:lnTo>
                    <a:pt x="6" y="39"/>
                  </a:lnTo>
                  <a:lnTo>
                    <a:pt x="0" y="45"/>
                  </a:lnTo>
                  <a:lnTo>
                    <a:pt x="11" y="61"/>
                  </a:lnTo>
                  <a:lnTo>
                    <a:pt x="28" y="77"/>
                  </a:lnTo>
                  <a:lnTo>
                    <a:pt x="44" y="93"/>
                  </a:lnTo>
                  <a:lnTo>
                    <a:pt x="60" y="110"/>
                  </a:lnTo>
                  <a:lnTo>
                    <a:pt x="73" y="129"/>
                  </a:lnTo>
                  <a:lnTo>
                    <a:pt x="80" y="120"/>
                  </a:lnTo>
                  <a:lnTo>
                    <a:pt x="85" y="114"/>
                  </a:lnTo>
                  <a:lnTo>
                    <a:pt x="89" y="110"/>
                  </a:lnTo>
                  <a:lnTo>
                    <a:pt x="93" y="107"/>
                  </a:lnTo>
                  <a:lnTo>
                    <a:pt x="100" y="109"/>
                  </a:lnTo>
                  <a:lnTo>
                    <a:pt x="112" y="112"/>
                  </a:lnTo>
                  <a:lnTo>
                    <a:pt x="115" y="100"/>
                  </a:lnTo>
                  <a:lnTo>
                    <a:pt x="115" y="84"/>
                  </a:lnTo>
                  <a:lnTo>
                    <a:pt x="112" y="68"/>
                  </a:lnTo>
                  <a:lnTo>
                    <a:pt x="106" y="50"/>
                  </a:lnTo>
                  <a:lnTo>
                    <a:pt x="97" y="33"/>
                  </a:lnTo>
                  <a:lnTo>
                    <a:pt x="87" y="19"/>
                  </a:lnTo>
                  <a:lnTo>
                    <a:pt x="74" y="7"/>
                  </a:lnTo>
                  <a:lnTo>
                    <a:pt x="60" y="1"/>
                  </a:lnTo>
                  <a:lnTo>
                    <a:pt x="43" y="0"/>
                  </a:lnTo>
                  <a:lnTo>
                    <a:pt x="27" y="4"/>
                  </a:lnTo>
                  <a:lnTo>
                    <a:pt x="10" y="16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8" name="Freeform 56"/>
            <p:cNvSpPr>
              <a:spLocks/>
            </p:cNvSpPr>
            <p:nvPr/>
          </p:nvSpPr>
          <p:spPr bwMode="gray">
            <a:xfrm>
              <a:off x="3947" y="3566"/>
              <a:ext cx="218" cy="403"/>
            </a:xfrm>
            <a:custGeom>
              <a:avLst/>
              <a:gdLst>
                <a:gd name="T0" fmla="*/ 186 w 218"/>
                <a:gd name="T1" fmla="*/ 2 h 403"/>
                <a:gd name="T2" fmla="*/ 157 w 218"/>
                <a:gd name="T3" fmla="*/ 4 h 403"/>
                <a:gd name="T4" fmla="*/ 175 w 218"/>
                <a:gd name="T5" fmla="*/ 20 h 403"/>
                <a:gd name="T6" fmla="*/ 187 w 218"/>
                <a:gd name="T7" fmla="*/ 37 h 403"/>
                <a:gd name="T8" fmla="*/ 171 w 218"/>
                <a:gd name="T9" fmla="*/ 73 h 403"/>
                <a:gd name="T10" fmla="*/ 123 w 218"/>
                <a:gd name="T11" fmla="*/ 87 h 403"/>
                <a:gd name="T12" fmla="*/ 67 w 218"/>
                <a:gd name="T13" fmla="*/ 91 h 403"/>
                <a:gd name="T14" fmla="*/ 18 w 218"/>
                <a:gd name="T15" fmla="*/ 105 h 403"/>
                <a:gd name="T16" fmla="*/ 0 w 218"/>
                <a:gd name="T17" fmla="*/ 143 h 403"/>
                <a:gd name="T18" fmla="*/ 12 w 218"/>
                <a:gd name="T19" fmla="*/ 178 h 403"/>
                <a:gd name="T20" fmla="*/ 46 w 218"/>
                <a:gd name="T21" fmla="*/ 174 h 403"/>
                <a:gd name="T22" fmla="*/ 54 w 218"/>
                <a:gd name="T23" fmla="*/ 183 h 403"/>
                <a:gd name="T24" fmla="*/ 45 w 218"/>
                <a:gd name="T25" fmla="*/ 192 h 403"/>
                <a:gd name="T26" fmla="*/ 43 w 218"/>
                <a:gd name="T27" fmla="*/ 195 h 403"/>
                <a:gd name="T28" fmla="*/ 53 w 218"/>
                <a:gd name="T29" fmla="*/ 200 h 403"/>
                <a:gd name="T30" fmla="*/ 58 w 218"/>
                <a:gd name="T31" fmla="*/ 215 h 403"/>
                <a:gd name="T32" fmla="*/ 72 w 218"/>
                <a:gd name="T33" fmla="*/ 239 h 403"/>
                <a:gd name="T34" fmla="*/ 84 w 218"/>
                <a:gd name="T35" fmla="*/ 246 h 403"/>
                <a:gd name="T36" fmla="*/ 89 w 218"/>
                <a:gd name="T37" fmla="*/ 250 h 403"/>
                <a:gd name="T38" fmla="*/ 94 w 218"/>
                <a:gd name="T39" fmla="*/ 255 h 403"/>
                <a:gd name="T40" fmla="*/ 93 w 218"/>
                <a:gd name="T41" fmla="*/ 257 h 403"/>
                <a:gd name="T42" fmla="*/ 82 w 218"/>
                <a:gd name="T43" fmla="*/ 255 h 403"/>
                <a:gd name="T44" fmla="*/ 58 w 218"/>
                <a:gd name="T45" fmla="*/ 257 h 403"/>
                <a:gd name="T46" fmla="*/ 77 w 218"/>
                <a:gd name="T47" fmla="*/ 279 h 403"/>
                <a:gd name="T48" fmla="*/ 87 w 218"/>
                <a:gd name="T49" fmla="*/ 286 h 403"/>
                <a:gd name="T50" fmla="*/ 86 w 218"/>
                <a:gd name="T51" fmla="*/ 288 h 403"/>
                <a:gd name="T52" fmla="*/ 78 w 218"/>
                <a:gd name="T53" fmla="*/ 287 h 403"/>
                <a:gd name="T54" fmla="*/ 70 w 218"/>
                <a:gd name="T55" fmla="*/ 284 h 403"/>
                <a:gd name="T56" fmla="*/ 62 w 218"/>
                <a:gd name="T57" fmla="*/ 283 h 403"/>
                <a:gd name="T58" fmla="*/ 59 w 218"/>
                <a:gd name="T59" fmla="*/ 286 h 403"/>
                <a:gd name="T60" fmla="*/ 62 w 218"/>
                <a:gd name="T61" fmla="*/ 293 h 403"/>
                <a:gd name="T62" fmla="*/ 107 w 218"/>
                <a:gd name="T63" fmla="*/ 300 h 403"/>
                <a:gd name="T64" fmla="*/ 105 w 218"/>
                <a:gd name="T65" fmla="*/ 330 h 403"/>
                <a:gd name="T66" fmla="*/ 114 w 218"/>
                <a:gd name="T67" fmla="*/ 352 h 403"/>
                <a:gd name="T68" fmla="*/ 131 w 218"/>
                <a:gd name="T69" fmla="*/ 350 h 403"/>
                <a:gd name="T70" fmla="*/ 122 w 218"/>
                <a:gd name="T71" fmla="*/ 359 h 403"/>
                <a:gd name="T72" fmla="*/ 121 w 218"/>
                <a:gd name="T73" fmla="*/ 375 h 403"/>
                <a:gd name="T74" fmla="*/ 144 w 218"/>
                <a:gd name="T75" fmla="*/ 368 h 403"/>
                <a:gd name="T76" fmla="*/ 159 w 218"/>
                <a:gd name="T77" fmla="*/ 357 h 403"/>
                <a:gd name="T78" fmla="*/ 178 w 218"/>
                <a:gd name="T79" fmla="*/ 359 h 403"/>
                <a:gd name="T80" fmla="*/ 143 w 218"/>
                <a:gd name="T81" fmla="*/ 392 h 403"/>
                <a:gd name="T82" fmla="*/ 148 w 218"/>
                <a:gd name="T83" fmla="*/ 398 h 403"/>
                <a:gd name="T84" fmla="*/ 155 w 218"/>
                <a:gd name="T85" fmla="*/ 401 h 403"/>
                <a:gd name="T86" fmla="*/ 160 w 218"/>
                <a:gd name="T87" fmla="*/ 403 h 403"/>
                <a:gd name="T88" fmla="*/ 166 w 218"/>
                <a:gd name="T89" fmla="*/ 401 h 403"/>
                <a:gd name="T90" fmla="*/ 175 w 218"/>
                <a:gd name="T91" fmla="*/ 392 h 403"/>
                <a:gd name="T92" fmla="*/ 181 w 218"/>
                <a:gd name="T93" fmla="*/ 389 h 403"/>
                <a:gd name="T94" fmla="*/ 185 w 218"/>
                <a:gd name="T95" fmla="*/ 393 h 403"/>
                <a:gd name="T96" fmla="*/ 190 w 218"/>
                <a:gd name="T97" fmla="*/ 398 h 403"/>
                <a:gd name="T98" fmla="*/ 204 w 218"/>
                <a:gd name="T99" fmla="*/ 391 h 403"/>
                <a:gd name="T100" fmla="*/ 216 w 218"/>
                <a:gd name="T101" fmla="*/ 374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8" h="403">
                  <a:moveTo>
                    <a:pt x="218" y="8"/>
                  </a:moveTo>
                  <a:lnTo>
                    <a:pt x="203" y="5"/>
                  </a:lnTo>
                  <a:lnTo>
                    <a:pt x="186" y="2"/>
                  </a:lnTo>
                  <a:lnTo>
                    <a:pt x="169" y="0"/>
                  </a:lnTo>
                  <a:lnTo>
                    <a:pt x="154" y="2"/>
                  </a:lnTo>
                  <a:lnTo>
                    <a:pt x="157" y="4"/>
                  </a:lnTo>
                  <a:lnTo>
                    <a:pt x="160" y="8"/>
                  </a:lnTo>
                  <a:lnTo>
                    <a:pt x="167" y="14"/>
                  </a:lnTo>
                  <a:lnTo>
                    <a:pt x="175" y="20"/>
                  </a:lnTo>
                  <a:lnTo>
                    <a:pt x="181" y="27"/>
                  </a:lnTo>
                  <a:lnTo>
                    <a:pt x="185" y="33"/>
                  </a:lnTo>
                  <a:lnTo>
                    <a:pt x="187" y="37"/>
                  </a:lnTo>
                  <a:lnTo>
                    <a:pt x="187" y="49"/>
                  </a:lnTo>
                  <a:lnTo>
                    <a:pt x="181" y="63"/>
                  </a:lnTo>
                  <a:lnTo>
                    <a:pt x="171" y="73"/>
                  </a:lnTo>
                  <a:lnTo>
                    <a:pt x="158" y="79"/>
                  </a:lnTo>
                  <a:lnTo>
                    <a:pt x="141" y="84"/>
                  </a:lnTo>
                  <a:lnTo>
                    <a:pt x="123" y="87"/>
                  </a:lnTo>
                  <a:lnTo>
                    <a:pt x="105" y="88"/>
                  </a:lnTo>
                  <a:lnTo>
                    <a:pt x="86" y="88"/>
                  </a:lnTo>
                  <a:lnTo>
                    <a:pt x="67" y="91"/>
                  </a:lnTo>
                  <a:lnTo>
                    <a:pt x="49" y="93"/>
                  </a:lnTo>
                  <a:lnTo>
                    <a:pt x="32" y="97"/>
                  </a:lnTo>
                  <a:lnTo>
                    <a:pt x="18" y="105"/>
                  </a:lnTo>
                  <a:lnTo>
                    <a:pt x="7" y="116"/>
                  </a:lnTo>
                  <a:lnTo>
                    <a:pt x="0" y="132"/>
                  </a:lnTo>
                  <a:lnTo>
                    <a:pt x="0" y="143"/>
                  </a:lnTo>
                  <a:lnTo>
                    <a:pt x="2" y="155"/>
                  </a:lnTo>
                  <a:lnTo>
                    <a:pt x="4" y="168"/>
                  </a:lnTo>
                  <a:lnTo>
                    <a:pt x="12" y="178"/>
                  </a:lnTo>
                  <a:lnTo>
                    <a:pt x="22" y="174"/>
                  </a:lnTo>
                  <a:lnTo>
                    <a:pt x="34" y="174"/>
                  </a:lnTo>
                  <a:lnTo>
                    <a:pt x="46" y="174"/>
                  </a:lnTo>
                  <a:lnTo>
                    <a:pt x="57" y="178"/>
                  </a:lnTo>
                  <a:lnTo>
                    <a:pt x="57" y="180"/>
                  </a:lnTo>
                  <a:lnTo>
                    <a:pt x="54" y="183"/>
                  </a:lnTo>
                  <a:lnTo>
                    <a:pt x="52" y="187"/>
                  </a:lnTo>
                  <a:lnTo>
                    <a:pt x="49" y="189"/>
                  </a:lnTo>
                  <a:lnTo>
                    <a:pt x="45" y="192"/>
                  </a:lnTo>
                  <a:lnTo>
                    <a:pt x="43" y="193"/>
                  </a:lnTo>
                  <a:lnTo>
                    <a:pt x="40" y="195"/>
                  </a:lnTo>
                  <a:lnTo>
                    <a:pt x="43" y="195"/>
                  </a:lnTo>
                  <a:lnTo>
                    <a:pt x="46" y="196"/>
                  </a:lnTo>
                  <a:lnTo>
                    <a:pt x="50" y="198"/>
                  </a:lnTo>
                  <a:lnTo>
                    <a:pt x="53" y="200"/>
                  </a:lnTo>
                  <a:lnTo>
                    <a:pt x="57" y="200"/>
                  </a:lnTo>
                  <a:lnTo>
                    <a:pt x="57" y="207"/>
                  </a:lnTo>
                  <a:lnTo>
                    <a:pt x="58" y="215"/>
                  </a:lnTo>
                  <a:lnTo>
                    <a:pt x="59" y="224"/>
                  </a:lnTo>
                  <a:lnTo>
                    <a:pt x="64" y="233"/>
                  </a:lnTo>
                  <a:lnTo>
                    <a:pt x="72" y="239"/>
                  </a:lnTo>
                  <a:lnTo>
                    <a:pt x="82" y="245"/>
                  </a:lnTo>
                  <a:lnTo>
                    <a:pt x="84" y="245"/>
                  </a:lnTo>
                  <a:lnTo>
                    <a:pt x="84" y="246"/>
                  </a:lnTo>
                  <a:lnTo>
                    <a:pt x="86" y="247"/>
                  </a:lnTo>
                  <a:lnTo>
                    <a:pt x="87" y="248"/>
                  </a:lnTo>
                  <a:lnTo>
                    <a:pt x="89" y="250"/>
                  </a:lnTo>
                  <a:lnTo>
                    <a:pt x="91" y="252"/>
                  </a:lnTo>
                  <a:lnTo>
                    <a:pt x="93" y="253"/>
                  </a:lnTo>
                  <a:lnTo>
                    <a:pt x="94" y="255"/>
                  </a:lnTo>
                  <a:lnTo>
                    <a:pt x="94" y="256"/>
                  </a:lnTo>
                  <a:lnTo>
                    <a:pt x="94" y="256"/>
                  </a:lnTo>
                  <a:lnTo>
                    <a:pt x="93" y="257"/>
                  </a:lnTo>
                  <a:lnTo>
                    <a:pt x="90" y="257"/>
                  </a:lnTo>
                  <a:lnTo>
                    <a:pt x="86" y="256"/>
                  </a:lnTo>
                  <a:lnTo>
                    <a:pt x="82" y="255"/>
                  </a:lnTo>
                  <a:lnTo>
                    <a:pt x="70" y="253"/>
                  </a:lnTo>
                  <a:lnTo>
                    <a:pt x="62" y="253"/>
                  </a:lnTo>
                  <a:lnTo>
                    <a:pt x="58" y="257"/>
                  </a:lnTo>
                  <a:lnTo>
                    <a:pt x="59" y="262"/>
                  </a:lnTo>
                  <a:lnTo>
                    <a:pt x="66" y="270"/>
                  </a:lnTo>
                  <a:lnTo>
                    <a:pt x="77" y="279"/>
                  </a:lnTo>
                  <a:lnTo>
                    <a:pt x="82" y="282"/>
                  </a:lnTo>
                  <a:lnTo>
                    <a:pt x="85" y="284"/>
                  </a:lnTo>
                  <a:lnTo>
                    <a:pt x="87" y="286"/>
                  </a:lnTo>
                  <a:lnTo>
                    <a:pt x="87" y="287"/>
                  </a:lnTo>
                  <a:lnTo>
                    <a:pt x="87" y="287"/>
                  </a:lnTo>
                  <a:lnTo>
                    <a:pt x="86" y="288"/>
                  </a:lnTo>
                  <a:lnTo>
                    <a:pt x="85" y="287"/>
                  </a:lnTo>
                  <a:lnTo>
                    <a:pt x="82" y="287"/>
                  </a:lnTo>
                  <a:lnTo>
                    <a:pt x="78" y="287"/>
                  </a:lnTo>
                  <a:lnTo>
                    <a:pt x="76" y="286"/>
                  </a:lnTo>
                  <a:lnTo>
                    <a:pt x="73" y="286"/>
                  </a:lnTo>
                  <a:lnTo>
                    <a:pt x="70" y="284"/>
                  </a:lnTo>
                  <a:lnTo>
                    <a:pt x="67" y="284"/>
                  </a:lnTo>
                  <a:lnTo>
                    <a:pt x="64" y="283"/>
                  </a:lnTo>
                  <a:lnTo>
                    <a:pt x="62" y="283"/>
                  </a:lnTo>
                  <a:lnTo>
                    <a:pt x="61" y="283"/>
                  </a:lnTo>
                  <a:lnTo>
                    <a:pt x="61" y="284"/>
                  </a:lnTo>
                  <a:lnTo>
                    <a:pt x="59" y="286"/>
                  </a:lnTo>
                  <a:lnTo>
                    <a:pt x="61" y="288"/>
                  </a:lnTo>
                  <a:lnTo>
                    <a:pt x="62" y="291"/>
                  </a:lnTo>
                  <a:lnTo>
                    <a:pt x="62" y="293"/>
                  </a:lnTo>
                  <a:lnTo>
                    <a:pt x="63" y="296"/>
                  </a:lnTo>
                  <a:lnTo>
                    <a:pt x="63" y="297"/>
                  </a:lnTo>
                  <a:lnTo>
                    <a:pt x="107" y="300"/>
                  </a:lnTo>
                  <a:lnTo>
                    <a:pt x="105" y="307"/>
                  </a:lnTo>
                  <a:lnTo>
                    <a:pt x="105" y="318"/>
                  </a:lnTo>
                  <a:lnTo>
                    <a:pt x="105" y="330"/>
                  </a:lnTo>
                  <a:lnTo>
                    <a:pt x="105" y="341"/>
                  </a:lnTo>
                  <a:lnTo>
                    <a:pt x="109" y="348"/>
                  </a:lnTo>
                  <a:lnTo>
                    <a:pt x="114" y="352"/>
                  </a:lnTo>
                  <a:lnTo>
                    <a:pt x="121" y="350"/>
                  </a:lnTo>
                  <a:lnTo>
                    <a:pt x="126" y="348"/>
                  </a:lnTo>
                  <a:lnTo>
                    <a:pt x="131" y="350"/>
                  </a:lnTo>
                  <a:lnTo>
                    <a:pt x="131" y="350"/>
                  </a:lnTo>
                  <a:lnTo>
                    <a:pt x="127" y="353"/>
                  </a:lnTo>
                  <a:lnTo>
                    <a:pt x="122" y="359"/>
                  </a:lnTo>
                  <a:lnTo>
                    <a:pt x="118" y="365"/>
                  </a:lnTo>
                  <a:lnTo>
                    <a:pt x="117" y="371"/>
                  </a:lnTo>
                  <a:lnTo>
                    <a:pt x="121" y="375"/>
                  </a:lnTo>
                  <a:lnTo>
                    <a:pt x="128" y="376"/>
                  </a:lnTo>
                  <a:lnTo>
                    <a:pt x="136" y="373"/>
                  </a:lnTo>
                  <a:lnTo>
                    <a:pt x="144" y="368"/>
                  </a:lnTo>
                  <a:lnTo>
                    <a:pt x="150" y="361"/>
                  </a:lnTo>
                  <a:lnTo>
                    <a:pt x="155" y="357"/>
                  </a:lnTo>
                  <a:lnTo>
                    <a:pt x="159" y="357"/>
                  </a:lnTo>
                  <a:lnTo>
                    <a:pt x="164" y="357"/>
                  </a:lnTo>
                  <a:lnTo>
                    <a:pt x="171" y="357"/>
                  </a:lnTo>
                  <a:lnTo>
                    <a:pt x="178" y="359"/>
                  </a:lnTo>
                  <a:lnTo>
                    <a:pt x="185" y="361"/>
                  </a:lnTo>
                  <a:lnTo>
                    <a:pt x="187" y="364"/>
                  </a:lnTo>
                  <a:lnTo>
                    <a:pt x="143" y="392"/>
                  </a:lnTo>
                  <a:lnTo>
                    <a:pt x="144" y="394"/>
                  </a:lnTo>
                  <a:lnTo>
                    <a:pt x="145" y="397"/>
                  </a:lnTo>
                  <a:lnTo>
                    <a:pt x="148" y="398"/>
                  </a:lnTo>
                  <a:lnTo>
                    <a:pt x="150" y="401"/>
                  </a:lnTo>
                  <a:lnTo>
                    <a:pt x="154" y="401"/>
                  </a:lnTo>
                  <a:lnTo>
                    <a:pt x="155" y="401"/>
                  </a:lnTo>
                  <a:lnTo>
                    <a:pt x="157" y="402"/>
                  </a:lnTo>
                  <a:lnTo>
                    <a:pt x="158" y="402"/>
                  </a:lnTo>
                  <a:lnTo>
                    <a:pt x="160" y="403"/>
                  </a:lnTo>
                  <a:lnTo>
                    <a:pt x="162" y="403"/>
                  </a:lnTo>
                  <a:lnTo>
                    <a:pt x="163" y="402"/>
                  </a:lnTo>
                  <a:lnTo>
                    <a:pt x="166" y="401"/>
                  </a:lnTo>
                  <a:lnTo>
                    <a:pt x="168" y="398"/>
                  </a:lnTo>
                  <a:lnTo>
                    <a:pt x="172" y="394"/>
                  </a:lnTo>
                  <a:lnTo>
                    <a:pt x="175" y="392"/>
                  </a:lnTo>
                  <a:lnTo>
                    <a:pt x="177" y="389"/>
                  </a:lnTo>
                  <a:lnTo>
                    <a:pt x="180" y="389"/>
                  </a:lnTo>
                  <a:lnTo>
                    <a:pt x="181" y="389"/>
                  </a:lnTo>
                  <a:lnTo>
                    <a:pt x="182" y="391"/>
                  </a:lnTo>
                  <a:lnTo>
                    <a:pt x="184" y="392"/>
                  </a:lnTo>
                  <a:lnTo>
                    <a:pt x="185" y="393"/>
                  </a:lnTo>
                  <a:lnTo>
                    <a:pt x="186" y="396"/>
                  </a:lnTo>
                  <a:lnTo>
                    <a:pt x="189" y="397"/>
                  </a:lnTo>
                  <a:lnTo>
                    <a:pt x="190" y="398"/>
                  </a:lnTo>
                  <a:lnTo>
                    <a:pt x="193" y="398"/>
                  </a:lnTo>
                  <a:lnTo>
                    <a:pt x="198" y="396"/>
                  </a:lnTo>
                  <a:lnTo>
                    <a:pt x="204" y="391"/>
                  </a:lnTo>
                  <a:lnTo>
                    <a:pt x="209" y="383"/>
                  </a:lnTo>
                  <a:lnTo>
                    <a:pt x="213" y="376"/>
                  </a:lnTo>
                  <a:lnTo>
                    <a:pt x="216" y="374"/>
                  </a:lnTo>
                  <a:lnTo>
                    <a:pt x="218" y="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9" name="Freeform 57"/>
            <p:cNvSpPr>
              <a:spLocks/>
            </p:cNvSpPr>
            <p:nvPr/>
          </p:nvSpPr>
          <p:spPr bwMode="gray">
            <a:xfrm>
              <a:off x="1690" y="1292"/>
              <a:ext cx="383" cy="311"/>
            </a:xfrm>
            <a:custGeom>
              <a:avLst/>
              <a:gdLst>
                <a:gd name="T0" fmla="*/ 48 w 383"/>
                <a:gd name="T1" fmla="*/ 27 h 311"/>
                <a:gd name="T2" fmla="*/ 83 w 383"/>
                <a:gd name="T3" fmla="*/ 15 h 311"/>
                <a:gd name="T4" fmla="*/ 92 w 383"/>
                <a:gd name="T5" fmla="*/ 24 h 311"/>
                <a:gd name="T6" fmla="*/ 94 w 383"/>
                <a:gd name="T7" fmla="*/ 23 h 311"/>
                <a:gd name="T8" fmla="*/ 96 w 383"/>
                <a:gd name="T9" fmla="*/ 7 h 311"/>
                <a:gd name="T10" fmla="*/ 119 w 383"/>
                <a:gd name="T11" fmla="*/ 11 h 311"/>
                <a:gd name="T12" fmla="*/ 135 w 383"/>
                <a:gd name="T13" fmla="*/ 51 h 311"/>
                <a:gd name="T14" fmla="*/ 129 w 383"/>
                <a:gd name="T15" fmla="*/ 91 h 311"/>
                <a:gd name="T16" fmla="*/ 137 w 383"/>
                <a:gd name="T17" fmla="*/ 102 h 311"/>
                <a:gd name="T18" fmla="*/ 159 w 383"/>
                <a:gd name="T19" fmla="*/ 86 h 311"/>
                <a:gd name="T20" fmla="*/ 164 w 383"/>
                <a:gd name="T21" fmla="*/ 65 h 311"/>
                <a:gd name="T22" fmla="*/ 188 w 383"/>
                <a:gd name="T23" fmla="*/ 66 h 311"/>
                <a:gd name="T24" fmla="*/ 187 w 383"/>
                <a:gd name="T25" fmla="*/ 101 h 311"/>
                <a:gd name="T26" fmla="*/ 189 w 383"/>
                <a:gd name="T27" fmla="*/ 98 h 311"/>
                <a:gd name="T28" fmla="*/ 193 w 383"/>
                <a:gd name="T29" fmla="*/ 98 h 311"/>
                <a:gd name="T30" fmla="*/ 196 w 383"/>
                <a:gd name="T31" fmla="*/ 93 h 311"/>
                <a:gd name="T32" fmla="*/ 210 w 383"/>
                <a:gd name="T33" fmla="*/ 81 h 311"/>
                <a:gd name="T34" fmla="*/ 247 w 383"/>
                <a:gd name="T35" fmla="*/ 82 h 311"/>
                <a:gd name="T36" fmla="*/ 264 w 383"/>
                <a:gd name="T37" fmla="*/ 107 h 311"/>
                <a:gd name="T38" fmla="*/ 289 w 383"/>
                <a:gd name="T39" fmla="*/ 91 h 311"/>
                <a:gd name="T40" fmla="*/ 306 w 383"/>
                <a:gd name="T41" fmla="*/ 110 h 311"/>
                <a:gd name="T42" fmla="*/ 310 w 383"/>
                <a:gd name="T43" fmla="*/ 86 h 311"/>
                <a:gd name="T44" fmla="*/ 329 w 383"/>
                <a:gd name="T45" fmla="*/ 86 h 311"/>
                <a:gd name="T46" fmla="*/ 340 w 383"/>
                <a:gd name="T47" fmla="*/ 113 h 311"/>
                <a:gd name="T48" fmla="*/ 355 w 383"/>
                <a:gd name="T49" fmla="*/ 109 h 311"/>
                <a:gd name="T50" fmla="*/ 362 w 383"/>
                <a:gd name="T51" fmla="*/ 118 h 311"/>
                <a:gd name="T52" fmla="*/ 364 w 383"/>
                <a:gd name="T53" fmla="*/ 136 h 311"/>
                <a:gd name="T54" fmla="*/ 361 w 383"/>
                <a:gd name="T55" fmla="*/ 156 h 311"/>
                <a:gd name="T56" fmla="*/ 380 w 383"/>
                <a:gd name="T57" fmla="*/ 191 h 311"/>
                <a:gd name="T58" fmla="*/ 374 w 383"/>
                <a:gd name="T59" fmla="*/ 241 h 311"/>
                <a:gd name="T60" fmla="*/ 338 w 383"/>
                <a:gd name="T61" fmla="*/ 268 h 311"/>
                <a:gd name="T62" fmla="*/ 291 w 383"/>
                <a:gd name="T63" fmla="*/ 283 h 311"/>
                <a:gd name="T64" fmla="*/ 253 w 383"/>
                <a:gd name="T65" fmla="*/ 302 h 311"/>
                <a:gd name="T66" fmla="*/ 205 w 383"/>
                <a:gd name="T67" fmla="*/ 298 h 311"/>
                <a:gd name="T68" fmla="*/ 155 w 383"/>
                <a:gd name="T69" fmla="*/ 311 h 311"/>
                <a:gd name="T70" fmla="*/ 111 w 383"/>
                <a:gd name="T71" fmla="*/ 293 h 311"/>
                <a:gd name="T72" fmla="*/ 74 w 383"/>
                <a:gd name="T73" fmla="*/ 252 h 311"/>
                <a:gd name="T74" fmla="*/ 30 w 383"/>
                <a:gd name="T75" fmla="*/ 223 h 311"/>
                <a:gd name="T76" fmla="*/ 11 w 383"/>
                <a:gd name="T77" fmla="*/ 197 h 311"/>
                <a:gd name="T78" fmla="*/ 25 w 383"/>
                <a:gd name="T79" fmla="*/ 195 h 311"/>
                <a:gd name="T80" fmla="*/ 55 w 383"/>
                <a:gd name="T81" fmla="*/ 168 h 311"/>
                <a:gd name="T82" fmla="*/ 34 w 383"/>
                <a:gd name="T83" fmla="*/ 137 h 311"/>
                <a:gd name="T84" fmla="*/ 0 w 383"/>
                <a:gd name="T85" fmla="*/ 122 h 311"/>
                <a:gd name="T86" fmla="*/ 10 w 383"/>
                <a:gd name="T87" fmla="*/ 105 h 311"/>
                <a:gd name="T88" fmla="*/ 39 w 383"/>
                <a:gd name="T89" fmla="*/ 106 h 311"/>
                <a:gd name="T90" fmla="*/ 79 w 383"/>
                <a:gd name="T91" fmla="*/ 89 h 311"/>
                <a:gd name="T92" fmla="*/ 50 w 383"/>
                <a:gd name="T93" fmla="*/ 74 h 311"/>
                <a:gd name="T94" fmla="*/ 27 w 383"/>
                <a:gd name="T95" fmla="*/ 5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3" h="311">
                  <a:moveTo>
                    <a:pt x="24" y="47"/>
                  </a:moveTo>
                  <a:lnTo>
                    <a:pt x="36" y="37"/>
                  </a:lnTo>
                  <a:lnTo>
                    <a:pt x="48" y="27"/>
                  </a:lnTo>
                  <a:lnTo>
                    <a:pt x="64" y="16"/>
                  </a:lnTo>
                  <a:lnTo>
                    <a:pt x="78" y="10"/>
                  </a:lnTo>
                  <a:lnTo>
                    <a:pt x="83" y="15"/>
                  </a:lnTo>
                  <a:lnTo>
                    <a:pt x="87" y="19"/>
                  </a:lnTo>
                  <a:lnTo>
                    <a:pt x="91" y="23"/>
                  </a:lnTo>
                  <a:lnTo>
                    <a:pt x="92" y="24"/>
                  </a:lnTo>
                  <a:lnTo>
                    <a:pt x="94" y="25"/>
                  </a:lnTo>
                  <a:lnTo>
                    <a:pt x="94" y="24"/>
                  </a:lnTo>
                  <a:lnTo>
                    <a:pt x="94" y="23"/>
                  </a:lnTo>
                  <a:lnTo>
                    <a:pt x="96" y="19"/>
                  </a:lnTo>
                  <a:lnTo>
                    <a:pt x="96" y="14"/>
                  </a:lnTo>
                  <a:lnTo>
                    <a:pt x="96" y="7"/>
                  </a:lnTo>
                  <a:lnTo>
                    <a:pt x="96" y="0"/>
                  </a:lnTo>
                  <a:lnTo>
                    <a:pt x="109" y="2"/>
                  </a:lnTo>
                  <a:lnTo>
                    <a:pt x="119" y="11"/>
                  </a:lnTo>
                  <a:lnTo>
                    <a:pt x="127" y="23"/>
                  </a:lnTo>
                  <a:lnTo>
                    <a:pt x="132" y="37"/>
                  </a:lnTo>
                  <a:lnTo>
                    <a:pt x="135" y="51"/>
                  </a:lnTo>
                  <a:lnTo>
                    <a:pt x="135" y="64"/>
                  </a:lnTo>
                  <a:lnTo>
                    <a:pt x="132" y="79"/>
                  </a:lnTo>
                  <a:lnTo>
                    <a:pt x="129" y="91"/>
                  </a:lnTo>
                  <a:lnTo>
                    <a:pt x="128" y="97"/>
                  </a:lnTo>
                  <a:lnTo>
                    <a:pt x="130" y="101"/>
                  </a:lnTo>
                  <a:lnTo>
                    <a:pt x="137" y="102"/>
                  </a:lnTo>
                  <a:lnTo>
                    <a:pt x="150" y="101"/>
                  </a:lnTo>
                  <a:lnTo>
                    <a:pt x="155" y="95"/>
                  </a:lnTo>
                  <a:lnTo>
                    <a:pt x="159" y="86"/>
                  </a:lnTo>
                  <a:lnTo>
                    <a:pt x="160" y="75"/>
                  </a:lnTo>
                  <a:lnTo>
                    <a:pt x="161" y="68"/>
                  </a:lnTo>
                  <a:lnTo>
                    <a:pt x="164" y="65"/>
                  </a:lnTo>
                  <a:lnTo>
                    <a:pt x="178" y="64"/>
                  </a:lnTo>
                  <a:lnTo>
                    <a:pt x="185" y="64"/>
                  </a:lnTo>
                  <a:lnTo>
                    <a:pt x="188" y="66"/>
                  </a:lnTo>
                  <a:lnTo>
                    <a:pt x="189" y="72"/>
                  </a:lnTo>
                  <a:lnTo>
                    <a:pt x="188" y="83"/>
                  </a:lnTo>
                  <a:lnTo>
                    <a:pt x="187" y="101"/>
                  </a:lnTo>
                  <a:lnTo>
                    <a:pt x="188" y="100"/>
                  </a:lnTo>
                  <a:lnTo>
                    <a:pt x="188" y="100"/>
                  </a:lnTo>
                  <a:lnTo>
                    <a:pt x="189" y="98"/>
                  </a:lnTo>
                  <a:lnTo>
                    <a:pt x="191" y="98"/>
                  </a:lnTo>
                  <a:lnTo>
                    <a:pt x="192" y="98"/>
                  </a:lnTo>
                  <a:lnTo>
                    <a:pt x="193" y="98"/>
                  </a:lnTo>
                  <a:lnTo>
                    <a:pt x="194" y="98"/>
                  </a:lnTo>
                  <a:lnTo>
                    <a:pt x="196" y="96"/>
                  </a:lnTo>
                  <a:lnTo>
                    <a:pt x="196" y="93"/>
                  </a:lnTo>
                  <a:lnTo>
                    <a:pt x="197" y="89"/>
                  </a:lnTo>
                  <a:lnTo>
                    <a:pt x="198" y="84"/>
                  </a:lnTo>
                  <a:lnTo>
                    <a:pt x="210" y="81"/>
                  </a:lnTo>
                  <a:lnTo>
                    <a:pt x="224" y="78"/>
                  </a:lnTo>
                  <a:lnTo>
                    <a:pt x="237" y="79"/>
                  </a:lnTo>
                  <a:lnTo>
                    <a:pt x="247" y="82"/>
                  </a:lnTo>
                  <a:lnTo>
                    <a:pt x="256" y="87"/>
                  </a:lnTo>
                  <a:lnTo>
                    <a:pt x="262" y="96"/>
                  </a:lnTo>
                  <a:lnTo>
                    <a:pt x="264" y="107"/>
                  </a:lnTo>
                  <a:lnTo>
                    <a:pt x="275" y="96"/>
                  </a:lnTo>
                  <a:lnTo>
                    <a:pt x="283" y="91"/>
                  </a:lnTo>
                  <a:lnTo>
                    <a:pt x="289" y="91"/>
                  </a:lnTo>
                  <a:lnTo>
                    <a:pt x="296" y="98"/>
                  </a:lnTo>
                  <a:lnTo>
                    <a:pt x="302" y="114"/>
                  </a:lnTo>
                  <a:lnTo>
                    <a:pt x="306" y="110"/>
                  </a:lnTo>
                  <a:lnTo>
                    <a:pt x="307" y="102"/>
                  </a:lnTo>
                  <a:lnTo>
                    <a:pt x="308" y="95"/>
                  </a:lnTo>
                  <a:lnTo>
                    <a:pt x="310" y="86"/>
                  </a:lnTo>
                  <a:lnTo>
                    <a:pt x="311" y="78"/>
                  </a:lnTo>
                  <a:lnTo>
                    <a:pt x="321" y="79"/>
                  </a:lnTo>
                  <a:lnTo>
                    <a:pt x="329" y="86"/>
                  </a:lnTo>
                  <a:lnTo>
                    <a:pt x="334" y="95"/>
                  </a:lnTo>
                  <a:lnTo>
                    <a:pt x="338" y="104"/>
                  </a:lnTo>
                  <a:lnTo>
                    <a:pt x="340" y="113"/>
                  </a:lnTo>
                  <a:lnTo>
                    <a:pt x="342" y="122"/>
                  </a:lnTo>
                  <a:lnTo>
                    <a:pt x="349" y="114"/>
                  </a:lnTo>
                  <a:lnTo>
                    <a:pt x="355" y="109"/>
                  </a:lnTo>
                  <a:lnTo>
                    <a:pt x="357" y="107"/>
                  </a:lnTo>
                  <a:lnTo>
                    <a:pt x="358" y="110"/>
                  </a:lnTo>
                  <a:lnTo>
                    <a:pt x="362" y="118"/>
                  </a:lnTo>
                  <a:lnTo>
                    <a:pt x="367" y="124"/>
                  </a:lnTo>
                  <a:lnTo>
                    <a:pt x="367" y="130"/>
                  </a:lnTo>
                  <a:lnTo>
                    <a:pt x="364" y="136"/>
                  </a:lnTo>
                  <a:lnTo>
                    <a:pt x="360" y="139"/>
                  </a:lnTo>
                  <a:lnTo>
                    <a:pt x="358" y="143"/>
                  </a:lnTo>
                  <a:lnTo>
                    <a:pt x="361" y="156"/>
                  </a:lnTo>
                  <a:lnTo>
                    <a:pt x="367" y="166"/>
                  </a:lnTo>
                  <a:lnTo>
                    <a:pt x="374" y="178"/>
                  </a:lnTo>
                  <a:lnTo>
                    <a:pt x="380" y="191"/>
                  </a:lnTo>
                  <a:lnTo>
                    <a:pt x="383" y="211"/>
                  </a:lnTo>
                  <a:lnTo>
                    <a:pt x="380" y="228"/>
                  </a:lnTo>
                  <a:lnTo>
                    <a:pt x="374" y="241"/>
                  </a:lnTo>
                  <a:lnTo>
                    <a:pt x="365" y="252"/>
                  </a:lnTo>
                  <a:lnTo>
                    <a:pt x="352" y="260"/>
                  </a:lnTo>
                  <a:lnTo>
                    <a:pt x="338" y="268"/>
                  </a:lnTo>
                  <a:lnTo>
                    <a:pt x="321" y="273"/>
                  </a:lnTo>
                  <a:lnTo>
                    <a:pt x="306" y="278"/>
                  </a:lnTo>
                  <a:lnTo>
                    <a:pt x="291" y="283"/>
                  </a:lnTo>
                  <a:lnTo>
                    <a:pt x="275" y="288"/>
                  </a:lnTo>
                  <a:lnTo>
                    <a:pt x="264" y="294"/>
                  </a:lnTo>
                  <a:lnTo>
                    <a:pt x="253" y="302"/>
                  </a:lnTo>
                  <a:lnTo>
                    <a:pt x="238" y="296"/>
                  </a:lnTo>
                  <a:lnTo>
                    <a:pt x="223" y="296"/>
                  </a:lnTo>
                  <a:lnTo>
                    <a:pt x="205" y="298"/>
                  </a:lnTo>
                  <a:lnTo>
                    <a:pt x="188" y="303"/>
                  </a:lnTo>
                  <a:lnTo>
                    <a:pt x="171" y="309"/>
                  </a:lnTo>
                  <a:lnTo>
                    <a:pt x="155" y="311"/>
                  </a:lnTo>
                  <a:lnTo>
                    <a:pt x="142" y="311"/>
                  </a:lnTo>
                  <a:lnTo>
                    <a:pt x="125" y="305"/>
                  </a:lnTo>
                  <a:lnTo>
                    <a:pt x="111" y="293"/>
                  </a:lnTo>
                  <a:lnTo>
                    <a:pt x="98" y="280"/>
                  </a:lnTo>
                  <a:lnTo>
                    <a:pt x="87" y="266"/>
                  </a:lnTo>
                  <a:lnTo>
                    <a:pt x="74" y="252"/>
                  </a:lnTo>
                  <a:lnTo>
                    <a:pt x="61" y="239"/>
                  </a:lnTo>
                  <a:lnTo>
                    <a:pt x="47" y="229"/>
                  </a:lnTo>
                  <a:lnTo>
                    <a:pt x="30" y="223"/>
                  </a:lnTo>
                  <a:lnTo>
                    <a:pt x="12" y="221"/>
                  </a:lnTo>
                  <a:lnTo>
                    <a:pt x="12" y="206"/>
                  </a:lnTo>
                  <a:lnTo>
                    <a:pt x="11" y="197"/>
                  </a:lnTo>
                  <a:lnTo>
                    <a:pt x="12" y="195"/>
                  </a:lnTo>
                  <a:lnTo>
                    <a:pt x="16" y="195"/>
                  </a:lnTo>
                  <a:lnTo>
                    <a:pt x="25" y="195"/>
                  </a:lnTo>
                  <a:lnTo>
                    <a:pt x="39" y="196"/>
                  </a:lnTo>
                  <a:lnTo>
                    <a:pt x="51" y="182"/>
                  </a:lnTo>
                  <a:lnTo>
                    <a:pt x="55" y="168"/>
                  </a:lnTo>
                  <a:lnTo>
                    <a:pt x="52" y="155"/>
                  </a:lnTo>
                  <a:lnTo>
                    <a:pt x="46" y="145"/>
                  </a:lnTo>
                  <a:lnTo>
                    <a:pt x="34" y="137"/>
                  </a:lnTo>
                  <a:lnTo>
                    <a:pt x="20" y="132"/>
                  </a:lnTo>
                  <a:lnTo>
                    <a:pt x="4" y="132"/>
                  </a:lnTo>
                  <a:lnTo>
                    <a:pt x="0" y="122"/>
                  </a:lnTo>
                  <a:lnTo>
                    <a:pt x="0" y="113"/>
                  </a:lnTo>
                  <a:lnTo>
                    <a:pt x="4" y="107"/>
                  </a:lnTo>
                  <a:lnTo>
                    <a:pt x="10" y="105"/>
                  </a:lnTo>
                  <a:lnTo>
                    <a:pt x="19" y="104"/>
                  </a:lnTo>
                  <a:lnTo>
                    <a:pt x="29" y="104"/>
                  </a:lnTo>
                  <a:lnTo>
                    <a:pt x="39" y="106"/>
                  </a:lnTo>
                  <a:lnTo>
                    <a:pt x="48" y="109"/>
                  </a:lnTo>
                  <a:lnTo>
                    <a:pt x="56" y="111"/>
                  </a:lnTo>
                  <a:lnTo>
                    <a:pt x="79" y="89"/>
                  </a:lnTo>
                  <a:lnTo>
                    <a:pt x="70" y="83"/>
                  </a:lnTo>
                  <a:lnTo>
                    <a:pt x="61" y="78"/>
                  </a:lnTo>
                  <a:lnTo>
                    <a:pt x="50" y="74"/>
                  </a:lnTo>
                  <a:lnTo>
                    <a:pt x="41" y="70"/>
                  </a:lnTo>
                  <a:lnTo>
                    <a:pt x="32" y="65"/>
                  </a:lnTo>
                  <a:lnTo>
                    <a:pt x="27" y="57"/>
                  </a:lnTo>
                  <a:lnTo>
                    <a:pt x="24" y="4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0" name="Freeform 58"/>
            <p:cNvSpPr>
              <a:spLocks/>
            </p:cNvSpPr>
            <p:nvPr/>
          </p:nvSpPr>
          <p:spPr bwMode="gray">
            <a:xfrm>
              <a:off x="3268" y="1162"/>
              <a:ext cx="496" cy="918"/>
            </a:xfrm>
            <a:custGeom>
              <a:avLst/>
              <a:gdLst>
                <a:gd name="T0" fmla="*/ 401 w 496"/>
                <a:gd name="T1" fmla="*/ 490 h 918"/>
                <a:gd name="T2" fmla="*/ 396 w 496"/>
                <a:gd name="T3" fmla="*/ 455 h 918"/>
                <a:gd name="T4" fmla="*/ 374 w 496"/>
                <a:gd name="T5" fmla="*/ 442 h 918"/>
                <a:gd name="T6" fmla="*/ 386 w 496"/>
                <a:gd name="T7" fmla="*/ 355 h 918"/>
                <a:gd name="T8" fmla="*/ 322 w 496"/>
                <a:gd name="T9" fmla="*/ 252 h 918"/>
                <a:gd name="T10" fmla="*/ 318 w 496"/>
                <a:gd name="T11" fmla="*/ 196 h 918"/>
                <a:gd name="T12" fmla="*/ 295 w 496"/>
                <a:gd name="T13" fmla="*/ 172 h 918"/>
                <a:gd name="T14" fmla="*/ 248 w 496"/>
                <a:gd name="T15" fmla="*/ 68 h 918"/>
                <a:gd name="T16" fmla="*/ 208 w 496"/>
                <a:gd name="T17" fmla="*/ 0 h 918"/>
                <a:gd name="T18" fmla="*/ 167 w 496"/>
                <a:gd name="T19" fmla="*/ 100 h 918"/>
                <a:gd name="T20" fmla="*/ 130 w 496"/>
                <a:gd name="T21" fmla="*/ 153 h 918"/>
                <a:gd name="T22" fmla="*/ 80 w 496"/>
                <a:gd name="T23" fmla="*/ 149 h 918"/>
                <a:gd name="T24" fmla="*/ 59 w 496"/>
                <a:gd name="T25" fmla="*/ 131 h 918"/>
                <a:gd name="T26" fmla="*/ 25 w 496"/>
                <a:gd name="T27" fmla="*/ 109 h 918"/>
                <a:gd name="T28" fmla="*/ 0 w 496"/>
                <a:gd name="T29" fmla="*/ 129 h 918"/>
                <a:gd name="T30" fmla="*/ 58 w 496"/>
                <a:gd name="T31" fmla="*/ 167 h 918"/>
                <a:gd name="T32" fmla="*/ 107 w 496"/>
                <a:gd name="T33" fmla="*/ 194 h 918"/>
                <a:gd name="T34" fmla="*/ 131 w 496"/>
                <a:gd name="T35" fmla="*/ 249 h 918"/>
                <a:gd name="T36" fmla="*/ 144 w 496"/>
                <a:gd name="T37" fmla="*/ 305 h 918"/>
                <a:gd name="T38" fmla="*/ 157 w 496"/>
                <a:gd name="T39" fmla="*/ 391 h 918"/>
                <a:gd name="T40" fmla="*/ 198 w 496"/>
                <a:gd name="T41" fmla="*/ 413 h 918"/>
                <a:gd name="T42" fmla="*/ 228 w 496"/>
                <a:gd name="T43" fmla="*/ 442 h 918"/>
                <a:gd name="T44" fmla="*/ 209 w 496"/>
                <a:gd name="T45" fmla="*/ 463 h 918"/>
                <a:gd name="T46" fmla="*/ 186 w 496"/>
                <a:gd name="T47" fmla="*/ 508 h 918"/>
                <a:gd name="T48" fmla="*/ 174 w 496"/>
                <a:gd name="T49" fmla="*/ 562 h 918"/>
                <a:gd name="T50" fmla="*/ 159 w 496"/>
                <a:gd name="T51" fmla="*/ 577 h 918"/>
                <a:gd name="T52" fmla="*/ 164 w 496"/>
                <a:gd name="T53" fmla="*/ 588 h 918"/>
                <a:gd name="T54" fmla="*/ 157 w 496"/>
                <a:gd name="T55" fmla="*/ 601 h 918"/>
                <a:gd name="T56" fmla="*/ 135 w 496"/>
                <a:gd name="T57" fmla="*/ 631 h 918"/>
                <a:gd name="T58" fmla="*/ 104 w 496"/>
                <a:gd name="T59" fmla="*/ 659 h 918"/>
                <a:gd name="T60" fmla="*/ 95 w 496"/>
                <a:gd name="T61" fmla="*/ 704 h 918"/>
                <a:gd name="T62" fmla="*/ 113 w 496"/>
                <a:gd name="T63" fmla="*/ 804 h 918"/>
                <a:gd name="T64" fmla="*/ 135 w 496"/>
                <a:gd name="T65" fmla="*/ 875 h 918"/>
                <a:gd name="T66" fmla="*/ 177 w 496"/>
                <a:gd name="T67" fmla="*/ 901 h 918"/>
                <a:gd name="T68" fmla="*/ 224 w 496"/>
                <a:gd name="T69" fmla="*/ 916 h 918"/>
                <a:gd name="T70" fmla="*/ 287 w 496"/>
                <a:gd name="T71" fmla="*/ 877 h 918"/>
                <a:gd name="T72" fmla="*/ 349 w 496"/>
                <a:gd name="T73" fmla="*/ 825 h 918"/>
                <a:gd name="T74" fmla="*/ 419 w 496"/>
                <a:gd name="T75" fmla="*/ 784 h 918"/>
                <a:gd name="T76" fmla="*/ 476 w 496"/>
                <a:gd name="T77" fmla="*/ 702 h 918"/>
                <a:gd name="T78" fmla="*/ 496 w 496"/>
                <a:gd name="T79" fmla="*/ 640 h 918"/>
                <a:gd name="T80" fmla="*/ 477 w 496"/>
                <a:gd name="T81" fmla="*/ 587 h 918"/>
                <a:gd name="T82" fmla="*/ 429 w 496"/>
                <a:gd name="T83" fmla="*/ 56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6" h="918">
                  <a:moveTo>
                    <a:pt x="433" y="513"/>
                  </a:moveTo>
                  <a:lnTo>
                    <a:pt x="445" y="494"/>
                  </a:lnTo>
                  <a:lnTo>
                    <a:pt x="401" y="490"/>
                  </a:lnTo>
                  <a:lnTo>
                    <a:pt x="400" y="478"/>
                  </a:lnTo>
                  <a:lnTo>
                    <a:pt x="397" y="467"/>
                  </a:lnTo>
                  <a:lnTo>
                    <a:pt x="396" y="455"/>
                  </a:lnTo>
                  <a:lnTo>
                    <a:pt x="387" y="454"/>
                  </a:lnTo>
                  <a:lnTo>
                    <a:pt x="380" y="449"/>
                  </a:lnTo>
                  <a:lnTo>
                    <a:pt x="374" y="442"/>
                  </a:lnTo>
                  <a:lnTo>
                    <a:pt x="371" y="435"/>
                  </a:lnTo>
                  <a:lnTo>
                    <a:pt x="368" y="428"/>
                  </a:lnTo>
                  <a:lnTo>
                    <a:pt x="386" y="355"/>
                  </a:lnTo>
                  <a:lnTo>
                    <a:pt x="331" y="285"/>
                  </a:lnTo>
                  <a:lnTo>
                    <a:pt x="323" y="269"/>
                  </a:lnTo>
                  <a:lnTo>
                    <a:pt x="322" y="252"/>
                  </a:lnTo>
                  <a:lnTo>
                    <a:pt x="323" y="232"/>
                  </a:lnTo>
                  <a:lnTo>
                    <a:pt x="327" y="208"/>
                  </a:lnTo>
                  <a:lnTo>
                    <a:pt x="318" y="196"/>
                  </a:lnTo>
                  <a:lnTo>
                    <a:pt x="310" y="187"/>
                  </a:lnTo>
                  <a:lnTo>
                    <a:pt x="303" y="178"/>
                  </a:lnTo>
                  <a:lnTo>
                    <a:pt x="295" y="172"/>
                  </a:lnTo>
                  <a:lnTo>
                    <a:pt x="285" y="167"/>
                  </a:lnTo>
                  <a:lnTo>
                    <a:pt x="271" y="163"/>
                  </a:lnTo>
                  <a:lnTo>
                    <a:pt x="248" y="68"/>
                  </a:lnTo>
                  <a:lnTo>
                    <a:pt x="265" y="27"/>
                  </a:lnTo>
                  <a:lnTo>
                    <a:pt x="245" y="26"/>
                  </a:lnTo>
                  <a:lnTo>
                    <a:pt x="208" y="0"/>
                  </a:lnTo>
                  <a:lnTo>
                    <a:pt x="174" y="22"/>
                  </a:lnTo>
                  <a:lnTo>
                    <a:pt x="158" y="62"/>
                  </a:lnTo>
                  <a:lnTo>
                    <a:pt x="167" y="100"/>
                  </a:lnTo>
                  <a:lnTo>
                    <a:pt x="163" y="117"/>
                  </a:lnTo>
                  <a:lnTo>
                    <a:pt x="145" y="150"/>
                  </a:lnTo>
                  <a:lnTo>
                    <a:pt x="130" y="153"/>
                  </a:lnTo>
                  <a:lnTo>
                    <a:pt x="112" y="140"/>
                  </a:lnTo>
                  <a:lnTo>
                    <a:pt x="85" y="149"/>
                  </a:lnTo>
                  <a:lnTo>
                    <a:pt x="80" y="149"/>
                  </a:lnTo>
                  <a:lnTo>
                    <a:pt x="75" y="146"/>
                  </a:lnTo>
                  <a:lnTo>
                    <a:pt x="68" y="140"/>
                  </a:lnTo>
                  <a:lnTo>
                    <a:pt x="59" y="131"/>
                  </a:lnTo>
                  <a:lnTo>
                    <a:pt x="46" y="120"/>
                  </a:lnTo>
                  <a:lnTo>
                    <a:pt x="27" y="108"/>
                  </a:lnTo>
                  <a:lnTo>
                    <a:pt x="25" y="109"/>
                  </a:lnTo>
                  <a:lnTo>
                    <a:pt x="18" y="113"/>
                  </a:lnTo>
                  <a:lnTo>
                    <a:pt x="9" y="120"/>
                  </a:lnTo>
                  <a:lnTo>
                    <a:pt x="0" y="129"/>
                  </a:lnTo>
                  <a:lnTo>
                    <a:pt x="17" y="144"/>
                  </a:lnTo>
                  <a:lnTo>
                    <a:pt x="37" y="157"/>
                  </a:lnTo>
                  <a:lnTo>
                    <a:pt x="58" y="167"/>
                  </a:lnTo>
                  <a:lnTo>
                    <a:pt x="78" y="173"/>
                  </a:lnTo>
                  <a:lnTo>
                    <a:pt x="94" y="182"/>
                  </a:lnTo>
                  <a:lnTo>
                    <a:pt x="107" y="194"/>
                  </a:lnTo>
                  <a:lnTo>
                    <a:pt x="117" y="211"/>
                  </a:lnTo>
                  <a:lnTo>
                    <a:pt x="125" y="228"/>
                  </a:lnTo>
                  <a:lnTo>
                    <a:pt x="131" y="249"/>
                  </a:lnTo>
                  <a:lnTo>
                    <a:pt x="136" y="268"/>
                  </a:lnTo>
                  <a:lnTo>
                    <a:pt x="140" y="287"/>
                  </a:lnTo>
                  <a:lnTo>
                    <a:pt x="144" y="305"/>
                  </a:lnTo>
                  <a:lnTo>
                    <a:pt x="146" y="321"/>
                  </a:lnTo>
                  <a:lnTo>
                    <a:pt x="146" y="382"/>
                  </a:lnTo>
                  <a:lnTo>
                    <a:pt x="157" y="391"/>
                  </a:lnTo>
                  <a:lnTo>
                    <a:pt x="169" y="398"/>
                  </a:lnTo>
                  <a:lnTo>
                    <a:pt x="182" y="405"/>
                  </a:lnTo>
                  <a:lnTo>
                    <a:pt x="198" y="413"/>
                  </a:lnTo>
                  <a:lnTo>
                    <a:pt x="210" y="421"/>
                  </a:lnTo>
                  <a:lnTo>
                    <a:pt x="221" y="431"/>
                  </a:lnTo>
                  <a:lnTo>
                    <a:pt x="228" y="442"/>
                  </a:lnTo>
                  <a:lnTo>
                    <a:pt x="231" y="455"/>
                  </a:lnTo>
                  <a:lnTo>
                    <a:pt x="219" y="456"/>
                  </a:lnTo>
                  <a:lnTo>
                    <a:pt x="209" y="463"/>
                  </a:lnTo>
                  <a:lnTo>
                    <a:pt x="199" y="474"/>
                  </a:lnTo>
                  <a:lnTo>
                    <a:pt x="191" y="490"/>
                  </a:lnTo>
                  <a:lnTo>
                    <a:pt x="186" y="508"/>
                  </a:lnTo>
                  <a:lnTo>
                    <a:pt x="181" y="527"/>
                  </a:lnTo>
                  <a:lnTo>
                    <a:pt x="177" y="545"/>
                  </a:lnTo>
                  <a:lnTo>
                    <a:pt x="174" y="562"/>
                  </a:lnTo>
                  <a:lnTo>
                    <a:pt x="174" y="574"/>
                  </a:lnTo>
                  <a:lnTo>
                    <a:pt x="163" y="574"/>
                  </a:lnTo>
                  <a:lnTo>
                    <a:pt x="159" y="577"/>
                  </a:lnTo>
                  <a:lnTo>
                    <a:pt x="158" y="581"/>
                  </a:lnTo>
                  <a:lnTo>
                    <a:pt x="160" y="585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9"/>
                  </a:lnTo>
                  <a:lnTo>
                    <a:pt x="157" y="601"/>
                  </a:lnTo>
                  <a:lnTo>
                    <a:pt x="149" y="609"/>
                  </a:lnTo>
                  <a:lnTo>
                    <a:pt x="141" y="619"/>
                  </a:lnTo>
                  <a:lnTo>
                    <a:pt x="135" y="631"/>
                  </a:lnTo>
                  <a:lnTo>
                    <a:pt x="126" y="642"/>
                  </a:lnTo>
                  <a:lnTo>
                    <a:pt x="117" y="653"/>
                  </a:lnTo>
                  <a:lnTo>
                    <a:pt x="104" y="659"/>
                  </a:lnTo>
                  <a:lnTo>
                    <a:pt x="104" y="674"/>
                  </a:lnTo>
                  <a:lnTo>
                    <a:pt x="100" y="690"/>
                  </a:lnTo>
                  <a:lnTo>
                    <a:pt x="95" y="704"/>
                  </a:lnTo>
                  <a:lnTo>
                    <a:pt x="101" y="733"/>
                  </a:lnTo>
                  <a:lnTo>
                    <a:pt x="107" y="768"/>
                  </a:lnTo>
                  <a:lnTo>
                    <a:pt x="113" y="804"/>
                  </a:lnTo>
                  <a:lnTo>
                    <a:pt x="119" y="837"/>
                  </a:lnTo>
                  <a:lnTo>
                    <a:pt x="128" y="868"/>
                  </a:lnTo>
                  <a:lnTo>
                    <a:pt x="135" y="875"/>
                  </a:lnTo>
                  <a:lnTo>
                    <a:pt x="146" y="884"/>
                  </a:lnTo>
                  <a:lnTo>
                    <a:pt x="162" y="892"/>
                  </a:lnTo>
                  <a:lnTo>
                    <a:pt x="177" y="901"/>
                  </a:lnTo>
                  <a:lnTo>
                    <a:pt x="192" y="910"/>
                  </a:lnTo>
                  <a:lnTo>
                    <a:pt x="203" y="918"/>
                  </a:lnTo>
                  <a:lnTo>
                    <a:pt x="224" y="916"/>
                  </a:lnTo>
                  <a:lnTo>
                    <a:pt x="246" y="907"/>
                  </a:lnTo>
                  <a:lnTo>
                    <a:pt x="267" y="893"/>
                  </a:lnTo>
                  <a:lnTo>
                    <a:pt x="287" y="877"/>
                  </a:lnTo>
                  <a:lnTo>
                    <a:pt x="308" y="859"/>
                  </a:lnTo>
                  <a:lnTo>
                    <a:pt x="328" y="841"/>
                  </a:lnTo>
                  <a:lnTo>
                    <a:pt x="349" y="825"/>
                  </a:lnTo>
                  <a:lnTo>
                    <a:pt x="371" y="815"/>
                  </a:lnTo>
                  <a:lnTo>
                    <a:pt x="392" y="811"/>
                  </a:lnTo>
                  <a:lnTo>
                    <a:pt x="419" y="784"/>
                  </a:lnTo>
                  <a:lnTo>
                    <a:pt x="442" y="756"/>
                  </a:lnTo>
                  <a:lnTo>
                    <a:pt x="462" y="728"/>
                  </a:lnTo>
                  <a:lnTo>
                    <a:pt x="476" y="702"/>
                  </a:lnTo>
                  <a:lnTo>
                    <a:pt x="485" y="679"/>
                  </a:lnTo>
                  <a:lnTo>
                    <a:pt x="492" y="659"/>
                  </a:lnTo>
                  <a:lnTo>
                    <a:pt x="496" y="640"/>
                  </a:lnTo>
                  <a:lnTo>
                    <a:pt x="495" y="622"/>
                  </a:lnTo>
                  <a:lnTo>
                    <a:pt x="488" y="604"/>
                  </a:lnTo>
                  <a:lnTo>
                    <a:pt x="477" y="587"/>
                  </a:lnTo>
                  <a:lnTo>
                    <a:pt x="463" y="574"/>
                  </a:lnTo>
                  <a:lnTo>
                    <a:pt x="446" y="567"/>
                  </a:lnTo>
                  <a:lnTo>
                    <a:pt x="429" y="564"/>
                  </a:lnTo>
                  <a:lnTo>
                    <a:pt x="437" y="536"/>
                  </a:lnTo>
                  <a:lnTo>
                    <a:pt x="433" y="51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1" name="Freeform 59"/>
            <p:cNvSpPr>
              <a:spLocks/>
            </p:cNvSpPr>
            <p:nvPr/>
          </p:nvSpPr>
          <p:spPr bwMode="gray">
            <a:xfrm>
              <a:off x="3118" y="2547"/>
              <a:ext cx="546" cy="444"/>
            </a:xfrm>
            <a:custGeom>
              <a:avLst/>
              <a:gdLst>
                <a:gd name="T0" fmla="*/ 494 w 546"/>
                <a:gd name="T1" fmla="*/ 207 h 444"/>
                <a:gd name="T2" fmla="*/ 486 w 546"/>
                <a:gd name="T3" fmla="*/ 192 h 444"/>
                <a:gd name="T4" fmla="*/ 465 w 546"/>
                <a:gd name="T5" fmla="*/ 182 h 444"/>
                <a:gd name="T6" fmla="*/ 473 w 546"/>
                <a:gd name="T7" fmla="*/ 163 h 444"/>
                <a:gd name="T8" fmla="*/ 486 w 546"/>
                <a:gd name="T9" fmla="*/ 149 h 444"/>
                <a:gd name="T10" fmla="*/ 491 w 546"/>
                <a:gd name="T11" fmla="*/ 127 h 444"/>
                <a:gd name="T12" fmla="*/ 487 w 546"/>
                <a:gd name="T13" fmla="*/ 89 h 444"/>
                <a:gd name="T14" fmla="*/ 476 w 546"/>
                <a:gd name="T15" fmla="*/ 48 h 444"/>
                <a:gd name="T16" fmla="*/ 459 w 546"/>
                <a:gd name="T17" fmla="*/ 16 h 444"/>
                <a:gd name="T18" fmla="*/ 355 w 546"/>
                <a:gd name="T19" fmla="*/ 36 h 444"/>
                <a:gd name="T20" fmla="*/ 319 w 546"/>
                <a:gd name="T21" fmla="*/ 18 h 444"/>
                <a:gd name="T22" fmla="*/ 263 w 546"/>
                <a:gd name="T23" fmla="*/ 27 h 444"/>
                <a:gd name="T24" fmla="*/ 222 w 546"/>
                <a:gd name="T25" fmla="*/ 26 h 444"/>
                <a:gd name="T26" fmla="*/ 194 w 546"/>
                <a:gd name="T27" fmla="*/ 0 h 444"/>
                <a:gd name="T28" fmla="*/ 157 w 546"/>
                <a:gd name="T29" fmla="*/ 11 h 444"/>
                <a:gd name="T30" fmla="*/ 114 w 546"/>
                <a:gd name="T31" fmla="*/ 34 h 444"/>
                <a:gd name="T32" fmla="*/ 75 w 546"/>
                <a:gd name="T33" fmla="*/ 61 h 444"/>
                <a:gd name="T34" fmla="*/ 40 w 546"/>
                <a:gd name="T35" fmla="*/ 80 h 444"/>
                <a:gd name="T36" fmla="*/ 25 w 546"/>
                <a:gd name="T37" fmla="*/ 91 h 444"/>
                <a:gd name="T38" fmla="*/ 11 w 546"/>
                <a:gd name="T39" fmla="*/ 109 h 444"/>
                <a:gd name="T40" fmla="*/ 13 w 546"/>
                <a:gd name="T41" fmla="*/ 148 h 444"/>
                <a:gd name="T42" fmla="*/ 8 w 546"/>
                <a:gd name="T43" fmla="*/ 160 h 444"/>
                <a:gd name="T44" fmla="*/ 0 w 546"/>
                <a:gd name="T45" fmla="*/ 182 h 444"/>
                <a:gd name="T46" fmla="*/ 35 w 546"/>
                <a:gd name="T47" fmla="*/ 245 h 444"/>
                <a:gd name="T48" fmla="*/ 37 w 546"/>
                <a:gd name="T49" fmla="*/ 274 h 444"/>
                <a:gd name="T50" fmla="*/ 49 w 546"/>
                <a:gd name="T51" fmla="*/ 315 h 444"/>
                <a:gd name="T52" fmla="*/ 67 w 546"/>
                <a:gd name="T53" fmla="*/ 342 h 444"/>
                <a:gd name="T54" fmla="*/ 93 w 546"/>
                <a:gd name="T55" fmla="*/ 354 h 444"/>
                <a:gd name="T56" fmla="*/ 119 w 546"/>
                <a:gd name="T57" fmla="*/ 354 h 444"/>
                <a:gd name="T58" fmla="*/ 146 w 546"/>
                <a:gd name="T59" fmla="*/ 368 h 444"/>
                <a:gd name="T60" fmla="*/ 146 w 546"/>
                <a:gd name="T61" fmla="*/ 383 h 444"/>
                <a:gd name="T62" fmla="*/ 152 w 546"/>
                <a:gd name="T63" fmla="*/ 389 h 444"/>
                <a:gd name="T64" fmla="*/ 158 w 546"/>
                <a:gd name="T65" fmla="*/ 385 h 444"/>
                <a:gd name="T66" fmla="*/ 163 w 546"/>
                <a:gd name="T67" fmla="*/ 377 h 444"/>
                <a:gd name="T68" fmla="*/ 166 w 546"/>
                <a:gd name="T69" fmla="*/ 372 h 444"/>
                <a:gd name="T70" fmla="*/ 196 w 546"/>
                <a:gd name="T71" fmla="*/ 376 h 444"/>
                <a:gd name="T72" fmla="*/ 216 w 546"/>
                <a:gd name="T73" fmla="*/ 390 h 444"/>
                <a:gd name="T74" fmla="*/ 250 w 546"/>
                <a:gd name="T75" fmla="*/ 408 h 444"/>
                <a:gd name="T76" fmla="*/ 266 w 546"/>
                <a:gd name="T77" fmla="*/ 422 h 444"/>
                <a:gd name="T78" fmla="*/ 287 w 546"/>
                <a:gd name="T79" fmla="*/ 430 h 444"/>
                <a:gd name="T80" fmla="*/ 350 w 546"/>
                <a:gd name="T81" fmla="*/ 444 h 444"/>
                <a:gd name="T82" fmla="*/ 400 w 546"/>
                <a:gd name="T83" fmla="*/ 422 h 444"/>
                <a:gd name="T84" fmla="*/ 418 w 546"/>
                <a:gd name="T85" fmla="*/ 418 h 444"/>
                <a:gd name="T86" fmla="*/ 431 w 546"/>
                <a:gd name="T87" fmla="*/ 421 h 444"/>
                <a:gd name="T88" fmla="*/ 432 w 546"/>
                <a:gd name="T89" fmla="*/ 426 h 444"/>
                <a:gd name="T90" fmla="*/ 430 w 546"/>
                <a:gd name="T91" fmla="*/ 430 h 444"/>
                <a:gd name="T92" fmla="*/ 426 w 546"/>
                <a:gd name="T93" fmla="*/ 433 h 444"/>
                <a:gd name="T94" fmla="*/ 426 w 546"/>
                <a:gd name="T95" fmla="*/ 435 h 444"/>
                <a:gd name="T96" fmla="*/ 483 w 546"/>
                <a:gd name="T97" fmla="*/ 408 h 444"/>
                <a:gd name="T98" fmla="*/ 541 w 546"/>
                <a:gd name="T99" fmla="*/ 296 h 444"/>
                <a:gd name="T100" fmla="*/ 528 w 546"/>
                <a:gd name="T101" fmla="*/ 264 h 444"/>
                <a:gd name="T102" fmla="*/ 513 w 546"/>
                <a:gd name="T103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6" h="444">
                  <a:moveTo>
                    <a:pt x="490" y="217"/>
                  </a:moveTo>
                  <a:lnTo>
                    <a:pt x="494" y="207"/>
                  </a:lnTo>
                  <a:lnTo>
                    <a:pt x="491" y="199"/>
                  </a:lnTo>
                  <a:lnTo>
                    <a:pt x="486" y="192"/>
                  </a:lnTo>
                  <a:lnTo>
                    <a:pt x="477" y="187"/>
                  </a:lnTo>
                  <a:lnTo>
                    <a:pt x="465" y="182"/>
                  </a:lnTo>
                  <a:lnTo>
                    <a:pt x="468" y="172"/>
                  </a:lnTo>
                  <a:lnTo>
                    <a:pt x="473" y="163"/>
                  </a:lnTo>
                  <a:lnTo>
                    <a:pt x="481" y="157"/>
                  </a:lnTo>
                  <a:lnTo>
                    <a:pt x="486" y="149"/>
                  </a:lnTo>
                  <a:lnTo>
                    <a:pt x="489" y="141"/>
                  </a:lnTo>
                  <a:lnTo>
                    <a:pt x="491" y="127"/>
                  </a:lnTo>
                  <a:lnTo>
                    <a:pt x="490" y="109"/>
                  </a:lnTo>
                  <a:lnTo>
                    <a:pt x="487" y="89"/>
                  </a:lnTo>
                  <a:lnTo>
                    <a:pt x="482" y="68"/>
                  </a:lnTo>
                  <a:lnTo>
                    <a:pt x="476" y="48"/>
                  </a:lnTo>
                  <a:lnTo>
                    <a:pt x="467" y="30"/>
                  </a:lnTo>
                  <a:lnTo>
                    <a:pt x="459" y="16"/>
                  </a:lnTo>
                  <a:lnTo>
                    <a:pt x="450" y="7"/>
                  </a:lnTo>
                  <a:lnTo>
                    <a:pt x="355" y="36"/>
                  </a:lnTo>
                  <a:lnTo>
                    <a:pt x="346" y="17"/>
                  </a:lnTo>
                  <a:lnTo>
                    <a:pt x="319" y="18"/>
                  </a:lnTo>
                  <a:lnTo>
                    <a:pt x="290" y="22"/>
                  </a:lnTo>
                  <a:lnTo>
                    <a:pt x="263" y="27"/>
                  </a:lnTo>
                  <a:lnTo>
                    <a:pt x="240" y="35"/>
                  </a:lnTo>
                  <a:lnTo>
                    <a:pt x="222" y="26"/>
                  </a:lnTo>
                  <a:lnTo>
                    <a:pt x="207" y="13"/>
                  </a:lnTo>
                  <a:lnTo>
                    <a:pt x="194" y="0"/>
                  </a:lnTo>
                  <a:lnTo>
                    <a:pt x="176" y="4"/>
                  </a:lnTo>
                  <a:lnTo>
                    <a:pt x="157" y="11"/>
                  </a:lnTo>
                  <a:lnTo>
                    <a:pt x="136" y="22"/>
                  </a:lnTo>
                  <a:lnTo>
                    <a:pt x="114" y="34"/>
                  </a:lnTo>
                  <a:lnTo>
                    <a:pt x="94" y="48"/>
                  </a:lnTo>
                  <a:lnTo>
                    <a:pt x="75" y="61"/>
                  </a:lnTo>
                  <a:lnTo>
                    <a:pt x="57" y="72"/>
                  </a:lnTo>
                  <a:lnTo>
                    <a:pt x="40" y="80"/>
                  </a:lnTo>
                  <a:lnTo>
                    <a:pt x="34" y="84"/>
                  </a:lnTo>
                  <a:lnTo>
                    <a:pt x="25" y="91"/>
                  </a:lnTo>
                  <a:lnTo>
                    <a:pt x="17" y="100"/>
                  </a:lnTo>
                  <a:lnTo>
                    <a:pt x="11" y="109"/>
                  </a:lnTo>
                  <a:lnTo>
                    <a:pt x="5" y="114"/>
                  </a:lnTo>
                  <a:lnTo>
                    <a:pt x="13" y="148"/>
                  </a:lnTo>
                  <a:lnTo>
                    <a:pt x="12" y="153"/>
                  </a:lnTo>
                  <a:lnTo>
                    <a:pt x="8" y="160"/>
                  </a:lnTo>
                  <a:lnTo>
                    <a:pt x="4" y="169"/>
                  </a:lnTo>
                  <a:lnTo>
                    <a:pt x="0" y="182"/>
                  </a:lnTo>
                  <a:lnTo>
                    <a:pt x="32" y="232"/>
                  </a:lnTo>
                  <a:lnTo>
                    <a:pt x="35" y="245"/>
                  </a:lnTo>
                  <a:lnTo>
                    <a:pt x="36" y="259"/>
                  </a:lnTo>
                  <a:lnTo>
                    <a:pt x="37" y="274"/>
                  </a:lnTo>
                  <a:lnTo>
                    <a:pt x="41" y="294"/>
                  </a:lnTo>
                  <a:lnTo>
                    <a:pt x="49" y="315"/>
                  </a:lnTo>
                  <a:lnTo>
                    <a:pt x="57" y="331"/>
                  </a:lnTo>
                  <a:lnTo>
                    <a:pt x="67" y="342"/>
                  </a:lnTo>
                  <a:lnTo>
                    <a:pt x="80" y="350"/>
                  </a:lnTo>
                  <a:lnTo>
                    <a:pt x="93" y="354"/>
                  </a:lnTo>
                  <a:lnTo>
                    <a:pt x="107" y="355"/>
                  </a:lnTo>
                  <a:lnTo>
                    <a:pt x="119" y="354"/>
                  </a:lnTo>
                  <a:lnTo>
                    <a:pt x="131" y="351"/>
                  </a:lnTo>
                  <a:lnTo>
                    <a:pt x="146" y="368"/>
                  </a:lnTo>
                  <a:lnTo>
                    <a:pt x="146" y="376"/>
                  </a:lnTo>
                  <a:lnTo>
                    <a:pt x="146" y="383"/>
                  </a:lnTo>
                  <a:lnTo>
                    <a:pt x="149" y="390"/>
                  </a:lnTo>
                  <a:lnTo>
                    <a:pt x="152" y="389"/>
                  </a:lnTo>
                  <a:lnTo>
                    <a:pt x="155" y="387"/>
                  </a:lnTo>
                  <a:lnTo>
                    <a:pt x="158" y="385"/>
                  </a:lnTo>
                  <a:lnTo>
                    <a:pt x="160" y="381"/>
                  </a:lnTo>
                  <a:lnTo>
                    <a:pt x="163" y="377"/>
                  </a:lnTo>
                  <a:lnTo>
                    <a:pt x="164" y="374"/>
                  </a:lnTo>
                  <a:lnTo>
                    <a:pt x="166" y="372"/>
                  </a:lnTo>
                  <a:lnTo>
                    <a:pt x="181" y="372"/>
                  </a:lnTo>
                  <a:lnTo>
                    <a:pt x="196" y="376"/>
                  </a:lnTo>
                  <a:lnTo>
                    <a:pt x="208" y="381"/>
                  </a:lnTo>
                  <a:lnTo>
                    <a:pt x="216" y="390"/>
                  </a:lnTo>
                  <a:lnTo>
                    <a:pt x="219" y="403"/>
                  </a:lnTo>
                  <a:lnTo>
                    <a:pt x="250" y="408"/>
                  </a:lnTo>
                  <a:lnTo>
                    <a:pt x="259" y="417"/>
                  </a:lnTo>
                  <a:lnTo>
                    <a:pt x="266" y="422"/>
                  </a:lnTo>
                  <a:lnTo>
                    <a:pt x="273" y="426"/>
                  </a:lnTo>
                  <a:lnTo>
                    <a:pt x="287" y="430"/>
                  </a:lnTo>
                  <a:lnTo>
                    <a:pt x="318" y="423"/>
                  </a:lnTo>
                  <a:lnTo>
                    <a:pt x="350" y="444"/>
                  </a:lnTo>
                  <a:lnTo>
                    <a:pt x="368" y="427"/>
                  </a:lnTo>
                  <a:lnTo>
                    <a:pt x="400" y="422"/>
                  </a:lnTo>
                  <a:lnTo>
                    <a:pt x="409" y="421"/>
                  </a:lnTo>
                  <a:lnTo>
                    <a:pt x="418" y="418"/>
                  </a:lnTo>
                  <a:lnTo>
                    <a:pt x="426" y="418"/>
                  </a:lnTo>
                  <a:lnTo>
                    <a:pt x="431" y="421"/>
                  </a:lnTo>
                  <a:lnTo>
                    <a:pt x="432" y="423"/>
                  </a:lnTo>
                  <a:lnTo>
                    <a:pt x="432" y="426"/>
                  </a:lnTo>
                  <a:lnTo>
                    <a:pt x="431" y="428"/>
                  </a:lnTo>
                  <a:lnTo>
                    <a:pt x="430" y="430"/>
                  </a:lnTo>
                  <a:lnTo>
                    <a:pt x="427" y="432"/>
                  </a:lnTo>
                  <a:lnTo>
                    <a:pt x="426" y="433"/>
                  </a:lnTo>
                  <a:lnTo>
                    <a:pt x="426" y="435"/>
                  </a:lnTo>
                  <a:lnTo>
                    <a:pt x="426" y="435"/>
                  </a:lnTo>
                  <a:lnTo>
                    <a:pt x="486" y="438"/>
                  </a:lnTo>
                  <a:lnTo>
                    <a:pt x="483" y="408"/>
                  </a:lnTo>
                  <a:lnTo>
                    <a:pt x="546" y="307"/>
                  </a:lnTo>
                  <a:lnTo>
                    <a:pt x="541" y="296"/>
                  </a:lnTo>
                  <a:lnTo>
                    <a:pt x="536" y="281"/>
                  </a:lnTo>
                  <a:lnTo>
                    <a:pt x="528" y="264"/>
                  </a:lnTo>
                  <a:lnTo>
                    <a:pt x="521" y="249"/>
                  </a:lnTo>
                  <a:lnTo>
                    <a:pt x="513" y="237"/>
                  </a:lnTo>
                  <a:lnTo>
                    <a:pt x="490" y="217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2" name="Freeform 60"/>
            <p:cNvSpPr>
              <a:spLocks/>
            </p:cNvSpPr>
            <p:nvPr/>
          </p:nvSpPr>
          <p:spPr bwMode="gray">
            <a:xfrm>
              <a:off x="2703" y="2559"/>
              <a:ext cx="463" cy="631"/>
            </a:xfrm>
            <a:custGeom>
              <a:avLst/>
              <a:gdLst>
                <a:gd name="T0" fmla="*/ 344 w 463"/>
                <a:gd name="T1" fmla="*/ 374 h 631"/>
                <a:gd name="T2" fmla="*/ 394 w 463"/>
                <a:gd name="T3" fmla="*/ 352 h 631"/>
                <a:gd name="T4" fmla="*/ 433 w 463"/>
                <a:gd name="T5" fmla="*/ 305 h 631"/>
                <a:gd name="T6" fmla="*/ 461 w 463"/>
                <a:gd name="T7" fmla="*/ 300 h 631"/>
                <a:gd name="T8" fmla="*/ 447 w 463"/>
                <a:gd name="T9" fmla="*/ 219 h 631"/>
                <a:gd name="T10" fmla="*/ 427 w 463"/>
                <a:gd name="T11" fmla="*/ 136 h 631"/>
                <a:gd name="T12" fmla="*/ 405 w 463"/>
                <a:gd name="T13" fmla="*/ 72 h 631"/>
                <a:gd name="T14" fmla="*/ 383 w 463"/>
                <a:gd name="T15" fmla="*/ 59 h 631"/>
                <a:gd name="T16" fmla="*/ 392 w 463"/>
                <a:gd name="T17" fmla="*/ 45 h 631"/>
                <a:gd name="T18" fmla="*/ 387 w 463"/>
                <a:gd name="T19" fmla="*/ 20 h 631"/>
                <a:gd name="T20" fmla="*/ 374 w 463"/>
                <a:gd name="T21" fmla="*/ 4 h 631"/>
                <a:gd name="T22" fmla="*/ 362 w 463"/>
                <a:gd name="T23" fmla="*/ 2 h 631"/>
                <a:gd name="T24" fmla="*/ 355 w 463"/>
                <a:gd name="T25" fmla="*/ 18 h 631"/>
                <a:gd name="T26" fmla="*/ 367 w 463"/>
                <a:gd name="T27" fmla="*/ 24 h 631"/>
                <a:gd name="T28" fmla="*/ 358 w 463"/>
                <a:gd name="T29" fmla="*/ 42 h 631"/>
                <a:gd name="T30" fmla="*/ 313 w 463"/>
                <a:gd name="T31" fmla="*/ 59 h 631"/>
                <a:gd name="T32" fmla="*/ 294 w 463"/>
                <a:gd name="T33" fmla="*/ 59 h 631"/>
                <a:gd name="T34" fmla="*/ 286 w 463"/>
                <a:gd name="T35" fmla="*/ 79 h 631"/>
                <a:gd name="T36" fmla="*/ 246 w 463"/>
                <a:gd name="T37" fmla="*/ 52 h 631"/>
                <a:gd name="T38" fmla="*/ 200 w 463"/>
                <a:gd name="T39" fmla="*/ 40 h 631"/>
                <a:gd name="T40" fmla="*/ 206 w 463"/>
                <a:gd name="T41" fmla="*/ 19 h 631"/>
                <a:gd name="T42" fmla="*/ 136 w 463"/>
                <a:gd name="T43" fmla="*/ 2 h 631"/>
                <a:gd name="T44" fmla="*/ 153 w 463"/>
                <a:gd name="T45" fmla="*/ 51 h 631"/>
                <a:gd name="T46" fmla="*/ 158 w 463"/>
                <a:gd name="T47" fmla="*/ 77 h 631"/>
                <a:gd name="T48" fmla="*/ 150 w 463"/>
                <a:gd name="T49" fmla="*/ 86 h 631"/>
                <a:gd name="T50" fmla="*/ 144 w 463"/>
                <a:gd name="T51" fmla="*/ 91 h 631"/>
                <a:gd name="T52" fmla="*/ 136 w 463"/>
                <a:gd name="T53" fmla="*/ 90 h 631"/>
                <a:gd name="T54" fmla="*/ 132 w 463"/>
                <a:gd name="T55" fmla="*/ 116 h 631"/>
                <a:gd name="T56" fmla="*/ 110 w 463"/>
                <a:gd name="T57" fmla="*/ 118 h 631"/>
                <a:gd name="T58" fmla="*/ 92 w 463"/>
                <a:gd name="T59" fmla="*/ 96 h 631"/>
                <a:gd name="T60" fmla="*/ 76 w 463"/>
                <a:gd name="T61" fmla="*/ 159 h 631"/>
                <a:gd name="T62" fmla="*/ 1 w 463"/>
                <a:gd name="T63" fmla="*/ 255 h 631"/>
                <a:gd name="T64" fmla="*/ 1 w 463"/>
                <a:gd name="T65" fmla="*/ 282 h 631"/>
                <a:gd name="T66" fmla="*/ 0 w 463"/>
                <a:gd name="T67" fmla="*/ 329 h 631"/>
                <a:gd name="T68" fmla="*/ 19 w 463"/>
                <a:gd name="T69" fmla="*/ 418 h 631"/>
                <a:gd name="T70" fmla="*/ 36 w 463"/>
                <a:gd name="T71" fmla="*/ 437 h 631"/>
                <a:gd name="T72" fmla="*/ 37 w 463"/>
                <a:gd name="T73" fmla="*/ 448 h 631"/>
                <a:gd name="T74" fmla="*/ 36 w 463"/>
                <a:gd name="T75" fmla="*/ 455 h 631"/>
                <a:gd name="T76" fmla="*/ 48 w 463"/>
                <a:gd name="T77" fmla="*/ 464 h 631"/>
                <a:gd name="T78" fmla="*/ 86 w 463"/>
                <a:gd name="T79" fmla="*/ 470 h 631"/>
                <a:gd name="T80" fmla="*/ 109 w 463"/>
                <a:gd name="T81" fmla="*/ 502 h 631"/>
                <a:gd name="T82" fmla="*/ 89 w 463"/>
                <a:gd name="T83" fmla="*/ 547 h 631"/>
                <a:gd name="T84" fmla="*/ 74 w 463"/>
                <a:gd name="T85" fmla="*/ 592 h 631"/>
                <a:gd name="T86" fmla="*/ 92 w 463"/>
                <a:gd name="T87" fmla="*/ 610 h 631"/>
                <a:gd name="T88" fmla="*/ 113 w 463"/>
                <a:gd name="T89" fmla="*/ 603 h 631"/>
                <a:gd name="T90" fmla="*/ 119 w 463"/>
                <a:gd name="T91" fmla="*/ 584 h 631"/>
                <a:gd name="T92" fmla="*/ 146 w 463"/>
                <a:gd name="T93" fmla="*/ 593 h 631"/>
                <a:gd name="T94" fmla="*/ 167 w 463"/>
                <a:gd name="T95" fmla="*/ 607 h 631"/>
                <a:gd name="T96" fmla="*/ 195 w 463"/>
                <a:gd name="T97" fmla="*/ 605 h 631"/>
                <a:gd name="T98" fmla="*/ 258 w 463"/>
                <a:gd name="T99" fmla="*/ 612 h 631"/>
                <a:gd name="T100" fmla="*/ 322 w 463"/>
                <a:gd name="T101" fmla="*/ 597 h 631"/>
                <a:gd name="T102" fmla="*/ 369 w 463"/>
                <a:gd name="T103" fmla="*/ 589 h 631"/>
                <a:gd name="T104" fmla="*/ 363 w 463"/>
                <a:gd name="T105" fmla="*/ 580 h 631"/>
                <a:gd name="T106" fmla="*/ 354 w 463"/>
                <a:gd name="T107" fmla="*/ 575 h 631"/>
                <a:gd name="T108" fmla="*/ 396 w 463"/>
                <a:gd name="T109" fmla="*/ 539 h 631"/>
                <a:gd name="T110" fmla="*/ 444 w 463"/>
                <a:gd name="T111" fmla="*/ 517 h 631"/>
                <a:gd name="T112" fmla="*/ 424 w 463"/>
                <a:gd name="T113" fmla="*/ 497 h 631"/>
                <a:gd name="T114" fmla="*/ 403 w 463"/>
                <a:gd name="T115" fmla="*/ 484 h 631"/>
                <a:gd name="T116" fmla="*/ 369 w 463"/>
                <a:gd name="T117" fmla="*/ 442 h 631"/>
                <a:gd name="T118" fmla="*/ 349 w 463"/>
                <a:gd name="T119" fmla="*/ 40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3" h="631">
                  <a:moveTo>
                    <a:pt x="309" y="388"/>
                  </a:moveTo>
                  <a:lnTo>
                    <a:pt x="326" y="380"/>
                  </a:lnTo>
                  <a:lnTo>
                    <a:pt x="344" y="374"/>
                  </a:lnTo>
                  <a:lnTo>
                    <a:pt x="360" y="368"/>
                  </a:lnTo>
                  <a:lnTo>
                    <a:pt x="377" y="361"/>
                  </a:lnTo>
                  <a:lnTo>
                    <a:pt x="394" y="352"/>
                  </a:lnTo>
                  <a:lnTo>
                    <a:pt x="408" y="341"/>
                  </a:lnTo>
                  <a:lnTo>
                    <a:pt x="422" y="325"/>
                  </a:lnTo>
                  <a:lnTo>
                    <a:pt x="433" y="305"/>
                  </a:lnTo>
                  <a:lnTo>
                    <a:pt x="460" y="315"/>
                  </a:lnTo>
                  <a:lnTo>
                    <a:pt x="463" y="307"/>
                  </a:lnTo>
                  <a:lnTo>
                    <a:pt x="461" y="300"/>
                  </a:lnTo>
                  <a:lnTo>
                    <a:pt x="459" y="291"/>
                  </a:lnTo>
                  <a:lnTo>
                    <a:pt x="455" y="277"/>
                  </a:lnTo>
                  <a:lnTo>
                    <a:pt x="447" y="219"/>
                  </a:lnTo>
                  <a:lnTo>
                    <a:pt x="415" y="170"/>
                  </a:lnTo>
                  <a:lnTo>
                    <a:pt x="419" y="152"/>
                  </a:lnTo>
                  <a:lnTo>
                    <a:pt x="427" y="136"/>
                  </a:lnTo>
                  <a:lnTo>
                    <a:pt x="415" y="79"/>
                  </a:lnTo>
                  <a:lnTo>
                    <a:pt x="413" y="75"/>
                  </a:lnTo>
                  <a:lnTo>
                    <a:pt x="405" y="72"/>
                  </a:lnTo>
                  <a:lnTo>
                    <a:pt x="397" y="66"/>
                  </a:lnTo>
                  <a:lnTo>
                    <a:pt x="390" y="63"/>
                  </a:lnTo>
                  <a:lnTo>
                    <a:pt x="383" y="59"/>
                  </a:lnTo>
                  <a:lnTo>
                    <a:pt x="382" y="54"/>
                  </a:lnTo>
                  <a:lnTo>
                    <a:pt x="386" y="50"/>
                  </a:lnTo>
                  <a:lnTo>
                    <a:pt x="392" y="45"/>
                  </a:lnTo>
                  <a:lnTo>
                    <a:pt x="394" y="37"/>
                  </a:lnTo>
                  <a:lnTo>
                    <a:pt x="391" y="29"/>
                  </a:lnTo>
                  <a:lnTo>
                    <a:pt x="387" y="20"/>
                  </a:lnTo>
                  <a:lnTo>
                    <a:pt x="382" y="14"/>
                  </a:lnTo>
                  <a:lnTo>
                    <a:pt x="378" y="8"/>
                  </a:lnTo>
                  <a:lnTo>
                    <a:pt x="374" y="4"/>
                  </a:lnTo>
                  <a:lnTo>
                    <a:pt x="370" y="1"/>
                  </a:lnTo>
                  <a:lnTo>
                    <a:pt x="365" y="0"/>
                  </a:lnTo>
                  <a:lnTo>
                    <a:pt x="362" y="2"/>
                  </a:lnTo>
                  <a:lnTo>
                    <a:pt x="355" y="9"/>
                  </a:lnTo>
                  <a:lnTo>
                    <a:pt x="354" y="14"/>
                  </a:lnTo>
                  <a:lnTo>
                    <a:pt x="355" y="18"/>
                  </a:lnTo>
                  <a:lnTo>
                    <a:pt x="359" y="19"/>
                  </a:lnTo>
                  <a:lnTo>
                    <a:pt x="363" y="22"/>
                  </a:lnTo>
                  <a:lnTo>
                    <a:pt x="367" y="24"/>
                  </a:lnTo>
                  <a:lnTo>
                    <a:pt x="368" y="28"/>
                  </a:lnTo>
                  <a:lnTo>
                    <a:pt x="365" y="33"/>
                  </a:lnTo>
                  <a:lnTo>
                    <a:pt x="358" y="42"/>
                  </a:lnTo>
                  <a:lnTo>
                    <a:pt x="341" y="54"/>
                  </a:lnTo>
                  <a:lnTo>
                    <a:pt x="326" y="59"/>
                  </a:lnTo>
                  <a:lnTo>
                    <a:pt x="313" y="59"/>
                  </a:lnTo>
                  <a:lnTo>
                    <a:pt x="301" y="58"/>
                  </a:lnTo>
                  <a:lnTo>
                    <a:pt x="295" y="55"/>
                  </a:lnTo>
                  <a:lnTo>
                    <a:pt x="294" y="59"/>
                  </a:lnTo>
                  <a:lnTo>
                    <a:pt x="290" y="65"/>
                  </a:lnTo>
                  <a:lnTo>
                    <a:pt x="287" y="73"/>
                  </a:lnTo>
                  <a:lnTo>
                    <a:pt x="286" y="79"/>
                  </a:lnTo>
                  <a:lnTo>
                    <a:pt x="259" y="74"/>
                  </a:lnTo>
                  <a:lnTo>
                    <a:pt x="256" y="58"/>
                  </a:lnTo>
                  <a:lnTo>
                    <a:pt x="246" y="52"/>
                  </a:lnTo>
                  <a:lnTo>
                    <a:pt x="231" y="46"/>
                  </a:lnTo>
                  <a:lnTo>
                    <a:pt x="215" y="42"/>
                  </a:lnTo>
                  <a:lnTo>
                    <a:pt x="200" y="40"/>
                  </a:lnTo>
                  <a:lnTo>
                    <a:pt x="201" y="32"/>
                  </a:lnTo>
                  <a:lnTo>
                    <a:pt x="204" y="25"/>
                  </a:lnTo>
                  <a:lnTo>
                    <a:pt x="206" y="19"/>
                  </a:lnTo>
                  <a:lnTo>
                    <a:pt x="206" y="13"/>
                  </a:lnTo>
                  <a:lnTo>
                    <a:pt x="204" y="2"/>
                  </a:lnTo>
                  <a:lnTo>
                    <a:pt x="136" y="2"/>
                  </a:lnTo>
                  <a:lnTo>
                    <a:pt x="139" y="18"/>
                  </a:lnTo>
                  <a:lnTo>
                    <a:pt x="145" y="36"/>
                  </a:lnTo>
                  <a:lnTo>
                    <a:pt x="153" y="51"/>
                  </a:lnTo>
                  <a:lnTo>
                    <a:pt x="162" y="63"/>
                  </a:lnTo>
                  <a:lnTo>
                    <a:pt x="160" y="69"/>
                  </a:lnTo>
                  <a:lnTo>
                    <a:pt x="158" y="77"/>
                  </a:lnTo>
                  <a:lnTo>
                    <a:pt x="156" y="83"/>
                  </a:lnTo>
                  <a:lnTo>
                    <a:pt x="154" y="84"/>
                  </a:lnTo>
                  <a:lnTo>
                    <a:pt x="150" y="86"/>
                  </a:lnTo>
                  <a:lnTo>
                    <a:pt x="148" y="87"/>
                  </a:lnTo>
                  <a:lnTo>
                    <a:pt x="146" y="90"/>
                  </a:lnTo>
                  <a:lnTo>
                    <a:pt x="144" y="91"/>
                  </a:lnTo>
                  <a:lnTo>
                    <a:pt x="144" y="91"/>
                  </a:lnTo>
                  <a:lnTo>
                    <a:pt x="136" y="83"/>
                  </a:lnTo>
                  <a:lnTo>
                    <a:pt x="136" y="90"/>
                  </a:lnTo>
                  <a:lnTo>
                    <a:pt x="136" y="98"/>
                  </a:lnTo>
                  <a:lnTo>
                    <a:pt x="135" y="109"/>
                  </a:lnTo>
                  <a:lnTo>
                    <a:pt x="132" y="116"/>
                  </a:lnTo>
                  <a:lnTo>
                    <a:pt x="127" y="119"/>
                  </a:lnTo>
                  <a:lnTo>
                    <a:pt x="115" y="119"/>
                  </a:lnTo>
                  <a:lnTo>
                    <a:pt x="110" y="118"/>
                  </a:lnTo>
                  <a:lnTo>
                    <a:pt x="104" y="111"/>
                  </a:lnTo>
                  <a:lnTo>
                    <a:pt x="98" y="104"/>
                  </a:lnTo>
                  <a:lnTo>
                    <a:pt x="92" y="96"/>
                  </a:lnTo>
                  <a:lnTo>
                    <a:pt x="87" y="91"/>
                  </a:lnTo>
                  <a:lnTo>
                    <a:pt x="64" y="114"/>
                  </a:lnTo>
                  <a:lnTo>
                    <a:pt x="76" y="159"/>
                  </a:lnTo>
                  <a:lnTo>
                    <a:pt x="48" y="192"/>
                  </a:lnTo>
                  <a:lnTo>
                    <a:pt x="59" y="209"/>
                  </a:lnTo>
                  <a:lnTo>
                    <a:pt x="1" y="255"/>
                  </a:lnTo>
                  <a:lnTo>
                    <a:pt x="1" y="257"/>
                  </a:lnTo>
                  <a:lnTo>
                    <a:pt x="1" y="268"/>
                  </a:lnTo>
                  <a:lnTo>
                    <a:pt x="1" y="282"/>
                  </a:lnTo>
                  <a:lnTo>
                    <a:pt x="1" y="297"/>
                  </a:lnTo>
                  <a:lnTo>
                    <a:pt x="1" y="314"/>
                  </a:lnTo>
                  <a:lnTo>
                    <a:pt x="0" y="329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19" y="418"/>
                  </a:lnTo>
                  <a:lnTo>
                    <a:pt x="25" y="424"/>
                  </a:lnTo>
                  <a:lnTo>
                    <a:pt x="31" y="430"/>
                  </a:lnTo>
                  <a:lnTo>
                    <a:pt x="36" y="437"/>
                  </a:lnTo>
                  <a:lnTo>
                    <a:pt x="37" y="443"/>
                  </a:lnTo>
                  <a:lnTo>
                    <a:pt x="37" y="447"/>
                  </a:lnTo>
                  <a:lnTo>
                    <a:pt x="37" y="448"/>
                  </a:lnTo>
                  <a:lnTo>
                    <a:pt x="37" y="451"/>
                  </a:lnTo>
                  <a:lnTo>
                    <a:pt x="37" y="452"/>
                  </a:lnTo>
                  <a:lnTo>
                    <a:pt x="36" y="455"/>
                  </a:lnTo>
                  <a:lnTo>
                    <a:pt x="36" y="457"/>
                  </a:lnTo>
                  <a:lnTo>
                    <a:pt x="33" y="460"/>
                  </a:lnTo>
                  <a:lnTo>
                    <a:pt x="48" y="464"/>
                  </a:lnTo>
                  <a:lnTo>
                    <a:pt x="60" y="466"/>
                  </a:lnTo>
                  <a:lnTo>
                    <a:pt x="74" y="467"/>
                  </a:lnTo>
                  <a:lnTo>
                    <a:pt x="86" y="470"/>
                  </a:lnTo>
                  <a:lnTo>
                    <a:pt x="99" y="476"/>
                  </a:lnTo>
                  <a:lnTo>
                    <a:pt x="110" y="488"/>
                  </a:lnTo>
                  <a:lnTo>
                    <a:pt x="109" y="502"/>
                  </a:lnTo>
                  <a:lnTo>
                    <a:pt x="103" y="519"/>
                  </a:lnTo>
                  <a:lnTo>
                    <a:pt x="96" y="534"/>
                  </a:lnTo>
                  <a:lnTo>
                    <a:pt x="89" y="547"/>
                  </a:lnTo>
                  <a:lnTo>
                    <a:pt x="81" y="560"/>
                  </a:lnTo>
                  <a:lnTo>
                    <a:pt x="76" y="575"/>
                  </a:lnTo>
                  <a:lnTo>
                    <a:pt x="74" y="592"/>
                  </a:lnTo>
                  <a:lnTo>
                    <a:pt x="77" y="611"/>
                  </a:lnTo>
                  <a:lnTo>
                    <a:pt x="83" y="611"/>
                  </a:lnTo>
                  <a:lnTo>
                    <a:pt x="92" y="610"/>
                  </a:lnTo>
                  <a:lnTo>
                    <a:pt x="101" y="608"/>
                  </a:lnTo>
                  <a:lnTo>
                    <a:pt x="110" y="607"/>
                  </a:lnTo>
                  <a:lnTo>
                    <a:pt x="113" y="603"/>
                  </a:lnTo>
                  <a:lnTo>
                    <a:pt x="109" y="592"/>
                  </a:lnTo>
                  <a:lnTo>
                    <a:pt x="113" y="585"/>
                  </a:lnTo>
                  <a:lnTo>
                    <a:pt x="119" y="584"/>
                  </a:lnTo>
                  <a:lnTo>
                    <a:pt x="127" y="585"/>
                  </a:lnTo>
                  <a:lnTo>
                    <a:pt x="136" y="588"/>
                  </a:lnTo>
                  <a:lnTo>
                    <a:pt x="146" y="593"/>
                  </a:lnTo>
                  <a:lnTo>
                    <a:pt x="154" y="598"/>
                  </a:lnTo>
                  <a:lnTo>
                    <a:pt x="162" y="603"/>
                  </a:lnTo>
                  <a:lnTo>
                    <a:pt x="167" y="607"/>
                  </a:lnTo>
                  <a:lnTo>
                    <a:pt x="173" y="606"/>
                  </a:lnTo>
                  <a:lnTo>
                    <a:pt x="183" y="605"/>
                  </a:lnTo>
                  <a:lnTo>
                    <a:pt x="195" y="605"/>
                  </a:lnTo>
                  <a:lnTo>
                    <a:pt x="230" y="631"/>
                  </a:lnTo>
                  <a:lnTo>
                    <a:pt x="242" y="621"/>
                  </a:lnTo>
                  <a:lnTo>
                    <a:pt x="258" y="612"/>
                  </a:lnTo>
                  <a:lnTo>
                    <a:pt x="274" y="607"/>
                  </a:lnTo>
                  <a:lnTo>
                    <a:pt x="297" y="601"/>
                  </a:lnTo>
                  <a:lnTo>
                    <a:pt x="322" y="597"/>
                  </a:lnTo>
                  <a:lnTo>
                    <a:pt x="347" y="596"/>
                  </a:lnTo>
                  <a:lnTo>
                    <a:pt x="370" y="592"/>
                  </a:lnTo>
                  <a:lnTo>
                    <a:pt x="369" y="589"/>
                  </a:lnTo>
                  <a:lnTo>
                    <a:pt x="368" y="587"/>
                  </a:lnTo>
                  <a:lnTo>
                    <a:pt x="365" y="583"/>
                  </a:lnTo>
                  <a:lnTo>
                    <a:pt x="363" y="580"/>
                  </a:lnTo>
                  <a:lnTo>
                    <a:pt x="359" y="578"/>
                  </a:lnTo>
                  <a:lnTo>
                    <a:pt x="356" y="576"/>
                  </a:lnTo>
                  <a:lnTo>
                    <a:pt x="354" y="575"/>
                  </a:lnTo>
                  <a:lnTo>
                    <a:pt x="364" y="564"/>
                  </a:lnTo>
                  <a:lnTo>
                    <a:pt x="379" y="551"/>
                  </a:lnTo>
                  <a:lnTo>
                    <a:pt x="396" y="539"/>
                  </a:lnTo>
                  <a:lnTo>
                    <a:pt x="414" y="529"/>
                  </a:lnTo>
                  <a:lnTo>
                    <a:pt x="431" y="521"/>
                  </a:lnTo>
                  <a:lnTo>
                    <a:pt x="444" y="517"/>
                  </a:lnTo>
                  <a:lnTo>
                    <a:pt x="432" y="502"/>
                  </a:lnTo>
                  <a:lnTo>
                    <a:pt x="429" y="499"/>
                  </a:lnTo>
                  <a:lnTo>
                    <a:pt x="424" y="497"/>
                  </a:lnTo>
                  <a:lnTo>
                    <a:pt x="419" y="494"/>
                  </a:lnTo>
                  <a:lnTo>
                    <a:pt x="411" y="491"/>
                  </a:lnTo>
                  <a:lnTo>
                    <a:pt x="403" y="484"/>
                  </a:lnTo>
                  <a:lnTo>
                    <a:pt x="391" y="473"/>
                  </a:lnTo>
                  <a:lnTo>
                    <a:pt x="379" y="457"/>
                  </a:lnTo>
                  <a:lnTo>
                    <a:pt x="369" y="442"/>
                  </a:lnTo>
                  <a:lnTo>
                    <a:pt x="360" y="428"/>
                  </a:lnTo>
                  <a:lnTo>
                    <a:pt x="354" y="416"/>
                  </a:lnTo>
                  <a:lnTo>
                    <a:pt x="349" y="409"/>
                  </a:lnTo>
                  <a:lnTo>
                    <a:pt x="347" y="406"/>
                  </a:lnTo>
                  <a:lnTo>
                    <a:pt x="309" y="38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3" name="Freeform 61"/>
            <p:cNvSpPr>
              <a:spLocks/>
            </p:cNvSpPr>
            <p:nvPr/>
          </p:nvSpPr>
          <p:spPr bwMode="gray">
            <a:xfrm>
              <a:off x="2567" y="2674"/>
              <a:ext cx="212" cy="229"/>
            </a:xfrm>
            <a:custGeom>
              <a:avLst/>
              <a:gdLst>
                <a:gd name="T0" fmla="*/ 137 w 212"/>
                <a:gd name="T1" fmla="*/ 140 h 229"/>
                <a:gd name="T2" fmla="*/ 195 w 212"/>
                <a:gd name="T3" fmla="*/ 95 h 229"/>
                <a:gd name="T4" fmla="*/ 184 w 212"/>
                <a:gd name="T5" fmla="*/ 77 h 229"/>
                <a:gd name="T6" fmla="*/ 212 w 212"/>
                <a:gd name="T7" fmla="*/ 44 h 229"/>
                <a:gd name="T8" fmla="*/ 204 w 212"/>
                <a:gd name="T9" fmla="*/ 12 h 229"/>
                <a:gd name="T10" fmla="*/ 199 w 212"/>
                <a:gd name="T11" fmla="*/ 5 h 229"/>
                <a:gd name="T12" fmla="*/ 189 w 212"/>
                <a:gd name="T13" fmla="*/ 1 h 229"/>
                <a:gd name="T14" fmla="*/ 175 w 212"/>
                <a:gd name="T15" fmla="*/ 0 h 229"/>
                <a:gd name="T16" fmla="*/ 158 w 212"/>
                <a:gd name="T17" fmla="*/ 3 h 229"/>
                <a:gd name="T18" fmla="*/ 141 w 212"/>
                <a:gd name="T19" fmla="*/ 7 h 229"/>
                <a:gd name="T20" fmla="*/ 127 w 212"/>
                <a:gd name="T21" fmla="*/ 13 h 229"/>
                <a:gd name="T22" fmla="*/ 116 w 212"/>
                <a:gd name="T23" fmla="*/ 21 h 229"/>
                <a:gd name="T24" fmla="*/ 117 w 212"/>
                <a:gd name="T25" fmla="*/ 31 h 229"/>
                <a:gd name="T26" fmla="*/ 121 w 212"/>
                <a:gd name="T27" fmla="*/ 41 h 229"/>
                <a:gd name="T28" fmla="*/ 123 w 212"/>
                <a:gd name="T29" fmla="*/ 49 h 229"/>
                <a:gd name="T30" fmla="*/ 125 w 212"/>
                <a:gd name="T31" fmla="*/ 58 h 229"/>
                <a:gd name="T32" fmla="*/ 123 w 212"/>
                <a:gd name="T33" fmla="*/ 67 h 229"/>
                <a:gd name="T34" fmla="*/ 116 w 212"/>
                <a:gd name="T35" fmla="*/ 77 h 229"/>
                <a:gd name="T36" fmla="*/ 93 w 212"/>
                <a:gd name="T37" fmla="*/ 77 h 229"/>
                <a:gd name="T38" fmla="*/ 87 w 212"/>
                <a:gd name="T39" fmla="*/ 72 h 229"/>
                <a:gd name="T40" fmla="*/ 86 w 212"/>
                <a:gd name="T41" fmla="*/ 64 h 229"/>
                <a:gd name="T42" fmla="*/ 85 w 212"/>
                <a:gd name="T43" fmla="*/ 54 h 229"/>
                <a:gd name="T44" fmla="*/ 82 w 212"/>
                <a:gd name="T45" fmla="*/ 45 h 229"/>
                <a:gd name="T46" fmla="*/ 81 w 212"/>
                <a:gd name="T47" fmla="*/ 37 h 229"/>
                <a:gd name="T48" fmla="*/ 75 w 212"/>
                <a:gd name="T49" fmla="*/ 53 h 229"/>
                <a:gd name="T50" fmla="*/ 68 w 212"/>
                <a:gd name="T51" fmla="*/ 68 h 229"/>
                <a:gd name="T52" fmla="*/ 62 w 212"/>
                <a:gd name="T53" fmla="*/ 85 h 229"/>
                <a:gd name="T54" fmla="*/ 53 w 212"/>
                <a:gd name="T55" fmla="*/ 101 h 229"/>
                <a:gd name="T56" fmla="*/ 41 w 212"/>
                <a:gd name="T57" fmla="*/ 117 h 229"/>
                <a:gd name="T58" fmla="*/ 32 w 212"/>
                <a:gd name="T59" fmla="*/ 123 h 229"/>
                <a:gd name="T60" fmla="*/ 22 w 212"/>
                <a:gd name="T61" fmla="*/ 132 h 229"/>
                <a:gd name="T62" fmla="*/ 12 w 212"/>
                <a:gd name="T63" fmla="*/ 141 h 229"/>
                <a:gd name="T64" fmla="*/ 4 w 212"/>
                <a:gd name="T65" fmla="*/ 150 h 229"/>
                <a:gd name="T66" fmla="*/ 0 w 212"/>
                <a:gd name="T67" fmla="*/ 160 h 229"/>
                <a:gd name="T68" fmla="*/ 23 w 212"/>
                <a:gd name="T69" fmla="*/ 169 h 229"/>
                <a:gd name="T70" fmla="*/ 57 w 212"/>
                <a:gd name="T71" fmla="*/ 162 h 229"/>
                <a:gd name="T72" fmla="*/ 118 w 212"/>
                <a:gd name="T73" fmla="*/ 191 h 229"/>
                <a:gd name="T74" fmla="*/ 113 w 212"/>
                <a:gd name="T75" fmla="*/ 219 h 229"/>
                <a:gd name="T76" fmla="*/ 122 w 212"/>
                <a:gd name="T77" fmla="*/ 221 h 229"/>
                <a:gd name="T78" fmla="*/ 131 w 212"/>
                <a:gd name="T79" fmla="*/ 223 h 229"/>
                <a:gd name="T80" fmla="*/ 137 w 212"/>
                <a:gd name="T81" fmla="*/ 229 h 229"/>
                <a:gd name="T82" fmla="*/ 137 w 212"/>
                <a:gd name="T83" fmla="*/ 14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29">
                  <a:moveTo>
                    <a:pt x="137" y="140"/>
                  </a:moveTo>
                  <a:lnTo>
                    <a:pt x="195" y="95"/>
                  </a:lnTo>
                  <a:lnTo>
                    <a:pt x="184" y="77"/>
                  </a:lnTo>
                  <a:lnTo>
                    <a:pt x="212" y="44"/>
                  </a:lnTo>
                  <a:lnTo>
                    <a:pt x="204" y="12"/>
                  </a:lnTo>
                  <a:lnTo>
                    <a:pt x="199" y="5"/>
                  </a:lnTo>
                  <a:lnTo>
                    <a:pt x="189" y="1"/>
                  </a:lnTo>
                  <a:lnTo>
                    <a:pt x="175" y="0"/>
                  </a:lnTo>
                  <a:lnTo>
                    <a:pt x="158" y="3"/>
                  </a:lnTo>
                  <a:lnTo>
                    <a:pt x="141" y="7"/>
                  </a:lnTo>
                  <a:lnTo>
                    <a:pt x="127" y="13"/>
                  </a:lnTo>
                  <a:lnTo>
                    <a:pt x="116" y="21"/>
                  </a:lnTo>
                  <a:lnTo>
                    <a:pt x="117" y="31"/>
                  </a:lnTo>
                  <a:lnTo>
                    <a:pt x="121" y="41"/>
                  </a:lnTo>
                  <a:lnTo>
                    <a:pt x="123" y="49"/>
                  </a:lnTo>
                  <a:lnTo>
                    <a:pt x="125" y="58"/>
                  </a:lnTo>
                  <a:lnTo>
                    <a:pt x="123" y="67"/>
                  </a:lnTo>
                  <a:lnTo>
                    <a:pt x="116" y="77"/>
                  </a:lnTo>
                  <a:lnTo>
                    <a:pt x="93" y="77"/>
                  </a:lnTo>
                  <a:lnTo>
                    <a:pt x="87" y="72"/>
                  </a:lnTo>
                  <a:lnTo>
                    <a:pt x="86" y="64"/>
                  </a:lnTo>
                  <a:lnTo>
                    <a:pt x="85" y="54"/>
                  </a:lnTo>
                  <a:lnTo>
                    <a:pt x="82" y="45"/>
                  </a:lnTo>
                  <a:lnTo>
                    <a:pt x="81" y="37"/>
                  </a:lnTo>
                  <a:lnTo>
                    <a:pt x="75" y="53"/>
                  </a:lnTo>
                  <a:lnTo>
                    <a:pt x="68" y="68"/>
                  </a:lnTo>
                  <a:lnTo>
                    <a:pt x="62" y="85"/>
                  </a:lnTo>
                  <a:lnTo>
                    <a:pt x="53" y="101"/>
                  </a:lnTo>
                  <a:lnTo>
                    <a:pt x="41" y="117"/>
                  </a:lnTo>
                  <a:lnTo>
                    <a:pt x="32" y="123"/>
                  </a:lnTo>
                  <a:lnTo>
                    <a:pt x="22" y="132"/>
                  </a:lnTo>
                  <a:lnTo>
                    <a:pt x="12" y="141"/>
                  </a:lnTo>
                  <a:lnTo>
                    <a:pt x="4" y="150"/>
                  </a:lnTo>
                  <a:lnTo>
                    <a:pt x="0" y="160"/>
                  </a:lnTo>
                  <a:lnTo>
                    <a:pt x="23" y="169"/>
                  </a:lnTo>
                  <a:lnTo>
                    <a:pt x="57" y="162"/>
                  </a:lnTo>
                  <a:lnTo>
                    <a:pt x="118" y="191"/>
                  </a:lnTo>
                  <a:lnTo>
                    <a:pt x="113" y="219"/>
                  </a:lnTo>
                  <a:lnTo>
                    <a:pt x="122" y="221"/>
                  </a:lnTo>
                  <a:lnTo>
                    <a:pt x="131" y="223"/>
                  </a:lnTo>
                  <a:lnTo>
                    <a:pt x="137" y="229"/>
                  </a:lnTo>
                  <a:lnTo>
                    <a:pt x="137" y="1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4" name="Freeform 62"/>
            <p:cNvSpPr>
              <a:spLocks/>
            </p:cNvSpPr>
            <p:nvPr/>
          </p:nvSpPr>
          <p:spPr bwMode="gray">
            <a:xfrm>
              <a:off x="1863" y="2419"/>
              <a:ext cx="252" cy="282"/>
            </a:xfrm>
            <a:custGeom>
              <a:avLst/>
              <a:gdLst>
                <a:gd name="T0" fmla="*/ 178 w 252"/>
                <a:gd name="T1" fmla="*/ 76 h 282"/>
                <a:gd name="T2" fmla="*/ 202 w 252"/>
                <a:gd name="T3" fmla="*/ 92 h 282"/>
                <a:gd name="T4" fmla="*/ 228 w 252"/>
                <a:gd name="T5" fmla="*/ 108 h 282"/>
                <a:gd name="T6" fmla="*/ 249 w 252"/>
                <a:gd name="T7" fmla="*/ 144 h 282"/>
                <a:gd name="T8" fmla="*/ 247 w 252"/>
                <a:gd name="T9" fmla="*/ 201 h 282"/>
                <a:gd name="T10" fmla="*/ 212 w 252"/>
                <a:gd name="T11" fmla="*/ 247 h 282"/>
                <a:gd name="T12" fmla="*/ 156 w 252"/>
                <a:gd name="T13" fmla="*/ 268 h 282"/>
                <a:gd name="T14" fmla="*/ 91 w 252"/>
                <a:gd name="T15" fmla="*/ 277 h 282"/>
                <a:gd name="T16" fmla="*/ 32 w 252"/>
                <a:gd name="T17" fmla="*/ 272 h 282"/>
                <a:gd name="T18" fmla="*/ 3 w 252"/>
                <a:gd name="T19" fmla="*/ 259 h 282"/>
                <a:gd name="T20" fmla="*/ 3 w 252"/>
                <a:gd name="T21" fmla="*/ 251 h 282"/>
                <a:gd name="T22" fmla="*/ 15 w 252"/>
                <a:gd name="T23" fmla="*/ 231 h 282"/>
                <a:gd name="T24" fmla="*/ 1 w 252"/>
                <a:gd name="T25" fmla="*/ 215 h 282"/>
                <a:gd name="T26" fmla="*/ 10 w 252"/>
                <a:gd name="T27" fmla="*/ 205 h 282"/>
                <a:gd name="T28" fmla="*/ 28 w 252"/>
                <a:gd name="T29" fmla="*/ 198 h 282"/>
                <a:gd name="T30" fmla="*/ 23 w 252"/>
                <a:gd name="T31" fmla="*/ 192 h 282"/>
                <a:gd name="T32" fmla="*/ 14 w 252"/>
                <a:gd name="T33" fmla="*/ 187 h 282"/>
                <a:gd name="T34" fmla="*/ 10 w 252"/>
                <a:gd name="T35" fmla="*/ 174 h 282"/>
                <a:gd name="T36" fmla="*/ 24 w 252"/>
                <a:gd name="T37" fmla="*/ 169 h 282"/>
                <a:gd name="T38" fmla="*/ 41 w 252"/>
                <a:gd name="T39" fmla="*/ 177 h 282"/>
                <a:gd name="T40" fmla="*/ 48 w 252"/>
                <a:gd name="T41" fmla="*/ 173 h 282"/>
                <a:gd name="T42" fmla="*/ 52 w 252"/>
                <a:gd name="T43" fmla="*/ 153 h 282"/>
                <a:gd name="T44" fmla="*/ 57 w 252"/>
                <a:gd name="T45" fmla="*/ 155 h 282"/>
                <a:gd name="T46" fmla="*/ 80 w 252"/>
                <a:gd name="T47" fmla="*/ 163 h 282"/>
                <a:gd name="T48" fmla="*/ 106 w 252"/>
                <a:gd name="T49" fmla="*/ 150 h 282"/>
                <a:gd name="T50" fmla="*/ 75 w 252"/>
                <a:gd name="T51" fmla="*/ 142 h 282"/>
                <a:gd name="T52" fmla="*/ 41 w 252"/>
                <a:gd name="T53" fmla="*/ 119 h 282"/>
                <a:gd name="T54" fmla="*/ 69 w 252"/>
                <a:gd name="T55" fmla="*/ 110 h 282"/>
                <a:gd name="T56" fmla="*/ 71 w 252"/>
                <a:gd name="T57" fmla="*/ 95 h 282"/>
                <a:gd name="T58" fmla="*/ 62 w 252"/>
                <a:gd name="T59" fmla="*/ 63 h 282"/>
                <a:gd name="T60" fmla="*/ 97 w 252"/>
                <a:gd name="T61" fmla="*/ 53 h 282"/>
                <a:gd name="T62" fmla="*/ 132 w 252"/>
                <a:gd name="T63" fmla="*/ 67 h 282"/>
                <a:gd name="T64" fmla="*/ 155 w 252"/>
                <a:gd name="T65" fmla="*/ 66 h 282"/>
                <a:gd name="T66" fmla="*/ 155 w 252"/>
                <a:gd name="T67" fmla="*/ 39 h 282"/>
                <a:gd name="T68" fmla="*/ 144 w 252"/>
                <a:gd name="T69" fmla="*/ 39 h 282"/>
                <a:gd name="T70" fmla="*/ 139 w 252"/>
                <a:gd name="T71" fmla="*/ 31 h 282"/>
                <a:gd name="T72" fmla="*/ 146 w 252"/>
                <a:gd name="T73" fmla="*/ 28 h 282"/>
                <a:gd name="T74" fmla="*/ 152 w 252"/>
                <a:gd name="T75" fmla="*/ 30 h 282"/>
                <a:gd name="T76" fmla="*/ 162 w 252"/>
                <a:gd name="T77" fmla="*/ 18 h 282"/>
                <a:gd name="T78" fmla="*/ 192 w 252"/>
                <a:gd name="T79" fmla="*/ 3 h 282"/>
                <a:gd name="T80" fmla="*/ 216 w 252"/>
                <a:gd name="T81" fmla="*/ 18 h 282"/>
                <a:gd name="T82" fmla="*/ 183 w 252"/>
                <a:gd name="T83" fmla="*/ 51 h 282"/>
                <a:gd name="T84" fmla="*/ 185 w 252"/>
                <a:gd name="T85" fmla="*/ 54 h 282"/>
                <a:gd name="T86" fmla="*/ 192 w 252"/>
                <a:gd name="T87" fmla="*/ 55 h 282"/>
                <a:gd name="T88" fmla="*/ 193 w 252"/>
                <a:gd name="T89" fmla="*/ 59 h 282"/>
                <a:gd name="T90" fmla="*/ 188 w 252"/>
                <a:gd name="T91" fmla="*/ 64 h 282"/>
                <a:gd name="T92" fmla="*/ 180 w 252"/>
                <a:gd name="T93" fmla="*/ 62 h 282"/>
                <a:gd name="T94" fmla="*/ 174 w 252"/>
                <a:gd name="T95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2" h="282">
                  <a:moveTo>
                    <a:pt x="174" y="62"/>
                  </a:moveTo>
                  <a:lnTo>
                    <a:pt x="174" y="68"/>
                  </a:lnTo>
                  <a:lnTo>
                    <a:pt x="178" y="76"/>
                  </a:lnTo>
                  <a:lnTo>
                    <a:pt x="184" y="83"/>
                  </a:lnTo>
                  <a:lnTo>
                    <a:pt x="192" y="90"/>
                  </a:lnTo>
                  <a:lnTo>
                    <a:pt x="202" y="92"/>
                  </a:lnTo>
                  <a:lnTo>
                    <a:pt x="212" y="90"/>
                  </a:lnTo>
                  <a:lnTo>
                    <a:pt x="220" y="98"/>
                  </a:lnTo>
                  <a:lnTo>
                    <a:pt x="228" y="108"/>
                  </a:lnTo>
                  <a:lnTo>
                    <a:pt x="237" y="119"/>
                  </a:lnTo>
                  <a:lnTo>
                    <a:pt x="244" y="132"/>
                  </a:lnTo>
                  <a:lnTo>
                    <a:pt x="249" y="144"/>
                  </a:lnTo>
                  <a:lnTo>
                    <a:pt x="252" y="153"/>
                  </a:lnTo>
                  <a:lnTo>
                    <a:pt x="252" y="180"/>
                  </a:lnTo>
                  <a:lnTo>
                    <a:pt x="247" y="201"/>
                  </a:lnTo>
                  <a:lnTo>
                    <a:pt x="239" y="221"/>
                  </a:lnTo>
                  <a:lnTo>
                    <a:pt x="226" y="235"/>
                  </a:lnTo>
                  <a:lnTo>
                    <a:pt x="212" y="247"/>
                  </a:lnTo>
                  <a:lnTo>
                    <a:pt x="196" y="256"/>
                  </a:lnTo>
                  <a:lnTo>
                    <a:pt x="176" y="263"/>
                  </a:lnTo>
                  <a:lnTo>
                    <a:pt x="156" y="268"/>
                  </a:lnTo>
                  <a:lnTo>
                    <a:pt x="134" y="272"/>
                  </a:lnTo>
                  <a:lnTo>
                    <a:pt x="112" y="274"/>
                  </a:lnTo>
                  <a:lnTo>
                    <a:pt x="91" y="277"/>
                  </a:lnTo>
                  <a:lnTo>
                    <a:pt x="69" y="279"/>
                  </a:lnTo>
                  <a:lnTo>
                    <a:pt x="50" y="282"/>
                  </a:lnTo>
                  <a:lnTo>
                    <a:pt x="32" y="272"/>
                  </a:lnTo>
                  <a:lnTo>
                    <a:pt x="19" y="267"/>
                  </a:lnTo>
                  <a:lnTo>
                    <a:pt x="10" y="262"/>
                  </a:lnTo>
                  <a:lnTo>
                    <a:pt x="3" y="259"/>
                  </a:lnTo>
                  <a:lnTo>
                    <a:pt x="1" y="256"/>
                  </a:lnTo>
                  <a:lnTo>
                    <a:pt x="1" y="255"/>
                  </a:lnTo>
                  <a:lnTo>
                    <a:pt x="3" y="251"/>
                  </a:lnTo>
                  <a:lnTo>
                    <a:pt x="6" y="247"/>
                  </a:lnTo>
                  <a:lnTo>
                    <a:pt x="10" y="240"/>
                  </a:lnTo>
                  <a:lnTo>
                    <a:pt x="15" y="231"/>
                  </a:lnTo>
                  <a:lnTo>
                    <a:pt x="12" y="227"/>
                  </a:lnTo>
                  <a:lnTo>
                    <a:pt x="7" y="221"/>
                  </a:lnTo>
                  <a:lnTo>
                    <a:pt x="1" y="215"/>
                  </a:lnTo>
                  <a:lnTo>
                    <a:pt x="0" y="210"/>
                  </a:lnTo>
                  <a:lnTo>
                    <a:pt x="3" y="206"/>
                  </a:lnTo>
                  <a:lnTo>
                    <a:pt x="10" y="205"/>
                  </a:lnTo>
                  <a:lnTo>
                    <a:pt x="19" y="203"/>
                  </a:lnTo>
                  <a:lnTo>
                    <a:pt x="25" y="201"/>
                  </a:lnTo>
                  <a:lnTo>
                    <a:pt x="28" y="198"/>
                  </a:lnTo>
                  <a:lnTo>
                    <a:pt x="28" y="195"/>
                  </a:lnTo>
                  <a:lnTo>
                    <a:pt x="25" y="194"/>
                  </a:lnTo>
                  <a:lnTo>
                    <a:pt x="23" y="192"/>
                  </a:lnTo>
                  <a:lnTo>
                    <a:pt x="20" y="190"/>
                  </a:lnTo>
                  <a:lnTo>
                    <a:pt x="16" y="189"/>
                  </a:lnTo>
                  <a:lnTo>
                    <a:pt x="14" y="187"/>
                  </a:lnTo>
                  <a:lnTo>
                    <a:pt x="11" y="185"/>
                  </a:lnTo>
                  <a:lnTo>
                    <a:pt x="10" y="183"/>
                  </a:lnTo>
                  <a:lnTo>
                    <a:pt x="10" y="174"/>
                  </a:lnTo>
                  <a:lnTo>
                    <a:pt x="14" y="169"/>
                  </a:lnTo>
                  <a:lnTo>
                    <a:pt x="18" y="168"/>
                  </a:lnTo>
                  <a:lnTo>
                    <a:pt x="24" y="169"/>
                  </a:lnTo>
                  <a:lnTo>
                    <a:pt x="30" y="172"/>
                  </a:lnTo>
                  <a:lnTo>
                    <a:pt x="37" y="174"/>
                  </a:lnTo>
                  <a:lnTo>
                    <a:pt x="41" y="177"/>
                  </a:lnTo>
                  <a:lnTo>
                    <a:pt x="44" y="178"/>
                  </a:lnTo>
                  <a:lnTo>
                    <a:pt x="44" y="177"/>
                  </a:lnTo>
                  <a:lnTo>
                    <a:pt x="48" y="173"/>
                  </a:lnTo>
                  <a:lnTo>
                    <a:pt x="51" y="167"/>
                  </a:lnTo>
                  <a:lnTo>
                    <a:pt x="52" y="159"/>
                  </a:lnTo>
                  <a:lnTo>
                    <a:pt x="52" y="153"/>
                  </a:lnTo>
                  <a:lnTo>
                    <a:pt x="52" y="149"/>
                  </a:lnTo>
                  <a:lnTo>
                    <a:pt x="55" y="149"/>
                  </a:lnTo>
                  <a:lnTo>
                    <a:pt x="57" y="155"/>
                  </a:lnTo>
                  <a:lnTo>
                    <a:pt x="64" y="162"/>
                  </a:lnTo>
                  <a:lnTo>
                    <a:pt x="71" y="164"/>
                  </a:lnTo>
                  <a:lnTo>
                    <a:pt x="80" y="163"/>
                  </a:lnTo>
                  <a:lnTo>
                    <a:pt x="89" y="160"/>
                  </a:lnTo>
                  <a:lnTo>
                    <a:pt x="98" y="155"/>
                  </a:lnTo>
                  <a:lnTo>
                    <a:pt x="106" y="150"/>
                  </a:lnTo>
                  <a:lnTo>
                    <a:pt x="111" y="145"/>
                  </a:lnTo>
                  <a:lnTo>
                    <a:pt x="92" y="145"/>
                  </a:lnTo>
                  <a:lnTo>
                    <a:pt x="75" y="142"/>
                  </a:lnTo>
                  <a:lnTo>
                    <a:pt x="61" y="139"/>
                  </a:lnTo>
                  <a:lnTo>
                    <a:pt x="50" y="131"/>
                  </a:lnTo>
                  <a:lnTo>
                    <a:pt x="41" y="119"/>
                  </a:lnTo>
                  <a:lnTo>
                    <a:pt x="52" y="117"/>
                  </a:lnTo>
                  <a:lnTo>
                    <a:pt x="62" y="113"/>
                  </a:lnTo>
                  <a:lnTo>
                    <a:pt x="69" y="110"/>
                  </a:lnTo>
                  <a:lnTo>
                    <a:pt x="73" y="107"/>
                  </a:lnTo>
                  <a:lnTo>
                    <a:pt x="74" y="101"/>
                  </a:lnTo>
                  <a:lnTo>
                    <a:pt x="71" y="95"/>
                  </a:lnTo>
                  <a:lnTo>
                    <a:pt x="65" y="85"/>
                  </a:lnTo>
                  <a:lnTo>
                    <a:pt x="55" y="75"/>
                  </a:lnTo>
                  <a:lnTo>
                    <a:pt x="62" y="63"/>
                  </a:lnTo>
                  <a:lnTo>
                    <a:pt x="73" y="55"/>
                  </a:lnTo>
                  <a:lnTo>
                    <a:pt x="84" y="53"/>
                  </a:lnTo>
                  <a:lnTo>
                    <a:pt x="97" y="53"/>
                  </a:lnTo>
                  <a:lnTo>
                    <a:pt x="110" y="55"/>
                  </a:lnTo>
                  <a:lnTo>
                    <a:pt x="121" y="60"/>
                  </a:lnTo>
                  <a:lnTo>
                    <a:pt x="132" y="67"/>
                  </a:lnTo>
                  <a:lnTo>
                    <a:pt x="139" y="73"/>
                  </a:lnTo>
                  <a:lnTo>
                    <a:pt x="146" y="71"/>
                  </a:lnTo>
                  <a:lnTo>
                    <a:pt x="155" y="66"/>
                  </a:lnTo>
                  <a:lnTo>
                    <a:pt x="161" y="62"/>
                  </a:lnTo>
                  <a:lnTo>
                    <a:pt x="159" y="40"/>
                  </a:lnTo>
                  <a:lnTo>
                    <a:pt x="155" y="39"/>
                  </a:lnTo>
                  <a:lnTo>
                    <a:pt x="152" y="39"/>
                  </a:lnTo>
                  <a:lnTo>
                    <a:pt x="148" y="39"/>
                  </a:lnTo>
                  <a:lnTo>
                    <a:pt x="144" y="39"/>
                  </a:lnTo>
                  <a:lnTo>
                    <a:pt x="142" y="37"/>
                  </a:lnTo>
                  <a:lnTo>
                    <a:pt x="138" y="34"/>
                  </a:lnTo>
                  <a:lnTo>
                    <a:pt x="139" y="31"/>
                  </a:lnTo>
                  <a:lnTo>
                    <a:pt x="142" y="28"/>
                  </a:lnTo>
                  <a:lnTo>
                    <a:pt x="143" y="28"/>
                  </a:lnTo>
                  <a:lnTo>
                    <a:pt x="146" y="28"/>
                  </a:lnTo>
                  <a:lnTo>
                    <a:pt x="148" y="28"/>
                  </a:lnTo>
                  <a:lnTo>
                    <a:pt x="151" y="30"/>
                  </a:lnTo>
                  <a:lnTo>
                    <a:pt x="152" y="30"/>
                  </a:lnTo>
                  <a:lnTo>
                    <a:pt x="155" y="30"/>
                  </a:lnTo>
                  <a:lnTo>
                    <a:pt x="157" y="28"/>
                  </a:lnTo>
                  <a:lnTo>
                    <a:pt x="162" y="18"/>
                  </a:lnTo>
                  <a:lnTo>
                    <a:pt x="170" y="12"/>
                  </a:lnTo>
                  <a:lnTo>
                    <a:pt x="180" y="5"/>
                  </a:lnTo>
                  <a:lnTo>
                    <a:pt x="192" y="3"/>
                  </a:lnTo>
                  <a:lnTo>
                    <a:pt x="203" y="0"/>
                  </a:lnTo>
                  <a:lnTo>
                    <a:pt x="212" y="0"/>
                  </a:lnTo>
                  <a:lnTo>
                    <a:pt x="216" y="18"/>
                  </a:lnTo>
                  <a:lnTo>
                    <a:pt x="187" y="48"/>
                  </a:lnTo>
                  <a:lnTo>
                    <a:pt x="184" y="49"/>
                  </a:lnTo>
                  <a:lnTo>
                    <a:pt x="183" y="51"/>
                  </a:lnTo>
                  <a:lnTo>
                    <a:pt x="183" y="53"/>
                  </a:lnTo>
                  <a:lnTo>
                    <a:pt x="184" y="53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89" y="54"/>
                  </a:lnTo>
                  <a:lnTo>
                    <a:pt x="192" y="55"/>
                  </a:lnTo>
                  <a:lnTo>
                    <a:pt x="193" y="57"/>
                  </a:lnTo>
                  <a:lnTo>
                    <a:pt x="193" y="58"/>
                  </a:lnTo>
                  <a:lnTo>
                    <a:pt x="193" y="59"/>
                  </a:lnTo>
                  <a:lnTo>
                    <a:pt x="192" y="62"/>
                  </a:lnTo>
                  <a:lnTo>
                    <a:pt x="191" y="64"/>
                  </a:lnTo>
                  <a:lnTo>
                    <a:pt x="188" y="64"/>
                  </a:lnTo>
                  <a:lnTo>
                    <a:pt x="185" y="64"/>
                  </a:lnTo>
                  <a:lnTo>
                    <a:pt x="183" y="63"/>
                  </a:lnTo>
                  <a:lnTo>
                    <a:pt x="180" y="62"/>
                  </a:lnTo>
                  <a:lnTo>
                    <a:pt x="178" y="62"/>
                  </a:lnTo>
                  <a:lnTo>
                    <a:pt x="175" y="60"/>
                  </a:lnTo>
                  <a:lnTo>
                    <a:pt x="174" y="6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" name="Freeform 63"/>
            <p:cNvSpPr>
              <a:spLocks/>
            </p:cNvSpPr>
            <p:nvPr/>
          </p:nvSpPr>
          <p:spPr bwMode="gray">
            <a:xfrm>
              <a:off x="3518" y="3028"/>
              <a:ext cx="538" cy="388"/>
            </a:xfrm>
            <a:custGeom>
              <a:avLst/>
              <a:gdLst>
                <a:gd name="T0" fmla="*/ 536 w 538"/>
                <a:gd name="T1" fmla="*/ 205 h 388"/>
                <a:gd name="T2" fmla="*/ 528 w 538"/>
                <a:gd name="T3" fmla="*/ 187 h 388"/>
                <a:gd name="T4" fmla="*/ 507 w 538"/>
                <a:gd name="T5" fmla="*/ 207 h 388"/>
                <a:gd name="T6" fmla="*/ 493 w 538"/>
                <a:gd name="T7" fmla="*/ 212 h 388"/>
                <a:gd name="T8" fmla="*/ 473 w 538"/>
                <a:gd name="T9" fmla="*/ 209 h 388"/>
                <a:gd name="T10" fmla="*/ 461 w 538"/>
                <a:gd name="T11" fmla="*/ 188 h 388"/>
                <a:gd name="T12" fmla="*/ 452 w 538"/>
                <a:gd name="T13" fmla="*/ 159 h 388"/>
                <a:gd name="T14" fmla="*/ 449 w 538"/>
                <a:gd name="T15" fmla="*/ 132 h 388"/>
                <a:gd name="T16" fmla="*/ 443 w 538"/>
                <a:gd name="T17" fmla="*/ 110 h 388"/>
                <a:gd name="T18" fmla="*/ 434 w 538"/>
                <a:gd name="T19" fmla="*/ 96 h 388"/>
                <a:gd name="T20" fmla="*/ 415 w 538"/>
                <a:gd name="T21" fmla="*/ 80 h 388"/>
                <a:gd name="T22" fmla="*/ 386 w 538"/>
                <a:gd name="T23" fmla="*/ 61 h 388"/>
                <a:gd name="T24" fmla="*/ 346 w 538"/>
                <a:gd name="T25" fmla="*/ 37 h 388"/>
                <a:gd name="T26" fmla="*/ 309 w 538"/>
                <a:gd name="T27" fmla="*/ 0 h 388"/>
                <a:gd name="T28" fmla="*/ 276 w 538"/>
                <a:gd name="T29" fmla="*/ 25 h 388"/>
                <a:gd name="T30" fmla="*/ 247 w 538"/>
                <a:gd name="T31" fmla="*/ 56 h 388"/>
                <a:gd name="T32" fmla="*/ 217 w 538"/>
                <a:gd name="T33" fmla="*/ 43 h 388"/>
                <a:gd name="T34" fmla="*/ 185 w 538"/>
                <a:gd name="T35" fmla="*/ 47 h 388"/>
                <a:gd name="T36" fmla="*/ 155 w 538"/>
                <a:gd name="T37" fmla="*/ 65 h 388"/>
                <a:gd name="T38" fmla="*/ 127 w 538"/>
                <a:gd name="T39" fmla="*/ 66 h 388"/>
                <a:gd name="T40" fmla="*/ 100 w 538"/>
                <a:gd name="T41" fmla="*/ 73 h 388"/>
                <a:gd name="T42" fmla="*/ 82 w 538"/>
                <a:gd name="T43" fmla="*/ 102 h 388"/>
                <a:gd name="T44" fmla="*/ 64 w 538"/>
                <a:gd name="T45" fmla="*/ 138 h 388"/>
                <a:gd name="T46" fmla="*/ 56 w 538"/>
                <a:gd name="T47" fmla="*/ 173 h 388"/>
                <a:gd name="T48" fmla="*/ 50 w 538"/>
                <a:gd name="T49" fmla="*/ 201 h 388"/>
                <a:gd name="T50" fmla="*/ 0 w 538"/>
                <a:gd name="T51" fmla="*/ 237 h 388"/>
                <a:gd name="T52" fmla="*/ 53 w 538"/>
                <a:gd name="T53" fmla="*/ 301 h 388"/>
                <a:gd name="T54" fmla="*/ 58 w 538"/>
                <a:gd name="T55" fmla="*/ 320 h 388"/>
                <a:gd name="T56" fmla="*/ 112 w 538"/>
                <a:gd name="T57" fmla="*/ 355 h 388"/>
                <a:gd name="T58" fmla="*/ 155 w 538"/>
                <a:gd name="T59" fmla="*/ 371 h 388"/>
                <a:gd name="T60" fmla="*/ 259 w 538"/>
                <a:gd name="T61" fmla="*/ 388 h 388"/>
                <a:gd name="T62" fmla="*/ 355 w 538"/>
                <a:gd name="T63" fmla="*/ 355 h 388"/>
                <a:gd name="T64" fmla="*/ 369 w 538"/>
                <a:gd name="T65" fmla="*/ 341 h 388"/>
                <a:gd name="T66" fmla="*/ 391 w 538"/>
                <a:gd name="T67" fmla="*/ 323 h 388"/>
                <a:gd name="T68" fmla="*/ 411 w 538"/>
                <a:gd name="T69" fmla="*/ 315 h 388"/>
                <a:gd name="T70" fmla="*/ 427 w 538"/>
                <a:gd name="T71" fmla="*/ 316 h 388"/>
                <a:gd name="T72" fmla="*/ 449 w 538"/>
                <a:gd name="T73" fmla="*/ 319 h 388"/>
                <a:gd name="T74" fmla="*/ 468 w 538"/>
                <a:gd name="T75" fmla="*/ 330 h 388"/>
                <a:gd name="T76" fmla="*/ 490 w 538"/>
                <a:gd name="T77" fmla="*/ 337 h 388"/>
                <a:gd name="T78" fmla="*/ 492 w 538"/>
                <a:gd name="T79" fmla="*/ 26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8" h="388">
                  <a:moveTo>
                    <a:pt x="538" y="211"/>
                  </a:moveTo>
                  <a:lnTo>
                    <a:pt x="536" y="205"/>
                  </a:lnTo>
                  <a:lnTo>
                    <a:pt x="532" y="196"/>
                  </a:lnTo>
                  <a:lnTo>
                    <a:pt x="528" y="187"/>
                  </a:lnTo>
                  <a:lnTo>
                    <a:pt x="525" y="180"/>
                  </a:lnTo>
                  <a:lnTo>
                    <a:pt x="507" y="207"/>
                  </a:lnTo>
                  <a:lnTo>
                    <a:pt x="502" y="211"/>
                  </a:lnTo>
                  <a:lnTo>
                    <a:pt x="493" y="212"/>
                  </a:lnTo>
                  <a:lnTo>
                    <a:pt x="483" y="211"/>
                  </a:lnTo>
                  <a:lnTo>
                    <a:pt x="473" y="209"/>
                  </a:lnTo>
                  <a:lnTo>
                    <a:pt x="466" y="201"/>
                  </a:lnTo>
                  <a:lnTo>
                    <a:pt x="461" y="188"/>
                  </a:lnTo>
                  <a:lnTo>
                    <a:pt x="456" y="173"/>
                  </a:lnTo>
                  <a:lnTo>
                    <a:pt x="452" y="159"/>
                  </a:lnTo>
                  <a:lnTo>
                    <a:pt x="450" y="148"/>
                  </a:lnTo>
                  <a:lnTo>
                    <a:pt x="449" y="132"/>
                  </a:lnTo>
                  <a:lnTo>
                    <a:pt x="446" y="119"/>
                  </a:lnTo>
                  <a:lnTo>
                    <a:pt x="443" y="110"/>
                  </a:lnTo>
                  <a:lnTo>
                    <a:pt x="440" y="102"/>
                  </a:lnTo>
                  <a:lnTo>
                    <a:pt x="434" y="96"/>
                  </a:lnTo>
                  <a:lnTo>
                    <a:pt x="427" y="88"/>
                  </a:lnTo>
                  <a:lnTo>
                    <a:pt x="415" y="80"/>
                  </a:lnTo>
                  <a:lnTo>
                    <a:pt x="400" y="70"/>
                  </a:lnTo>
                  <a:lnTo>
                    <a:pt x="386" y="61"/>
                  </a:lnTo>
                  <a:lnTo>
                    <a:pt x="367" y="50"/>
                  </a:lnTo>
                  <a:lnTo>
                    <a:pt x="346" y="37"/>
                  </a:lnTo>
                  <a:lnTo>
                    <a:pt x="327" y="20"/>
                  </a:lnTo>
                  <a:lnTo>
                    <a:pt x="309" y="0"/>
                  </a:lnTo>
                  <a:lnTo>
                    <a:pt x="294" y="13"/>
                  </a:lnTo>
                  <a:lnTo>
                    <a:pt x="276" y="25"/>
                  </a:lnTo>
                  <a:lnTo>
                    <a:pt x="259" y="39"/>
                  </a:lnTo>
                  <a:lnTo>
                    <a:pt x="247" y="56"/>
                  </a:lnTo>
                  <a:lnTo>
                    <a:pt x="231" y="52"/>
                  </a:lnTo>
                  <a:lnTo>
                    <a:pt x="217" y="43"/>
                  </a:lnTo>
                  <a:lnTo>
                    <a:pt x="204" y="33"/>
                  </a:lnTo>
                  <a:lnTo>
                    <a:pt x="185" y="47"/>
                  </a:lnTo>
                  <a:lnTo>
                    <a:pt x="169" y="59"/>
                  </a:lnTo>
                  <a:lnTo>
                    <a:pt x="155" y="65"/>
                  </a:lnTo>
                  <a:lnTo>
                    <a:pt x="141" y="68"/>
                  </a:lnTo>
                  <a:lnTo>
                    <a:pt x="127" y="66"/>
                  </a:lnTo>
                  <a:lnTo>
                    <a:pt x="112" y="63"/>
                  </a:lnTo>
                  <a:lnTo>
                    <a:pt x="100" y="73"/>
                  </a:lnTo>
                  <a:lnTo>
                    <a:pt x="90" y="86"/>
                  </a:lnTo>
                  <a:lnTo>
                    <a:pt x="82" y="102"/>
                  </a:lnTo>
                  <a:lnTo>
                    <a:pt x="73" y="120"/>
                  </a:lnTo>
                  <a:lnTo>
                    <a:pt x="64" y="138"/>
                  </a:lnTo>
                  <a:lnTo>
                    <a:pt x="55" y="157"/>
                  </a:lnTo>
                  <a:lnTo>
                    <a:pt x="56" y="173"/>
                  </a:lnTo>
                  <a:lnTo>
                    <a:pt x="55" y="187"/>
                  </a:lnTo>
                  <a:lnTo>
                    <a:pt x="50" y="201"/>
                  </a:lnTo>
                  <a:lnTo>
                    <a:pt x="44" y="215"/>
                  </a:lnTo>
                  <a:lnTo>
                    <a:pt x="0" y="237"/>
                  </a:lnTo>
                  <a:lnTo>
                    <a:pt x="22" y="284"/>
                  </a:lnTo>
                  <a:lnTo>
                    <a:pt x="53" y="301"/>
                  </a:lnTo>
                  <a:lnTo>
                    <a:pt x="58" y="311"/>
                  </a:lnTo>
                  <a:lnTo>
                    <a:pt x="58" y="320"/>
                  </a:lnTo>
                  <a:lnTo>
                    <a:pt x="55" y="328"/>
                  </a:lnTo>
                  <a:lnTo>
                    <a:pt x="112" y="355"/>
                  </a:lnTo>
                  <a:lnTo>
                    <a:pt x="133" y="333"/>
                  </a:lnTo>
                  <a:lnTo>
                    <a:pt x="155" y="371"/>
                  </a:lnTo>
                  <a:lnTo>
                    <a:pt x="185" y="388"/>
                  </a:lnTo>
                  <a:lnTo>
                    <a:pt x="259" y="388"/>
                  </a:lnTo>
                  <a:lnTo>
                    <a:pt x="343" y="360"/>
                  </a:lnTo>
                  <a:lnTo>
                    <a:pt x="355" y="355"/>
                  </a:lnTo>
                  <a:lnTo>
                    <a:pt x="363" y="348"/>
                  </a:lnTo>
                  <a:lnTo>
                    <a:pt x="369" y="341"/>
                  </a:lnTo>
                  <a:lnTo>
                    <a:pt x="378" y="332"/>
                  </a:lnTo>
                  <a:lnTo>
                    <a:pt x="391" y="323"/>
                  </a:lnTo>
                  <a:lnTo>
                    <a:pt x="402" y="317"/>
                  </a:lnTo>
                  <a:lnTo>
                    <a:pt x="411" y="315"/>
                  </a:lnTo>
                  <a:lnTo>
                    <a:pt x="419" y="315"/>
                  </a:lnTo>
                  <a:lnTo>
                    <a:pt x="427" y="316"/>
                  </a:lnTo>
                  <a:lnTo>
                    <a:pt x="436" y="317"/>
                  </a:lnTo>
                  <a:lnTo>
                    <a:pt x="449" y="319"/>
                  </a:lnTo>
                  <a:lnTo>
                    <a:pt x="458" y="324"/>
                  </a:lnTo>
                  <a:lnTo>
                    <a:pt x="468" y="330"/>
                  </a:lnTo>
                  <a:lnTo>
                    <a:pt x="478" y="335"/>
                  </a:lnTo>
                  <a:lnTo>
                    <a:pt x="490" y="337"/>
                  </a:lnTo>
                  <a:lnTo>
                    <a:pt x="501" y="333"/>
                  </a:lnTo>
                  <a:lnTo>
                    <a:pt x="492" y="260"/>
                  </a:lnTo>
                  <a:lnTo>
                    <a:pt x="538" y="21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6" name="Freeform 64"/>
            <p:cNvSpPr>
              <a:spLocks/>
            </p:cNvSpPr>
            <p:nvPr/>
          </p:nvSpPr>
          <p:spPr bwMode="gray">
            <a:xfrm>
              <a:off x="3266" y="3047"/>
              <a:ext cx="364" cy="261"/>
            </a:xfrm>
            <a:custGeom>
              <a:avLst/>
              <a:gdLst>
                <a:gd name="T0" fmla="*/ 307 w 364"/>
                <a:gd name="T1" fmla="*/ 136 h 261"/>
                <a:gd name="T2" fmla="*/ 319 w 364"/>
                <a:gd name="T3" fmla="*/ 117 h 261"/>
                <a:gd name="T4" fmla="*/ 328 w 364"/>
                <a:gd name="T5" fmla="*/ 95 h 261"/>
                <a:gd name="T6" fmla="*/ 338 w 364"/>
                <a:gd name="T7" fmla="*/ 74 h 261"/>
                <a:gd name="T8" fmla="*/ 349 w 364"/>
                <a:gd name="T9" fmla="*/ 56 h 261"/>
                <a:gd name="T10" fmla="*/ 364 w 364"/>
                <a:gd name="T11" fmla="*/ 44 h 261"/>
                <a:gd name="T12" fmla="*/ 305 w 364"/>
                <a:gd name="T13" fmla="*/ 13 h 261"/>
                <a:gd name="T14" fmla="*/ 289 w 364"/>
                <a:gd name="T15" fmla="*/ 5 h 261"/>
                <a:gd name="T16" fmla="*/ 275 w 364"/>
                <a:gd name="T17" fmla="*/ 1 h 261"/>
                <a:gd name="T18" fmla="*/ 262 w 364"/>
                <a:gd name="T19" fmla="*/ 0 h 261"/>
                <a:gd name="T20" fmla="*/ 248 w 364"/>
                <a:gd name="T21" fmla="*/ 4 h 261"/>
                <a:gd name="T22" fmla="*/ 233 w 364"/>
                <a:gd name="T23" fmla="*/ 9 h 261"/>
                <a:gd name="T24" fmla="*/ 230 w 364"/>
                <a:gd name="T25" fmla="*/ 23 h 261"/>
                <a:gd name="T26" fmla="*/ 224 w 364"/>
                <a:gd name="T27" fmla="*/ 32 h 261"/>
                <a:gd name="T28" fmla="*/ 214 w 364"/>
                <a:gd name="T29" fmla="*/ 40 h 261"/>
                <a:gd name="T30" fmla="*/ 202 w 364"/>
                <a:gd name="T31" fmla="*/ 45 h 261"/>
                <a:gd name="T32" fmla="*/ 189 w 364"/>
                <a:gd name="T33" fmla="*/ 47 h 261"/>
                <a:gd name="T34" fmla="*/ 175 w 364"/>
                <a:gd name="T35" fmla="*/ 50 h 261"/>
                <a:gd name="T36" fmla="*/ 162 w 364"/>
                <a:gd name="T37" fmla="*/ 52 h 261"/>
                <a:gd name="T38" fmla="*/ 150 w 364"/>
                <a:gd name="T39" fmla="*/ 56 h 261"/>
                <a:gd name="T40" fmla="*/ 141 w 364"/>
                <a:gd name="T41" fmla="*/ 60 h 261"/>
                <a:gd name="T42" fmla="*/ 134 w 364"/>
                <a:gd name="T43" fmla="*/ 67 h 261"/>
                <a:gd name="T44" fmla="*/ 132 w 364"/>
                <a:gd name="T45" fmla="*/ 76 h 261"/>
                <a:gd name="T46" fmla="*/ 115 w 364"/>
                <a:gd name="T47" fmla="*/ 82 h 261"/>
                <a:gd name="T48" fmla="*/ 98 w 364"/>
                <a:gd name="T49" fmla="*/ 86 h 261"/>
                <a:gd name="T50" fmla="*/ 82 w 364"/>
                <a:gd name="T51" fmla="*/ 86 h 261"/>
                <a:gd name="T52" fmla="*/ 64 w 364"/>
                <a:gd name="T53" fmla="*/ 79 h 261"/>
                <a:gd name="T54" fmla="*/ 47 w 364"/>
                <a:gd name="T55" fmla="*/ 67 h 261"/>
                <a:gd name="T56" fmla="*/ 45 w 364"/>
                <a:gd name="T57" fmla="*/ 72 h 261"/>
                <a:gd name="T58" fmla="*/ 42 w 364"/>
                <a:gd name="T59" fmla="*/ 78 h 261"/>
                <a:gd name="T60" fmla="*/ 39 w 364"/>
                <a:gd name="T61" fmla="*/ 88 h 261"/>
                <a:gd name="T62" fmla="*/ 24 w 364"/>
                <a:gd name="T63" fmla="*/ 90 h 261"/>
                <a:gd name="T64" fmla="*/ 11 w 364"/>
                <a:gd name="T65" fmla="*/ 93 h 261"/>
                <a:gd name="T66" fmla="*/ 0 w 364"/>
                <a:gd name="T67" fmla="*/ 100 h 261"/>
                <a:gd name="T68" fmla="*/ 23 w 364"/>
                <a:gd name="T69" fmla="*/ 122 h 261"/>
                <a:gd name="T70" fmla="*/ 23 w 364"/>
                <a:gd name="T71" fmla="*/ 137 h 261"/>
                <a:gd name="T72" fmla="*/ 19 w 364"/>
                <a:gd name="T73" fmla="*/ 154 h 261"/>
                <a:gd name="T74" fmla="*/ 12 w 364"/>
                <a:gd name="T75" fmla="*/ 167 h 261"/>
                <a:gd name="T76" fmla="*/ 1 w 364"/>
                <a:gd name="T77" fmla="*/ 178 h 261"/>
                <a:gd name="T78" fmla="*/ 71 w 364"/>
                <a:gd name="T79" fmla="*/ 261 h 261"/>
                <a:gd name="T80" fmla="*/ 156 w 364"/>
                <a:gd name="T81" fmla="*/ 228 h 261"/>
                <a:gd name="T82" fmla="*/ 255 w 364"/>
                <a:gd name="T83" fmla="*/ 218 h 261"/>
                <a:gd name="T84" fmla="*/ 256 w 364"/>
                <a:gd name="T85" fmla="*/ 216 h 261"/>
                <a:gd name="T86" fmla="*/ 262 w 364"/>
                <a:gd name="T87" fmla="*/ 213 h 261"/>
                <a:gd name="T88" fmla="*/ 271 w 364"/>
                <a:gd name="T89" fmla="*/ 209 h 261"/>
                <a:gd name="T90" fmla="*/ 282 w 364"/>
                <a:gd name="T91" fmla="*/ 204 h 261"/>
                <a:gd name="T92" fmla="*/ 289 w 364"/>
                <a:gd name="T93" fmla="*/ 200 h 261"/>
                <a:gd name="T94" fmla="*/ 296 w 364"/>
                <a:gd name="T95" fmla="*/ 196 h 261"/>
                <a:gd name="T96" fmla="*/ 296 w 364"/>
                <a:gd name="T97" fmla="*/ 195 h 261"/>
                <a:gd name="T98" fmla="*/ 301 w 364"/>
                <a:gd name="T99" fmla="*/ 183 h 261"/>
                <a:gd name="T100" fmla="*/ 305 w 364"/>
                <a:gd name="T101" fmla="*/ 174 h 261"/>
                <a:gd name="T102" fmla="*/ 307 w 364"/>
                <a:gd name="T103" fmla="*/ 165 h 261"/>
                <a:gd name="T104" fmla="*/ 308 w 364"/>
                <a:gd name="T105" fmla="*/ 154 h 261"/>
                <a:gd name="T106" fmla="*/ 307 w 364"/>
                <a:gd name="T107" fmla="*/ 13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" h="261">
                  <a:moveTo>
                    <a:pt x="307" y="136"/>
                  </a:moveTo>
                  <a:lnTo>
                    <a:pt x="319" y="117"/>
                  </a:lnTo>
                  <a:lnTo>
                    <a:pt x="328" y="95"/>
                  </a:lnTo>
                  <a:lnTo>
                    <a:pt x="338" y="74"/>
                  </a:lnTo>
                  <a:lnTo>
                    <a:pt x="349" y="56"/>
                  </a:lnTo>
                  <a:lnTo>
                    <a:pt x="364" y="44"/>
                  </a:lnTo>
                  <a:lnTo>
                    <a:pt x="305" y="13"/>
                  </a:lnTo>
                  <a:lnTo>
                    <a:pt x="289" y="5"/>
                  </a:lnTo>
                  <a:lnTo>
                    <a:pt x="275" y="1"/>
                  </a:lnTo>
                  <a:lnTo>
                    <a:pt x="262" y="0"/>
                  </a:lnTo>
                  <a:lnTo>
                    <a:pt x="248" y="4"/>
                  </a:lnTo>
                  <a:lnTo>
                    <a:pt x="233" y="9"/>
                  </a:lnTo>
                  <a:lnTo>
                    <a:pt x="230" y="23"/>
                  </a:lnTo>
                  <a:lnTo>
                    <a:pt x="224" y="32"/>
                  </a:lnTo>
                  <a:lnTo>
                    <a:pt x="214" y="40"/>
                  </a:lnTo>
                  <a:lnTo>
                    <a:pt x="202" y="45"/>
                  </a:lnTo>
                  <a:lnTo>
                    <a:pt x="189" y="47"/>
                  </a:lnTo>
                  <a:lnTo>
                    <a:pt x="175" y="50"/>
                  </a:lnTo>
                  <a:lnTo>
                    <a:pt x="162" y="52"/>
                  </a:lnTo>
                  <a:lnTo>
                    <a:pt x="150" y="56"/>
                  </a:lnTo>
                  <a:lnTo>
                    <a:pt x="141" y="60"/>
                  </a:lnTo>
                  <a:lnTo>
                    <a:pt x="134" y="67"/>
                  </a:lnTo>
                  <a:lnTo>
                    <a:pt x="132" y="76"/>
                  </a:lnTo>
                  <a:lnTo>
                    <a:pt x="115" y="82"/>
                  </a:lnTo>
                  <a:lnTo>
                    <a:pt x="98" y="86"/>
                  </a:lnTo>
                  <a:lnTo>
                    <a:pt x="82" y="86"/>
                  </a:lnTo>
                  <a:lnTo>
                    <a:pt x="64" y="79"/>
                  </a:lnTo>
                  <a:lnTo>
                    <a:pt x="47" y="67"/>
                  </a:lnTo>
                  <a:lnTo>
                    <a:pt x="45" y="72"/>
                  </a:lnTo>
                  <a:lnTo>
                    <a:pt x="42" y="78"/>
                  </a:lnTo>
                  <a:lnTo>
                    <a:pt x="39" y="88"/>
                  </a:lnTo>
                  <a:lnTo>
                    <a:pt x="24" y="90"/>
                  </a:lnTo>
                  <a:lnTo>
                    <a:pt x="11" y="93"/>
                  </a:lnTo>
                  <a:lnTo>
                    <a:pt x="0" y="100"/>
                  </a:lnTo>
                  <a:lnTo>
                    <a:pt x="23" y="122"/>
                  </a:lnTo>
                  <a:lnTo>
                    <a:pt x="23" y="137"/>
                  </a:lnTo>
                  <a:lnTo>
                    <a:pt x="19" y="154"/>
                  </a:lnTo>
                  <a:lnTo>
                    <a:pt x="12" y="167"/>
                  </a:lnTo>
                  <a:lnTo>
                    <a:pt x="1" y="178"/>
                  </a:lnTo>
                  <a:lnTo>
                    <a:pt x="71" y="261"/>
                  </a:lnTo>
                  <a:lnTo>
                    <a:pt x="156" y="228"/>
                  </a:lnTo>
                  <a:lnTo>
                    <a:pt x="255" y="218"/>
                  </a:lnTo>
                  <a:lnTo>
                    <a:pt x="256" y="216"/>
                  </a:lnTo>
                  <a:lnTo>
                    <a:pt x="262" y="213"/>
                  </a:lnTo>
                  <a:lnTo>
                    <a:pt x="271" y="209"/>
                  </a:lnTo>
                  <a:lnTo>
                    <a:pt x="282" y="204"/>
                  </a:lnTo>
                  <a:lnTo>
                    <a:pt x="289" y="200"/>
                  </a:lnTo>
                  <a:lnTo>
                    <a:pt x="296" y="196"/>
                  </a:lnTo>
                  <a:lnTo>
                    <a:pt x="296" y="195"/>
                  </a:lnTo>
                  <a:lnTo>
                    <a:pt x="301" y="183"/>
                  </a:lnTo>
                  <a:lnTo>
                    <a:pt x="305" y="174"/>
                  </a:lnTo>
                  <a:lnTo>
                    <a:pt x="307" y="165"/>
                  </a:lnTo>
                  <a:lnTo>
                    <a:pt x="308" y="154"/>
                  </a:lnTo>
                  <a:lnTo>
                    <a:pt x="307" y="1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7" name="Freeform 65"/>
            <p:cNvSpPr>
              <a:spLocks/>
            </p:cNvSpPr>
            <p:nvPr/>
          </p:nvSpPr>
          <p:spPr bwMode="gray">
            <a:xfrm>
              <a:off x="3013" y="2859"/>
              <a:ext cx="591" cy="275"/>
            </a:xfrm>
            <a:custGeom>
              <a:avLst/>
              <a:gdLst>
                <a:gd name="T0" fmla="*/ 395 w 591"/>
                <a:gd name="T1" fmla="*/ 118 h 275"/>
                <a:gd name="T2" fmla="*/ 369 w 591"/>
                <a:gd name="T3" fmla="*/ 109 h 275"/>
                <a:gd name="T4" fmla="*/ 324 w 591"/>
                <a:gd name="T5" fmla="*/ 92 h 275"/>
                <a:gd name="T6" fmla="*/ 323 w 591"/>
                <a:gd name="T7" fmla="*/ 84 h 275"/>
                <a:gd name="T8" fmla="*/ 315 w 591"/>
                <a:gd name="T9" fmla="*/ 71 h 275"/>
                <a:gd name="T10" fmla="*/ 296 w 591"/>
                <a:gd name="T11" fmla="*/ 61 h 275"/>
                <a:gd name="T12" fmla="*/ 285 w 591"/>
                <a:gd name="T13" fmla="*/ 60 h 275"/>
                <a:gd name="T14" fmla="*/ 272 w 591"/>
                <a:gd name="T15" fmla="*/ 60 h 275"/>
                <a:gd name="T16" fmla="*/ 269 w 591"/>
                <a:gd name="T17" fmla="*/ 65 h 275"/>
                <a:gd name="T18" fmla="*/ 264 w 591"/>
                <a:gd name="T19" fmla="*/ 71 h 275"/>
                <a:gd name="T20" fmla="*/ 259 w 591"/>
                <a:gd name="T21" fmla="*/ 78 h 275"/>
                <a:gd name="T22" fmla="*/ 253 w 591"/>
                <a:gd name="T23" fmla="*/ 77 h 275"/>
                <a:gd name="T24" fmla="*/ 251 w 591"/>
                <a:gd name="T25" fmla="*/ 65 h 275"/>
                <a:gd name="T26" fmla="*/ 250 w 591"/>
                <a:gd name="T27" fmla="*/ 56 h 275"/>
                <a:gd name="T28" fmla="*/ 221 w 591"/>
                <a:gd name="T29" fmla="*/ 43 h 275"/>
                <a:gd name="T30" fmla="*/ 194 w 591"/>
                <a:gd name="T31" fmla="*/ 41 h 275"/>
                <a:gd name="T32" fmla="*/ 168 w 591"/>
                <a:gd name="T33" fmla="*/ 28 h 275"/>
                <a:gd name="T34" fmla="*/ 157 w 591"/>
                <a:gd name="T35" fmla="*/ 7 h 275"/>
                <a:gd name="T36" fmla="*/ 153 w 591"/>
                <a:gd name="T37" fmla="*/ 0 h 275"/>
                <a:gd name="T38" fmla="*/ 123 w 591"/>
                <a:gd name="T39" fmla="*/ 5 h 275"/>
                <a:gd name="T40" fmla="*/ 109 w 591"/>
                <a:gd name="T41" fmla="*/ 25 h 275"/>
                <a:gd name="T42" fmla="*/ 89 w 591"/>
                <a:gd name="T43" fmla="*/ 50 h 275"/>
                <a:gd name="T44" fmla="*/ 50 w 591"/>
                <a:gd name="T45" fmla="*/ 69 h 275"/>
                <a:gd name="T46" fmla="*/ 14 w 591"/>
                <a:gd name="T47" fmla="*/ 80 h 275"/>
                <a:gd name="T48" fmla="*/ 37 w 591"/>
                <a:gd name="T49" fmla="*/ 106 h 275"/>
                <a:gd name="T50" fmla="*/ 59 w 591"/>
                <a:gd name="T51" fmla="*/ 141 h 275"/>
                <a:gd name="T52" fmla="*/ 89 w 591"/>
                <a:gd name="T53" fmla="*/ 179 h 275"/>
                <a:gd name="T54" fmla="*/ 122 w 591"/>
                <a:gd name="T55" fmla="*/ 201 h 275"/>
                <a:gd name="T56" fmla="*/ 146 w 591"/>
                <a:gd name="T57" fmla="*/ 219 h 275"/>
                <a:gd name="T58" fmla="*/ 162 w 591"/>
                <a:gd name="T59" fmla="*/ 210 h 275"/>
                <a:gd name="T60" fmla="*/ 173 w 591"/>
                <a:gd name="T61" fmla="*/ 196 h 275"/>
                <a:gd name="T62" fmla="*/ 189 w 591"/>
                <a:gd name="T63" fmla="*/ 187 h 275"/>
                <a:gd name="T64" fmla="*/ 214 w 591"/>
                <a:gd name="T65" fmla="*/ 191 h 275"/>
                <a:gd name="T66" fmla="*/ 250 w 591"/>
                <a:gd name="T67" fmla="*/ 199 h 275"/>
                <a:gd name="T68" fmla="*/ 282 w 591"/>
                <a:gd name="T69" fmla="*/ 211 h 275"/>
                <a:gd name="T70" fmla="*/ 310 w 591"/>
                <a:gd name="T71" fmla="*/ 225 h 275"/>
                <a:gd name="T72" fmla="*/ 303 w 591"/>
                <a:gd name="T73" fmla="*/ 247 h 275"/>
                <a:gd name="T74" fmla="*/ 314 w 591"/>
                <a:gd name="T75" fmla="*/ 267 h 275"/>
                <a:gd name="T76" fmla="*/ 349 w 591"/>
                <a:gd name="T77" fmla="*/ 275 h 275"/>
                <a:gd name="T78" fmla="*/ 383 w 591"/>
                <a:gd name="T79" fmla="*/ 264 h 275"/>
                <a:gd name="T80" fmla="*/ 394 w 591"/>
                <a:gd name="T81" fmla="*/ 247 h 275"/>
                <a:gd name="T82" fmla="*/ 415 w 591"/>
                <a:gd name="T83" fmla="*/ 239 h 275"/>
                <a:gd name="T84" fmla="*/ 442 w 591"/>
                <a:gd name="T85" fmla="*/ 235 h 275"/>
                <a:gd name="T86" fmla="*/ 467 w 591"/>
                <a:gd name="T87" fmla="*/ 228 h 275"/>
                <a:gd name="T88" fmla="*/ 483 w 591"/>
                <a:gd name="T89" fmla="*/ 211 h 275"/>
                <a:gd name="T90" fmla="*/ 503 w 591"/>
                <a:gd name="T91" fmla="*/ 192 h 275"/>
                <a:gd name="T92" fmla="*/ 529 w 591"/>
                <a:gd name="T93" fmla="*/ 189 h 275"/>
                <a:gd name="T94" fmla="*/ 560 w 591"/>
                <a:gd name="T95" fmla="*/ 202 h 275"/>
                <a:gd name="T96" fmla="*/ 532 w 591"/>
                <a:gd name="T97" fmla="*/ 123 h 275"/>
                <a:gd name="T98" fmla="*/ 538 w 591"/>
                <a:gd name="T99" fmla="*/ 111 h 275"/>
                <a:gd name="T100" fmla="*/ 529 w 591"/>
                <a:gd name="T101" fmla="*/ 106 h 275"/>
                <a:gd name="T102" fmla="*/ 515 w 591"/>
                <a:gd name="T103" fmla="*/ 107 h 275"/>
                <a:gd name="T104" fmla="*/ 505 w 591"/>
                <a:gd name="T105" fmla="*/ 111 h 275"/>
                <a:gd name="T106" fmla="*/ 455 w 591"/>
                <a:gd name="T107" fmla="*/ 13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1" h="275">
                  <a:moveTo>
                    <a:pt x="424" y="112"/>
                  </a:moveTo>
                  <a:lnTo>
                    <a:pt x="395" y="118"/>
                  </a:lnTo>
                  <a:lnTo>
                    <a:pt x="382" y="116"/>
                  </a:lnTo>
                  <a:lnTo>
                    <a:pt x="369" y="109"/>
                  </a:lnTo>
                  <a:lnTo>
                    <a:pt x="355" y="96"/>
                  </a:lnTo>
                  <a:lnTo>
                    <a:pt x="324" y="92"/>
                  </a:lnTo>
                  <a:lnTo>
                    <a:pt x="323" y="89"/>
                  </a:lnTo>
                  <a:lnTo>
                    <a:pt x="323" y="84"/>
                  </a:lnTo>
                  <a:lnTo>
                    <a:pt x="321" y="78"/>
                  </a:lnTo>
                  <a:lnTo>
                    <a:pt x="315" y="71"/>
                  </a:lnTo>
                  <a:lnTo>
                    <a:pt x="305" y="64"/>
                  </a:lnTo>
                  <a:lnTo>
                    <a:pt x="296" y="61"/>
                  </a:lnTo>
                  <a:lnTo>
                    <a:pt x="290" y="60"/>
                  </a:lnTo>
                  <a:lnTo>
                    <a:pt x="285" y="60"/>
                  </a:lnTo>
                  <a:lnTo>
                    <a:pt x="280" y="60"/>
                  </a:lnTo>
                  <a:lnTo>
                    <a:pt x="272" y="60"/>
                  </a:lnTo>
                  <a:lnTo>
                    <a:pt x="271" y="62"/>
                  </a:lnTo>
                  <a:lnTo>
                    <a:pt x="269" y="65"/>
                  </a:lnTo>
                  <a:lnTo>
                    <a:pt x="267" y="68"/>
                  </a:lnTo>
                  <a:lnTo>
                    <a:pt x="264" y="71"/>
                  </a:lnTo>
                  <a:lnTo>
                    <a:pt x="260" y="74"/>
                  </a:lnTo>
                  <a:lnTo>
                    <a:pt x="259" y="78"/>
                  </a:lnTo>
                  <a:lnTo>
                    <a:pt x="257" y="79"/>
                  </a:lnTo>
                  <a:lnTo>
                    <a:pt x="253" y="77"/>
                  </a:lnTo>
                  <a:lnTo>
                    <a:pt x="251" y="71"/>
                  </a:lnTo>
                  <a:lnTo>
                    <a:pt x="251" y="65"/>
                  </a:lnTo>
                  <a:lnTo>
                    <a:pt x="251" y="60"/>
                  </a:lnTo>
                  <a:lnTo>
                    <a:pt x="250" y="56"/>
                  </a:lnTo>
                  <a:lnTo>
                    <a:pt x="237" y="39"/>
                  </a:lnTo>
                  <a:lnTo>
                    <a:pt x="221" y="43"/>
                  </a:lnTo>
                  <a:lnTo>
                    <a:pt x="207" y="43"/>
                  </a:lnTo>
                  <a:lnTo>
                    <a:pt x="194" y="41"/>
                  </a:lnTo>
                  <a:lnTo>
                    <a:pt x="178" y="34"/>
                  </a:lnTo>
                  <a:lnTo>
                    <a:pt x="168" y="28"/>
                  </a:lnTo>
                  <a:lnTo>
                    <a:pt x="162" y="18"/>
                  </a:lnTo>
                  <a:lnTo>
                    <a:pt x="157" y="7"/>
                  </a:lnTo>
                  <a:lnTo>
                    <a:pt x="154" y="1"/>
                  </a:lnTo>
                  <a:lnTo>
                    <a:pt x="153" y="0"/>
                  </a:lnTo>
                  <a:lnTo>
                    <a:pt x="151" y="15"/>
                  </a:lnTo>
                  <a:lnTo>
                    <a:pt x="123" y="5"/>
                  </a:lnTo>
                  <a:lnTo>
                    <a:pt x="117" y="14"/>
                  </a:lnTo>
                  <a:lnTo>
                    <a:pt x="109" y="25"/>
                  </a:lnTo>
                  <a:lnTo>
                    <a:pt x="100" y="38"/>
                  </a:lnTo>
                  <a:lnTo>
                    <a:pt x="89" y="50"/>
                  </a:lnTo>
                  <a:lnTo>
                    <a:pt x="72" y="60"/>
                  </a:lnTo>
                  <a:lnTo>
                    <a:pt x="50" y="69"/>
                  </a:lnTo>
                  <a:lnTo>
                    <a:pt x="31" y="75"/>
                  </a:lnTo>
                  <a:lnTo>
                    <a:pt x="14" y="80"/>
                  </a:lnTo>
                  <a:lnTo>
                    <a:pt x="0" y="87"/>
                  </a:lnTo>
                  <a:lnTo>
                    <a:pt x="37" y="106"/>
                  </a:lnTo>
                  <a:lnTo>
                    <a:pt x="48" y="121"/>
                  </a:lnTo>
                  <a:lnTo>
                    <a:pt x="59" y="141"/>
                  </a:lnTo>
                  <a:lnTo>
                    <a:pt x="73" y="161"/>
                  </a:lnTo>
                  <a:lnTo>
                    <a:pt x="89" y="179"/>
                  </a:lnTo>
                  <a:lnTo>
                    <a:pt x="105" y="193"/>
                  </a:lnTo>
                  <a:lnTo>
                    <a:pt x="122" y="201"/>
                  </a:lnTo>
                  <a:lnTo>
                    <a:pt x="134" y="217"/>
                  </a:lnTo>
                  <a:lnTo>
                    <a:pt x="146" y="219"/>
                  </a:lnTo>
                  <a:lnTo>
                    <a:pt x="155" y="215"/>
                  </a:lnTo>
                  <a:lnTo>
                    <a:pt x="162" y="210"/>
                  </a:lnTo>
                  <a:lnTo>
                    <a:pt x="168" y="203"/>
                  </a:lnTo>
                  <a:lnTo>
                    <a:pt x="173" y="196"/>
                  </a:lnTo>
                  <a:lnTo>
                    <a:pt x="180" y="191"/>
                  </a:lnTo>
                  <a:lnTo>
                    <a:pt x="189" y="187"/>
                  </a:lnTo>
                  <a:lnTo>
                    <a:pt x="199" y="187"/>
                  </a:lnTo>
                  <a:lnTo>
                    <a:pt x="214" y="191"/>
                  </a:lnTo>
                  <a:lnTo>
                    <a:pt x="233" y="196"/>
                  </a:lnTo>
                  <a:lnTo>
                    <a:pt x="250" y="199"/>
                  </a:lnTo>
                  <a:lnTo>
                    <a:pt x="267" y="203"/>
                  </a:lnTo>
                  <a:lnTo>
                    <a:pt x="282" y="211"/>
                  </a:lnTo>
                  <a:lnTo>
                    <a:pt x="299" y="225"/>
                  </a:lnTo>
                  <a:lnTo>
                    <a:pt x="310" y="225"/>
                  </a:lnTo>
                  <a:lnTo>
                    <a:pt x="308" y="235"/>
                  </a:lnTo>
                  <a:lnTo>
                    <a:pt x="303" y="247"/>
                  </a:lnTo>
                  <a:lnTo>
                    <a:pt x="300" y="256"/>
                  </a:lnTo>
                  <a:lnTo>
                    <a:pt x="314" y="267"/>
                  </a:lnTo>
                  <a:lnTo>
                    <a:pt x="331" y="274"/>
                  </a:lnTo>
                  <a:lnTo>
                    <a:pt x="349" y="275"/>
                  </a:lnTo>
                  <a:lnTo>
                    <a:pt x="367" y="271"/>
                  </a:lnTo>
                  <a:lnTo>
                    <a:pt x="383" y="264"/>
                  </a:lnTo>
                  <a:lnTo>
                    <a:pt x="387" y="253"/>
                  </a:lnTo>
                  <a:lnTo>
                    <a:pt x="394" y="247"/>
                  </a:lnTo>
                  <a:lnTo>
                    <a:pt x="404" y="243"/>
                  </a:lnTo>
                  <a:lnTo>
                    <a:pt x="415" y="239"/>
                  </a:lnTo>
                  <a:lnTo>
                    <a:pt x="429" y="238"/>
                  </a:lnTo>
                  <a:lnTo>
                    <a:pt x="442" y="235"/>
                  </a:lnTo>
                  <a:lnTo>
                    <a:pt x="455" y="232"/>
                  </a:lnTo>
                  <a:lnTo>
                    <a:pt x="467" y="228"/>
                  </a:lnTo>
                  <a:lnTo>
                    <a:pt x="477" y="220"/>
                  </a:lnTo>
                  <a:lnTo>
                    <a:pt x="483" y="211"/>
                  </a:lnTo>
                  <a:lnTo>
                    <a:pt x="486" y="197"/>
                  </a:lnTo>
                  <a:lnTo>
                    <a:pt x="503" y="192"/>
                  </a:lnTo>
                  <a:lnTo>
                    <a:pt x="517" y="189"/>
                  </a:lnTo>
                  <a:lnTo>
                    <a:pt x="529" y="189"/>
                  </a:lnTo>
                  <a:lnTo>
                    <a:pt x="544" y="193"/>
                  </a:lnTo>
                  <a:lnTo>
                    <a:pt x="560" y="202"/>
                  </a:lnTo>
                  <a:lnTo>
                    <a:pt x="591" y="125"/>
                  </a:lnTo>
                  <a:lnTo>
                    <a:pt x="532" y="123"/>
                  </a:lnTo>
                  <a:lnTo>
                    <a:pt x="537" y="116"/>
                  </a:lnTo>
                  <a:lnTo>
                    <a:pt x="538" y="111"/>
                  </a:lnTo>
                  <a:lnTo>
                    <a:pt x="535" y="107"/>
                  </a:lnTo>
                  <a:lnTo>
                    <a:pt x="529" y="106"/>
                  </a:lnTo>
                  <a:lnTo>
                    <a:pt x="522" y="106"/>
                  </a:lnTo>
                  <a:lnTo>
                    <a:pt x="515" y="107"/>
                  </a:lnTo>
                  <a:lnTo>
                    <a:pt x="509" y="109"/>
                  </a:lnTo>
                  <a:lnTo>
                    <a:pt x="505" y="111"/>
                  </a:lnTo>
                  <a:lnTo>
                    <a:pt x="473" y="114"/>
                  </a:lnTo>
                  <a:lnTo>
                    <a:pt x="455" y="130"/>
                  </a:lnTo>
                  <a:lnTo>
                    <a:pt x="424" y="1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8" name="Freeform 66"/>
            <p:cNvSpPr>
              <a:spLocks/>
            </p:cNvSpPr>
            <p:nvPr/>
          </p:nvSpPr>
          <p:spPr bwMode="gray">
            <a:xfrm>
              <a:off x="3013" y="2859"/>
              <a:ext cx="354" cy="219"/>
            </a:xfrm>
            <a:custGeom>
              <a:avLst/>
              <a:gdLst>
                <a:gd name="T0" fmla="*/ 354 w 354"/>
                <a:gd name="T1" fmla="*/ 101 h 219"/>
                <a:gd name="T2" fmla="*/ 323 w 354"/>
                <a:gd name="T3" fmla="*/ 89 h 219"/>
                <a:gd name="T4" fmla="*/ 315 w 354"/>
                <a:gd name="T5" fmla="*/ 75 h 219"/>
                <a:gd name="T6" fmla="*/ 308 w 354"/>
                <a:gd name="T7" fmla="*/ 66 h 219"/>
                <a:gd name="T8" fmla="*/ 299 w 354"/>
                <a:gd name="T9" fmla="*/ 61 h 219"/>
                <a:gd name="T10" fmla="*/ 289 w 354"/>
                <a:gd name="T11" fmla="*/ 60 h 219"/>
                <a:gd name="T12" fmla="*/ 280 w 354"/>
                <a:gd name="T13" fmla="*/ 60 h 219"/>
                <a:gd name="T14" fmla="*/ 272 w 354"/>
                <a:gd name="T15" fmla="*/ 60 h 219"/>
                <a:gd name="T16" fmla="*/ 271 w 354"/>
                <a:gd name="T17" fmla="*/ 62 h 219"/>
                <a:gd name="T18" fmla="*/ 269 w 354"/>
                <a:gd name="T19" fmla="*/ 65 h 219"/>
                <a:gd name="T20" fmla="*/ 267 w 354"/>
                <a:gd name="T21" fmla="*/ 68 h 219"/>
                <a:gd name="T22" fmla="*/ 264 w 354"/>
                <a:gd name="T23" fmla="*/ 71 h 219"/>
                <a:gd name="T24" fmla="*/ 260 w 354"/>
                <a:gd name="T25" fmla="*/ 74 h 219"/>
                <a:gd name="T26" fmla="*/ 259 w 354"/>
                <a:gd name="T27" fmla="*/ 78 h 219"/>
                <a:gd name="T28" fmla="*/ 257 w 354"/>
                <a:gd name="T29" fmla="*/ 79 h 219"/>
                <a:gd name="T30" fmla="*/ 253 w 354"/>
                <a:gd name="T31" fmla="*/ 77 h 219"/>
                <a:gd name="T32" fmla="*/ 250 w 354"/>
                <a:gd name="T33" fmla="*/ 71 h 219"/>
                <a:gd name="T34" fmla="*/ 250 w 354"/>
                <a:gd name="T35" fmla="*/ 65 h 219"/>
                <a:gd name="T36" fmla="*/ 250 w 354"/>
                <a:gd name="T37" fmla="*/ 60 h 219"/>
                <a:gd name="T38" fmla="*/ 250 w 354"/>
                <a:gd name="T39" fmla="*/ 56 h 219"/>
                <a:gd name="T40" fmla="*/ 237 w 354"/>
                <a:gd name="T41" fmla="*/ 39 h 219"/>
                <a:gd name="T42" fmla="*/ 221 w 354"/>
                <a:gd name="T43" fmla="*/ 43 h 219"/>
                <a:gd name="T44" fmla="*/ 207 w 354"/>
                <a:gd name="T45" fmla="*/ 43 h 219"/>
                <a:gd name="T46" fmla="*/ 194 w 354"/>
                <a:gd name="T47" fmla="*/ 41 h 219"/>
                <a:gd name="T48" fmla="*/ 178 w 354"/>
                <a:gd name="T49" fmla="*/ 34 h 219"/>
                <a:gd name="T50" fmla="*/ 168 w 354"/>
                <a:gd name="T51" fmla="*/ 28 h 219"/>
                <a:gd name="T52" fmla="*/ 162 w 354"/>
                <a:gd name="T53" fmla="*/ 18 h 219"/>
                <a:gd name="T54" fmla="*/ 157 w 354"/>
                <a:gd name="T55" fmla="*/ 7 h 219"/>
                <a:gd name="T56" fmla="*/ 154 w 354"/>
                <a:gd name="T57" fmla="*/ 1 h 219"/>
                <a:gd name="T58" fmla="*/ 153 w 354"/>
                <a:gd name="T59" fmla="*/ 0 h 219"/>
                <a:gd name="T60" fmla="*/ 151 w 354"/>
                <a:gd name="T61" fmla="*/ 15 h 219"/>
                <a:gd name="T62" fmla="*/ 123 w 354"/>
                <a:gd name="T63" fmla="*/ 5 h 219"/>
                <a:gd name="T64" fmla="*/ 117 w 354"/>
                <a:gd name="T65" fmla="*/ 14 h 219"/>
                <a:gd name="T66" fmla="*/ 109 w 354"/>
                <a:gd name="T67" fmla="*/ 25 h 219"/>
                <a:gd name="T68" fmla="*/ 100 w 354"/>
                <a:gd name="T69" fmla="*/ 38 h 219"/>
                <a:gd name="T70" fmla="*/ 89 w 354"/>
                <a:gd name="T71" fmla="*/ 50 h 219"/>
                <a:gd name="T72" fmla="*/ 72 w 354"/>
                <a:gd name="T73" fmla="*/ 60 h 219"/>
                <a:gd name="T74" fmla="*/ 50 w 354"/>
                <a:gd name="T75" fmla="*/ 69 h 219"/>
                <a:gd name="T76" fmla="*/ 31 w 354"/>
                <a:gd name="T77" fmla="*/ 75 h 219"/>
                <a:gd name="T78" fmla="*/ 14 w 354"/>
                <a:gd name="T79" fmla="*/ 80 h 219"/>
                <a:gd name="T80" fmla="*/ 0 w 354"/>
                <a:gd name="T81" fmla="*/ 87 h 219"/>
                <a:gd name="T82" fmla="*/ 37 w 354"/>
                <a:gd name="T83" fmla="*/ 106 h 219"/>
                <a:gd name="T84" fmla="*/ 48 w 354"/>
                <a:gd name="T85" fmla="*/ 121 h 219"/>
                <a:gd name="T86" fmla="*/ 59 w 354"/>
                <a:gd name="T87" fmla="*/ 141 h 219"/>
                <a:gd name="T88" fmla="*/ 73 w 354"/>
                <a:gd name="T89" fmla="*/ 161 h 219"/>
                <a:gd name="T90" fmla="*/ 89 w 354"/>
                <a:gd name="T91" fmla="*/ 179 h 219"/>
                <a:gd name="T92" fmla="*/ 105 w 354"/>
                <a:gd name="T93" fmla="*/ 193 h 219"/>
                <a:gd name="T94" fmla="*/ 122 w 354"/>
                <a:gd name="T95" fmla="*/ 201 h 219"/>
                <a:gd name="T96" fmla="*/ 134 w 354"/>
                <a:gd name="T97" fmla="*/ 217 h 219"/>
                <a:gd name="T98" fmla="*/ 146 w 354"/>
                <a:gd name="T99" fmla="*/ 219 h 219"/>
                <a:gd name="T100" fmla="*/ 164 w 354"/>
                <a:gd name="T101" fmla="*/ 215 h 219"/>
                <a:gd name="T102" fmla="*/ 185 w 354"/>
                <a:gd name="T103" fmla="*/ 210 h 219"/>
                <a:gd name="T104" fmla="*/ 205 w 354"/>
                <a:gd name="T105" fmla="*/ 206 h 219"/>
                <a:gd name="T106" fmla="*/ 222 w 354"/>
                <a:gd name="T107" fmla="*/ 201 h 219"/>
                <a:gd name="T108" fmla="*/ 232 w 354"/>
                <a:gd name="T109" fmla="*/ 196 h 219"/>
                <a:gd name="T110" fmla="*/ 354 w 354"/>
                <a:gd name="T111" fmla="*/ 1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4" h="219">
                  <a:moveTo>
                    <a:pt x="354" y="101"/>
                  </a:moveTo>
                  <a:lnTo>
                    <a:pt x="323" y="89"/>
                  </a:lnTo>
                  <a:lnTo>
                    <a:pt x="315" y="75"/>
                  </a:lnTo>
                  <a:lnTo>
                    <a:pt x="308" y="66"/>
                  </a:lnTo>
                  <a:lnTo>
                    <a:pt x="299" y="61"/>
                  </a:lnTo>
                  <a:lnTo>
                    <a:pt x="289" y="60"/>
                  </a:lnTo>
                  <a:lnTo>
                    <a:pt x="280" y="60"/>
                  </a:lnTo>
                  <a:lnTo>
                    <a:pt x="272" y="60"/>
                  </a:lnTo>
                  <a:lnTo>
                    <a:pt x="271" y="62"/>
                  </a:lnTo>
                  <a:lnTo>
                    <a:pt x="269" y="65"/>
                  </a:lnTo>
                  <a:lnTo>
                    <a:pt x="267" y="68"/>
                  </a:lnTo>
                  <a:lnTo>
                    <a:pt x="264" y="71"/>
                  </a:lnTo>
                  <a:lnTo>
                    <a:pt x="260" y="74"/>
                  </a:lnTo>
                  <a:lnTo>
                    <a:pt x="259" y="78"/>
                  </a:lnTo>
                  <a:lnTo>
                    <a:pt x="257" y="79"/>
                  </a:lnTo>
                  <a:lnTo>
                    <a:pt x="253" y="77"/>
                  </a:lnTo>
                  <a:lnTo>
                    <a:pt x="250" y="71"/>
                  </a:lnTo>
                  <a:lnTo>
                    <a:pt x="250" y="65"/>
                  </a:lnTo>
                  <a:lnTo>
                    <a:pt x="250" y="60"/>
                  </a:lnTo>
                  <a:lnTo>
                    <a:pt x="250" y="56"/>
                  </a:lnTo>
                  <a:lnTo>
                    <a:pt x="237" y="39"/>
                  </a:lnTo>
                  <a:lnTo>
                    <a:pt x="221" y="43"/>
                  </a:lnTo>
                  <a:lnTo>
                    <a:pt x="207" y="43"/>
                  </a:lnTo>
                  <a:lnTo>
                    <a:pt x="194" y="41"/>
                  </a:lnTo>
                  <a:lnTo>
                    <a:pt x="178" y="34"/>
                  </a:lnTo>
                  <a:lnTo>
                    <a:pt x="168" y="28"/>
                  </a:lnTo>
                  <a:lnTo>
                    <a:pt x="162" y="18"/>
                  </a:lnTo>
                  <a:lnTo>
                    <a:pt x="157" y="7"/>
                  </a:lnTo>
                  <a:lnTo>
                    <a:pt x="154" y="1"/>
                  </a:lnTo>
                  <a:lnTo>
                    <a:pt x="153" y="0"/>
                  </a:lnTo>
                  <a:lnTo>
                    <a:pt x="151" y="15"/>
                  </a:lnTo>
                  <a:lnTo>
                    <a:pt x="123" y="5"/>
                  </a:lnTo>
                  <a:lnTo>
                    <a:pt x="117" y="14"/>
                  </a:lnTo>
                  <a:lnTo>
                    <a:pt x="109" y="25"/>
                  </a:lnTo>
                  <a:lnTo>
                    <a:pt x="100" y="38"/>
                  </a:lnTo>
                  <a:lnTo>
                    <a:pt x="89" y="50"/>
                  </a:lnTo>
                  <a:lnTo>
                    <a:pt x="72" y="60"/>
                  </a:lnTo>
                  <a:lnTo>
                    <a:pt x="50" y="69"/>
                  </a:lnTo>
                  <a:lnTo>
                    <a:pt x="31" y="75"/>
                  </a:lnTo>
                  <a:lnTo>
                    <a:pt x="14" y="80"/>
                  </a:lnTo>
                  <a:lnTo>
                    <a:pt x="0" y="87"/>
                  </a:lnTo>
                  <a:lnTo>
                    <a:pt x="37" y="106"/>
                  </a:lnTo>
                  <a:lnTo>
                    <a:pt x="48" y="121"/>
                  </a:lnTo>
                  <a:lnTo>
                    <a:pt x="59" y="141"/>
                  </a:lnTo>
                  <a:lnTo>
                    <a:pt x="73" y="161"/>
                  </a:lnTo>
                  <a:lnTo>
                    <a:pt x="89" y="179"/>
                  </a:lnTo>
                  <a:lnTo>
                    <a:pt x="105" y="193"/>
                  </a:lnTo>
                  <a:lnTo>
                    <a:pt x="122" y="201"/>
                  </a:lnTo>
                  <a:lnTo>
                    <a:pt x="134" y="217"/>
                  </a:lnTo>
                  <a:lnTo>
                    <a:pt x="146" y="219"/>
                  </a:lnTo>
                  <a:lnTo>
                    <a:pt x="164" y="215"/>
                  </a:lnTo>
                  <a:lnTo>
                    <a:pt x="185" y="210"/>
                  </a:lnTo>
                  <a:lnTo>
                    <a:pt x="205" y="206"/>
                  </a:lnTo>
                  <a:lnTo>
                    <a:pt x="222" y="201"/>
                  </a:lnTo>
                  <a:lnTo>
                    <a:pt x="232" y="196"/>
                  </a:lnTo>
                  <a:lnTo>
                    <a:pt x="354" y="10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9" name="Freeform 67"/>
            <p:cNvSpPr>
              <a:spLocks/>
            </p:cNvSpPr>
            <p:nvPr/>
          </p:nvSpPr>
          <p:spPr bwMode="gray">
            <a:xfrm>
              <a:off x="2871" y="3046"/>
              <a:ext cx="454" cy="221"/>
            </a:xfrm>
            <a:custGeom>
              <a:avLst/>
              <a:gdLst>
                <a:gd name="T0" fmla="*/ 396 w 454"/>
                <a:gd name="T1" fmla="*/ 101 h 221"/>
                <a:gd name="T2" fmla="*/ 411 w 454"/>
                <a:gd name="T3" fmla="*/ 93 h 221"/>
                <a:gd name="T4" fmla="*/ 434 w 454"/>
                <a:gd name="T5" fmla="*/ 91 h 221"/>
                <a:gd name="T6" fmla="*/ 441 w 454"/>
                <a:gd name="T7" fmla="*/ 69 h 221"/>
                <a:gd name="T8" fmla="*/ 451 w 454"/>
                <a:gd name="T9" fmla="*/ 46 h 221"/>
                <a:gd name="T10" fmla="*/ 448 w 454"/>
                <a:gd name="T11" fmla="*/ 38 h 221"/>
                <a:gd name="T12" fmla="*/ 441 w 454"/>
                <a:gd name="T13" fmla="*/ 38 h 221"/>
                <a:gd name="T14" fmla="*/ 422 w 454"/>
                <a:gd name="T15" fmla="*/ 23 h 221"/>
                <a:gd name="T16" fmla="*/ 392 w 454"/>
                <a:gd name="T17" fmla="*/ 12 h 221"/>
                <a:gd name="T18" fmla="*/ 360 w 454"/>
                <a:gd name="T19" fmla="*/ 4 h 221"/>
                <a:gd name="T20" fmla="*/ 334 w 454"/>
                <a:gd name="T21" fmla="*/ 0 h 221"/>
                <a:gd name="T22" fmla="*/ 320 w 454"/>
                <a:gd name="T23" fmla="*/ 4 h 221"/>
                <a:gd name="T24" fmla="*/ 304 w 454"/>
                <a:gd name="T25" fmla="*/ 23 h 221"/>
                <a:gd name="T26" fmla="*/ 276 w 454"/>
                <a:gd name="T27" fmla="*/ 32 h 221"/>
                <a:gd name="T28" fmla="*/ 254 w 454"/>
                <a:gd name="T29" fmla="*/ 38 h 221"/>
                <a:gd name="T30" fmla="*/ 224 w 454"/>
                <a:gd name="T31" fmla="*/ 55 h 221"/>
                <a:gd name="T32" fmla="*/ 196 w 454"/>
                <a:gd name="T33" fmla="*/ 77 h 221"/>
                <a:gd name="T34" fmla="*/ 187 w 454"/>
                <a:gd name="T35" fmla="*/ 89 h 221"/>
                <a:gd name="T36" fmla="*/ 192 w 454"/>
                <a:gd name="T37" fmla="*/ 92 h 221"/>
                <a:gd name="T38" fmla="*/ 195 w 454"/>
                <a:gd name="T39" fmla="*/ 94 h 221"/>
                <a:gd name="T40" fmla="*/ 199 w 454"/>
                <a:gd name="T41" fmla="*/ 97 h 221"/>
                <a:gd name="T42" fmla="*/ 202 w 454"/>
                <a:gd name="T43" fmla="*/ 105 h 221"/>
                <a:gd name="T44" fmla="*/ 131 w 454"/>
                <a:gd name="T45" fmla="*/ 112 h 221"/>
                <a:gd name="T46" fmla="*/ 79 w 454"/>
                <a:gd name="T47" fmla="*/ 130 h 221"/>
                <a:gd name="T48" fmla="*/ 27 w 454"/>
                <a:gd name="T49" fmla="*/ 116 h 221"/>
                <a:gd name="T50" fmla="*/ 18 w 454"/>
                <a:gd name="T51" fmla="*/ 141 h 221"/>
                <a:gd name="T52" fmla="*/ 50 w 454"/>
                <a:gd name="T53" fmla="*/ 178 h 221"/>
                <a:gd name="T54" fmla="*/ 90 w 454"/>
                <a:gd name="T55" fmla="*/ 194 h 221"/>
                <a:gd name="T56" fmla="*/ 240 w 454"/>
                <a:gd name="T57" fmla="*/ 221 h 221"/>
                <a:gd name="T58" fmla="*/ 319 w 454"/>
                <a:gd name="T59" fmla="*/ 210 h 221"/>
                <a:gd name="T60" fmla="*/ 336 w 454"/>
                <a:gd name="T61" fmla="*/ 197 h 221"/>
                <a:gd name="T62" fmla="*/ 361 w 454"/>
                <a:gd name="T63" fmla="*/ 192 h 221"/>
                <a:gd name="T64" fmla="*/ 395 w 454"/>
                <a:gd name="T65" fmla="*/ 180 h 221"/>
                <a:gd name="T66" fmla="*/ 413 w 454"/>
                <a:gd name="T67" fmla="*/ 157 h 221"/>
                <a:gd name="T68" fmla="*/ 418 w 454"/>
                <a:gd name="T69" fmla="*/ 12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221">
                  <a:moveTo>
                    <a:pt x="418" y="123"/>
                  </a:moveTo>
                  <a:lnTo>
                    <a:pt x="396" y="101"/>
                  </a:lnTo>
                  <a:lnTo>
                    <a:pt x="404" y="97"/>
                  </a:lnTo>
                  <a:lnTo>
                    <a:pt x="411" y="93"/>
                  </a:lnTo>
                  <a:lnTo>
                    <a:pt x="422" y="91"/>
                  </a:lnTo>
                  <a:lnTo>
                    <a:pt x="434" y="91"/>
                  </a:lnTo>
                  <a:lnTo>
                    <a:pt x="436" y="80"/>
                  </a:lnTo>
                  <a:lnTo>
                    <a:pt x="441" y="69"/>
                  </a:lnTo>
                  <a:lnTo>
                    <a:pt x="446" y="57"/>
                  </a:lnTo>
                  <a:lnTo>
                    <a:pt x="451" y="46"/>
                  </a:lnTo>
                  <a:lnTo>
                    <a:pt x="454" y="38"/>
                  </a:lnTo>
                  <a:lnTo>
                    <a:pt x="448" y="38"/>
                  </a:lnTo>
                  <a:lnTo>
                    <a:pt x="445" y="38"/>
                  </a:lnTo>
                  <a:lnTo>
                    <a:pt x="441" y="38"/>
                  </a:lnTo>
                  <a:lnTo>
                    <a:pt x="432" y="29"/>
                  </a:lnTo>
                  <a:lnTo>
                    <a:pt x="422" y="23"/>
                  </a:lnTo>
                  <a:lnTo>
                    <a:pt x="413" y="18"/>
                  </a:lnTo>
                  <a:lnTo>
                    <a:pt x="392" y="12"/>
                  </a:lnTo>
                  <a:lnTo>
                    <a:pt x="375" y="9"/>
                  </a:lnTo>
                  <a:lnTo>
                    <a:pt x="360" y="4"/>
                  </a:lnTo>
                  <a:lnTo>
                    <a:pt x="342" y="0"/>
                  </a:lnTo>
                  <a:lnTo>
                    <a:pt x="334" y="0"/>
                  </a:lnTo>
                  <a:lnTo>
                    <a:pt x="327" y="1"/>
                  </a:lnTo>
                  <a:lnTo>
                    <a:pt x="320" y="4"/>
                  </a:lnTo>
                  <a:lnTo>
                    <a:pt x="314" y="11"/>
                  </a:lnTo>
                  <a:lnTo>
                    <a:pt x="304" y="23"/>
                  </a:lnTo>
                  <a:lnTo>
                    <a:pt x="291" y="29"/>
                  </a:lnTo>
                  <a:lnTo>
                    <a:pt x="276" y="32"/>
                  </a:lnTo>
                  <a:lnTo>
                    <a:pt x="267" y="33"/>
                  </a:lnTo>
                  <a:lnTo>
                    <a:pt x="254" y="38"/>
                  </a:lnTo>
                  <a:lnTo>
                    <a:pt x="240" y="46"/>
                  </a:lnTo>
                  <a:lnTo>
                    <a:pt x="224" y="55"/>
                  </a:lnTo>
                  <a:lnTo>
                    <a:pt x="209" y="65"/>
                  </a:lnTo>
                  <a:lnTo>
                    <a:pt x="196" y="77"/>
                  </a:lnTo>
                  <a:lnTo>
                    <a:pt x="185" y="87"/>
                  </a:lnTo>
                  <a:lnTo>
                    <a:pt x="187" y="89"/>
                  </a:lnTo>
                  <a:lnTo>
                    <a:pt x="190" y="91"/>
                  </a:lnTo>
                  <a:lnTo>
                    <a:pt x="192" y="92"/>
                  </a:lnTo>
                  <a:lnTo>
                    <a:pt x="194" y="93"/>
                  </a:lnTo>
                  <a:lnTo>
                    <a:pt x="195" y="94"/>
                  </a:lnTo>
                  <a:lnTo>
                    <a:pt x="196" y="96"/>
                  </a:lnTo>
                  <a:lnTo>
                    <a:pt x="199" y="97"/>
                  </a:lnTo>
                  <a:lnTo>
                    <a:pt x="200" y="101"/>
                  </a:lnTo>
                  <a:lnTo>
                    <a:pt x="202" y="105"/>
                  </a:lnTo>
                  <a:lnTo>
                    <a:pt x="159" y="111"/>
                  </a:lnTo>
                  <a:lnTo>
                    <a:pt x="131" y="112"/>
                  </a:lnTo>
                  <a:lnTo>
                    <a:pt x="104" y="119"/>
                  </a:lnTo>
                  <a:lnTo>
                    <a:pt x="79" y="130"/>
                  </a:lnTo>
                  <a:lnTo>
                    <a:pt x="62" y="144"/>
                  </a:lnTo>
                  <a:lnTo>
                    <a:pt x="27" y="116"/>
                  </a:lnTo>
                  <a:lnTo>
                    <a:pt x="0" y="120"/>
                  </a:lnTo>
                  <a:lnTo>
                    <a:pt x="18" y="141"/>
                  </a:lnTo>
                  <a:lnTo>
                    <a:pt x="10" y="161"/>
                  </a:lnTo>
                  <a:lnTo>
                    <a:pt x="50" y="178"/>
                  </a:lnTo>
                  <a:lnTo>
                    <a:pt x="59" y="189"/>
                  </a:lnTo>
                  <a:lnTo>
                    <a:pt x="90" y="194"/>
                  </a:lnTo>
                  <a:lnTo>
                    <a:pt x="145" y="162"/>
                  </a:lnTo>
                  <a:lnTo>
                    <a:pt x="240" y="221"/>
                  </a:lnTo>
                  <a:lnTo>
                    <a:pt x="309" y="219"/>
                  </a:lnTo>
                  <a:lnTo>
                    <a:pt x="319" y="210"/>
                  </a:lnTo>
                  <a:lnTo>
                    <a:pt x="327" y="202"/>
                  </a:lnTo>
                  <a:lnTo>
                    <a:pt x="336" y="197"/>
                  </a:lnTo>
                  <a:lnTo>
                    <a:pt x="347" y="194"/>
                  </a:lnTo>
                  <a:lnTo>
                    <a:pt x="361" y="192"/>
                  </a:lnTo>
                  <a:lnTo>
                    <a:pt x="374" y="188"/>
                  </a:lnTo>
                  <a:lnTo>
                    <a:pt x="395" y="180"/>
                  </a:lnTo>
                  <a:lnTo>
                    <a:pt x="405" y="171"/>
                  </a:lnTo>
                  <a:lnTo>
                    <a:pt x="413" y="157"/>
                  </a:lnTo>
                  <a:lnTo>
                    <a:pt x="418" y="141"/>
                  </a:lnTo>
                  <a:lnTo>
                    <a:pt x="418" y="12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0" name="Freeform 68"/>
            <p:cNvSpPr>
              <a:spLocks/>
            </p:cNvSpPr>
            <p:nvPr/>
          </p:nvSpPr>
          <p:spPr bwMode="gray">
            <a:xfrm>
              <a:off x="2661" y="3143"/>
              <a:ext cx="270" cy="159"/>
            </a:xfrm>
            <a:custGeom>
              <a:avLst/>
              <a:gdLst>
                <a:gd name="T0" fmla="*/ 228 w 270"/>
                <a:gd name="T1" fmla="*/ 46 h 159"/>
                <a:gd name="T2" fmla="*/ 213 w 270"/>
                <a:gd name="T3" fmla="*/ 26 h 159"/>
                <a:gd name="T4" fmla="*/ 187 w 270"/>
                <a:gd name="T5" fmla="*/ 9 h 159"/>
                <a:gd name="T6" fmla="*/ 161 w 270"/>
                <a:gd name="T7" fmla="*/ 1 h 159"/>
                <a:gd name="T8" fmla="*/ 151 w 270"/>
                <a:gd name="T9" fmla="*/ 5 h 159"/>
                <a:gd name="T10" fmla="*/ 154 w 270"/>
                <a:gd name="T11" fmla="*/ 10 h 159"/>
                <a:gd name="T12" fmla="*/ 155 w 270"/>
                <a:gd name="T13" fmla="*/ 17 h 159"/>
                <a:gd name="T14" fmla="*/ 156 w 270"/>
                <a:gd name="T15" fmla="*/ 23 h 159"/>
                <a:gd name="T16" fmla="*/ 115 w 270"/>
                <a:gd name="T17" fmla="*/ 0 h 159"/>
                <a:gd name="T18" fmla="*/ 78 w 270"/>
                <a:gd name="T19" fmla="*/ 4 h 159"/>
                <a:gd name="T20" fmla="*/ 77 w 270"/>
                <a:gd name="T21" fmla="*/ 8 h 159"/>
                <a:gd name="T22" fmla="*/ 78 w 270"/>
                <a:gd name="T23" fmla="*/ 14 h 159"/>
                <a:gd name="T24" fmla="*/ 79 w 270"/>
                <a:gd name="T25" fmla="*/ 19 h 159"/>
                <a:gd name="T26" fmla="*/ 79 w 270"/>
                <a:gd name="T27" fmla="*/ 23 h 159"/>
                <a:gd name="T28" fmla="*/ 73 w 270"/>
                <a:gd name="T29" fmla="*/ 26 h 159"/>
                <a:gd name="T30" fmla="*/ 45 w 270"/>
                <a:gd name="T31" fmla="*/ 32 h 159"/>
                <a:gd name="T32" fmla="*/ 17 w 270"/>
                <a:gd name="T33" fmla="*/ 41 h 159"/>
                <a:gd name="T34" fmla="*/ 5 w 270"/>
                <a:gd name="T35" fmla="*/ 50 h 159"/>
                <a:gd name="T36" fmla="*/ 0 w 270"/>
                <a:gd name="T37" fmla="*/ 55 h 159"/>
                <a:gd name="T38" fmla="*/ 0 w 270"/>
                <a:gd name="T39" fmla="*/ 58 h 159"/>
                <a:gd name="T40" fmla="*/ 4 w 270"/>
                <a:gd name="T41" fmla="*/ 62 h 159"/>
                <a:gd name="T42" fmla="*/ 17 w 270"/>
                <a:gd name="T43" fmla="*/ 62 h 159"/>
                <a:gd name="T44" fmla="*/ 32 w 270"/>
                <a:gd name="T45" fmla="*/ 58 h 159"/>
                <a:gd name="T46" fmla="*/ 37 w 270"/>
                <a:gd name="T47" fmla="*/ 58 h 159"/>
                <a:gd name="T48" fmla="*/ 14 w 270"/>
                <a:gd name="T49" fmla="*/ 95 h 159"/>
                <a:gd name="T50" fmla="*/ 15 w 270"/>
                <a:gd name="T51" fmla="*/ 115 h 159"/>
                <a:gd name="T52" fmla="*/ 24 w 270"/>
                <a:gd name="T53" fmla="*/ 140 h 159"/>
                <a:gd name="T54" fmla="*/ 46 w 270"/>
                <a:gd name="T55" fmla="*/ 159 h 159"/>
                <a:gd name="T56" fmla="*/ 134 w 270"/>
                <a:gd name="T57" fmla="*/ 120 h 159"/>
                <a:gd name="T58" fmla="*/ 181 w 270"/>
                <a:gd name="T59" fmla="*/ 154 h 159"/>
                <a:gd name="T60" fmla="*/ 207 w 270"/>
                <a:gd name="T61" fmla="*/ 110 h 159"/>
                <a:gd name="T62" fmla="*/ 220 w 270"/>
                <a:gd name="T63" fmla="*/ 119 h 159"/>
                <a:gd name="T64" fmla="*/ 232 w 270"/>
                <a:gd name="T65" fmla="*/ 124 h 159"/>
                <a:gd name="T66" fmla="*/ 247 w 270"/>
                <a:gd name="T67" fmla="*/ 120 h 159"/>
                <a:gd name="T68" fmla="*/ 250 w 270"/>
                <a:gd name="T69" fmla="*/ 105 h 159"/>
                <a:gd name="T70" fmla="*/ 264 w 270"/>
                <a:gd name="T71" fmla="*/ 96 h 159"/>
                <a:gd name="T72" fmla="*/ 259 w 270"/>
                <a:gd name="T73" fmla="*/ 8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0" h="159">
                  <a:moveTo>
                    <a:pt x="219" y="64"/>
                  </a:moveTo>
                  <a:lnTo>
                    <a:pt x="228" y="46"/>
                  </a:lnTo>
                  <a:lnTo>
                    <a:pt x="222" y="36"/>
                  </a:lnTo>
                  <a:lnTo>
                    <a:pt x="213" y="26"/>
                  </a:lnTo>
                  <a:lnTo>
                    <a:pt x="200" y="17"/>
                  </a:lnTo>
                  <a:lnTo>
                    <a:pt x="187" y="9"/>
                  </a:lnTo>
                  <a:lnTo>
                    <a:pt x="174" y="4"/>
                  </a:lnTo>
                  <a:lnTo>
                    <a:pt x="161" y="1"/>
                  </a:lnTo>
                  <a:lnTo>
                    <a:pt x="151" y="5"/>
                  </a:lnTo>
                  <a:lnTo>
                    <a:pt x="151" y="5"/>
                  </a:lnTo>
                  <a:lnTo>
                    <a:pt x="152" y="8"/>
                  </a:lnTo>
                  <a:lnTo>
                    <a:pt x="154" y="10"/>
                  </a:lnTo>
                  <a:lnTo>
                    <a:pt x="155" y="13"/>
                  </a:lnTo>
                  <a:lnTo>
                    <a:pt x="155" y="17"/>
                  </a:lnTo>
                  <a:lnTo>
                    <a:pt x="156" y="21"/>
                  </a:lnTo>
                  <a:lnTo>
                    <a:pt x="156" y="23"/>
                  </a:lnTo>
                  <a:lnTo>
                    <a:pt x="120" y="26"/>
                  </a:lnTo>
                  <a:lnTo>
                    <a:pt x="115" y="0"/>
                  </a:lnTo>
                  <a:lnTo>
                    <a:pt x="79" y="4"/>
                  </a:lnTo>
                  <a:lnTo>
                    <a:pt x="78" y="4"/>
                  </a:lnTo>
                  <a:lnTo>
                    <a:pt x="77" y="6"/>
                  </a:lnTo>
                  <a:lnTo>
                    <a:pt x="77" y="8"/>
                  </a:lnTo>
                  <a:lnTo>
                    <a:pt x="77" y="12"/>
                  </a:lnTo>
                  <a:lnTo>
                    <a:pt x="78" y="14"/>
                  </a:lnTo>
                  <a:lnTo>
                    <a:pt x="79" y="17"/>
                  </a:lnTo>
                  <a:lnTo>
                    <a:pt x="79" y="19"/>
                  </a:lnTo>
                  <a:lnTo>
                    <a:pt x="79" y="22"/>
                  </a:lnTo>
                  <a:lnTo>
                    <a:pt x="79" y="23"/>
                  </a:lnTo>
                  <a:lnTo>
                    <a:pt x="79" y="24"/>
                  </a:lnTo>
                  <a:lnTo>
                    <a:pt x="73" y="26"/>
                  </a:lnTo>
                  <a:lnTo>
                    <a:pt x="60" y="30"/>
                  </a:lnTo>
                  <a:lnTo>
                    <a:pt x="45" y="32"/>
                  </a:lnTo>
                  <a:lnTo>
                    <a:pt x="29" y="37"/>
                  </a:lnTo>
                  <a:lnTo>
                    <a:pt x="17" y="41"/>
                  </a:lnTo>
                  <a:lnTo>
                    <a:pt x="9" y="46"/>
                  </a:lnTo>
                  <a:lnTo>
                    <a:pt x="5" y="50"/>
                  </a:lnTo>
                  <a:lnTo>
                    <a:pt x="2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1" y="59"/>
                  </a:lnTo>
                  <a:lnTo>
                    <a:pt x="4" y="62"/>
                  </a:lnTo>
                  <a:lnTo>
                    <a:pt x="9" y="63"/>
                  </a:lnTo>
                  <a:lnTo>
                    <a:pt x="17" y="62"/>
                  </a:lnTo>
                  <a:lnTo>
                    <a:pt x="24" y="59"/>
                  </a:lnTo>
                  <a:lnTo>
                    <a:pt x="32" y="58"/>
                  </a:lnTo>
                  <a:lnTo>
                    <a:pt x="37" y="56"/>
                  </a:lnTo>
                  <a:lnTo>
                    <a:pt x="37" y="58"/>
                  </a:lnTo>
                  <a:lnTo>
                    <a:pt x="14" y="87"/>
                  </a:lnTo>
                  <a:lnTo>
                    <a:pt x="14" y="95"/>
                  </a:lnTo>
                  <a:lnTo>
                    <a:pt x="14" y="104"/>
                  </a:lnTo>
                  <a:lnTo>
                    <a:pt x="15" y="115"/>
                  </a:lnTo>
                  <a:lnTo>
                    <a:pt x="19" y="128"/>
                  </a:lnTo>
                  <a:lnTo>
                    <a:pt x="24" y="140"/>
                  </a:lnTo>
                  <a:lnTo>
                    <a:pt x="33" y="150"/>
                  </a:lnTo>
                  <a:lnTo>
                    <a:pt x="46" y="159"/>
                  </a:lnTo>
                  <a:lnTo>
                    <a:pt x="137" y="146"/>
                  </a:lnTo>
                  <a:lnTo>
                    <a:pt x="134" y="120"/>
                  </a:lnTo>
                  <a:lnTo>
                    <a:pt x="151" y="109"/>
                  </a:lnTo>
                  <a:lnTo>
                    <a:pt x="181" y="154"/>
                  </a:lnTo>
                  <a:lnTo>
                    <a:pt x="197" y="109"/>
                  </a:lnTo>
                  <a:lnTo>
                    <a:pt x="207" y="110"/>
                  </a:lnTo>
                  <a:lnTo>
                    <a:pt x="215" y="114"/>
                  </a:lnTo>
                  <a:lnTo>
                    <a:pt x="220" y="119"/>
                  </a:lnTo>
                  <a:lnTo>
                    <a:pt x="225" y="127"/>
                  </a:lnTo>
                  <a:lnTo>
                    <a:pt x="232" y="124"/>
                  </a:lnTo>
                  <a:lnTo>
                    <a:pt x="241" y="122"/>
                  </a:lnTo>
                  <a:lnTo>
                    <a:pt x="247" y="120"/>
                  </a:lnTo>
                  <a:lnTo>
                    <a:pt x="247" y="112"/>
                  </a:lnTo>
                  <a:lnTo>
                    <a:pt x="250" y="105"/>
                  </a:lnTo>
                  <a:lnTo>
                    <a:pt x="256" y="100"/>
                  </a:lnTo>
                  <a:lnTo>
                    <a:pt x="264" y="96"/>
                  </a:lnTo>
                  <a:lnTo>
                    <a:pt x="270" y="92"/>
                  </a:lnTo>
                  <a:lnTo>
                    <a:pt x="259" y="82"/>
                  </a:lnTo>
                  <a:lnTo>
                    <a:pt x="219" y="6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1" name="Freeform 69"/>
            <p:cNvSpPr>
              <a:spLocks/>
            </p:cNvSpPr>
            <p:nvPr/>
          </p:nvSpPr>
          <p:spPr bwMode="gray">
            <a:xfrm>
              <a:off x="3931" y="3512"/>
              <a:ext cx="171" cy="164"/>
            </a:xfrm>
            <a:custGeom>
              <a:avLst/>
              <a:gdLst>
                <a:gd name="T0" fmla="*/ 128 w 171"/>
                <a:gd name="T1" fmla="*/ 35 h 164"/>
                <a:gd name="T2" fmla="*/ 116 w 171"/>
                <a:gd name="T3" fmla="*/ 24 h 164"/>
                <a:gd name="T4" fmla="*/ 105 w 171"/>
                <a:gd name="T5" fmla="*/ 13 h 164"/>
                <a:gd name="T6" fmla="*/ 89 w 171"/>
                <a:gd name="T7" fmla="*/ 0 h 164"/>
                <a:gd name="T8" fmla="*/ 78 w 171"/>
                <a:gd name="T9" fmla="*/ 12 h 164"/>
                <a:gd name="T10" fmla="*/ 65 w 171"/>
                <a:gd name="T11" fmla="*/ 12 h 164"/>
                <a:gd name="T12" fmla="*/ 56 w 171"/>
                <a:gd name="T13" fmla="*/ 5 h 164"/>
                <a:gd name="T14" fmla="*/ 38 w 171"/>
                <a:gd name="T15" fmla="*/ 6 h 164"/>
                <a:gd name="T16" fmla="*/ 0 w 171"/>
                <a:gd name="T17" fmla="*/ 36 h 164"/>
                <a:gd name="T18" fmla="*/ 5 w 171"/>
                <a:gd name="T19" fmla="*/ 42 h 164"/>
                <a:gd name="T20" fmla="*/ 14 w 171"/>
                <a:gd name="T21" fmla="*/ 53 h 164"/>
                <a:gd name="T22" fmla="*/ 21 w 171"/>
                <a:gd name="T23" fmla="*/ 62 h 164"/>
                <a:gd name="T24" fmla="*/ 28 w 171"/>
                <a:gd name="T25" fmla="*/ 68 h 164"/>
                <a:gd name="T26" fmla="*/ 19 w 171"/>
                <a:gd name="T27" fmla="*/ 78 h 164"/>
                <a:gd name="T28" fmla="*/ 12 w 171"/>
                <a:gd name="T29" fmla="*/ 94 h 164"/>
                <a:gd name="T30" fmla="*/ 7 w 171"/>
                <a:gd name="T31" fmla="*/ 109 h 164"/>
                <a:gd name="T32" fmla="*/ 5 w 171"/>
                <a:gd name="T33" fmla="*/ 124 h 164"/>
                <a:gd name="T34" fmla="*/ 11 w 171"/>
                <a:gd name="T35" fmla="*/ 124 h 164"/>
                <a:gd name="T36" fmla="*/ 19 w 171"/>
                <a:gd name="T37" fmla="*/ 120 h 164"/>
                <a:gd name="T38" fmla="*/ 25 w 171"/>
                <a:gd name="T39" fmla="*/ 119 h 164"/>
                <a:gd name="T40" fmla="*/ 27 w 171"/>
                <a:gd name="T41" fmla="*/ 122 h 164"/>
                <a:gd name="T42" fmla="*/ 25 w 171"/>
                <a:gd name="T43" fmla="*/ 128 h 164"/>
                <a:gd name="T44" fmla="*/ 23 w 171"/>
                <a:gd name="T45" fmla="*/ 136 h 164"/>
                <a:gd name="T46" fmla="*/ 19 w 171"/>
                <a:gd name="T47" fmla="*/ 145 h 164"/>
                <a:gd name="T48" fmla="*/ 15 w 171"/>
                <a:gd name="T49" fmla="*/ 152 h 164"/>
                <a:gd name="T50" fmla="*/ 14 w 171"/>
                <a:gd name="T51" fmla="*/ 159 h 164"/>
                <a:gd name="T52" fmla="*/ 14 w 171"/>
                <a:gd name="T53" fmla="*/ 164 h 164"/>
                <a:gd name="T54" fmla="*/ 18 w 171"/>
                <a:gd name="T55" fmla="*/ 160 h 164"/>
                <a:gd name="T56" fmla="*/ 27 w 171"/>
                <a:gd name="T57" fmla="*/ 155 h 164"/>
                <a:gd name="T58" fmla="*/ 37 w 171"/>
                <a:gd name="T59" fmla="*/ 149 h 164"/>
                <a:gd name="T60" fmla="*/ 48 w 171"/>
                <a:gd name="T61" fmla="*/ 140 h 164"/>
                <a:gd name="T62" fmla="*/ 57 w 171"/>
                <a:gd name="T63" fmla="*/ 129 h 164"/>
                <a:gd name="T64" fmla="*/ 59 w 171"/>
                <a:gd name="T65" fmla="*/ 127 h 164"/>
                <a:gd name="T66" fmla="*/ 60 w 171"/>
                <a:gd name="T67" fmla="*/ 123 h 164"/>
                <a:gd name="T68" fmla="*/ 59 w 171"/>
                <a:gd name="T69" fmla="*/ 120 h 164"/>
                <a:gd name="T70" fmla="*/ 59 w 171"/>
                <a:gd name="T71" fmla="*/ 118 h 164"/>
                <a:gd name="T72" fmla="*/ 59 w 171"/>
                <a:gd name="T73" fmla="*/ 115 h 164"/>
                <a:gd name="T74" fmla="*/ 59 w 171"/>
                <a:gd name="T75" fmla="*/ 114 h 164"/>
                <a:gd name="T76" fmla="*/ 60 w 171"/>
                <a:gd name="T77" fmla="*/ 111 h 164"/>
                <a:gd name="T78" fmla="*/ 62 w 171"/>
                <a:gd name="T79" fmla="*/ 110 h 164"/>
                <a:gd name="T80" fmla="*/ 69 w 171"/>
                <a:gd name="T81" fmla="*/ 108 h 164"/>
                <a:gd name="T82" fmla="*/ 77 w 171"/>
                <a:gd name="T83" fmla="*/ 101 h 164"/>
                <a:gd name="T84" fmla="*/ 84 w 171"/>
                <a:gd name="T85" fmla="*/ 96 h 164"/>
                <a:gd name="T86" fmla="*/ 87 w 171"/>
                <a:gd name="T87" fmla="*/ 94 h 164"/>
                <a:gd name="T88" fmla="*/ 106 w 171"/>
                <a:gd name="T89" fmla="*/ 86 h 164"/>
                <a:gd name="T90" fmla="*/ 128 w 171"/>
                <a:gd name="T91" fmla="*/ 81 h 164"/>
                <a:gd name="T92" fmla="*/ 150 w 171"/>
                <a:gd name="T93" fmla="*/ 74 h 164"/>
                <a:gd name="T94" fmla="*/ 169 w 171"/>
                <a:gd name="T95" fmla="*/ 68 h 164"/>
                <a:gd name="T96" fmla="*/ 169 w 171"/>
                <a:gd name="T97" fmla="*/ 64 h 164"/>
                <a:gd name="T98" fmla="*/ 170 w 171"/>
                <a:gd name="T99" fmla="*/ 62 h 164"/>
                <a:gd name="T100" fmla="*/ 170 w 171"/>
                <a:gd name="T101" fmla="*/ 59 h 164"/>
                <a:gd name="T102" fmla="*/ 171 w 171"/>
                <a:gd name="T103" fmla="*/ 58 h 164"/>
                <a:gd name="T104" fmla="*/ 171 w 171"/>
                <a:gd name="T105" fmla="*/ 56 h 164"/>
                <a:gd name="T106" fmla="*/ 157 w 171"/>
                <a:gd name="T107" fmla="*/ 51 h 164"/>
                <a:gd name="T108" fmla="*/ 144 w 171"/>
                <a:gd name="T109" fmla="*/ 44 h 164"/>
                <a:gd name="T110" fmla="*/ 128 w 171"/>
                <a:gd name="T111" fmla="*/ 3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1" h="164">
                  <a:moveTo>
                    <a:pt x="128" y="35"/>
                  </a:moveTo>
                  <a:lnTo>
                    <a:pt x="116" y="24"/>
                  </a:lnTo>
                  <a:lnTo>
                    <a:pt x="105" y="13"/>
                  </a:lnTo>
                  <a:lnTo>
                    <a:pt x="89" y="0"/>
                  </a:lnTo>
                  <a:lnTo>
                    <a:pt x="78" y="12"/>
                  </a:lnTo>
                  <a:lnTo>
                    <a:pt x="65" y="12"/>
                  </a:lnTo>
                  <a:lnTo>
                    <a:pt x="56" y="5"/>
                  </a:lnTo>
                  <a:lnTo>
                    <a:pt x="38" y="6"/>
                  </a:lnTo>
                  <a:lnTo>
                    <a:pt x="0" y="36"/>
                  </a:lnTo>
                  <a:lnTo>
                    <a:pt x="5" y="42"/>
                  </a:lnTo>
                  <a:lnTo>
                    <a:pt x="14" y="53"/>
                  </a:lnTo>
                  <a:lnTo>
                    <a:pt x="21" y="62"/>
                  </a:lnTo>
                  <a:lnTo>
                    <a:pt x="28" y="68"/>
                  </a:lnTo>
                  <a:lnTo>
                    <a:pt x="19" y="78"/>
                  </a:lnTo>
                  <a:lnTo>
                    <a:pt x="12" y="94"/>
                  </a:lnTo>
                  <a:lnTo>
                    <a:pt x="7" y="109"/>
                  </a:lnTo>
                  <a:lnTo>
                    <a:pt x="5" y="124"/>
                  </a:lnTo>
                  <a:lnTo>
                    <a:pt x="11" y="124"/>
                  </a:lnTo>
                  <a:lnTo>
                    <a:pt x="19" y="120"/>
                  </a:lnTo>
                  <a:lnTo>
                    <a:pt x="25" y="119"/>
                  </a:lnTo>
                  <a:lnTo>
                    <a:pt x="27" y="122"/>
                  </a:lnTo>
                  <a:lnTo>
                    <a:pt x="25" y="128"/>
                  </a:lnTo>
                  <a:lnTo>
                    <a:pt x="23" y="136"/>
                  </a:lnTo>
                  <a:lnTo>
                    <a:pt x="19" y="145"/>
                  </a:lnTo>
                  <a:lnTo>
                    <a:pt x="15" y="152"/>
                  </a:lnTo>
                  <a:lnTo>
                    <a:pt x="14" y="159"/>
                  </a:lnTo>
                  <a:lnTo>
                    <a:pt x="14" y="164"/>
                  </a:lnTo>
                  <a:lnTo>
                    <a:pt x="18" y="160"/>
                  </a:lnTo>
                  <a:lnTo>
                    <a:pt x="27" y="155"/>
                  </a:lnTo>
                  <a:lnTo>
                    <a:pt x="37" y="149"/>
                  </a:lnTo>
                  <a:lnTo>
                    <a:pt x="48" y="140"/>
                  </a:lnTo>
                  <a:lnTo>
                    <a:pt x="57" y="129"/>
                  </a:lnTo>
                  <a:lnTo>
                    <a:pt x="59" y="127"/>
                  </a:lnTo>
                  <a:lnTo>
                    <a:pt x="60" y="123"/>
                  </a:lnTo>
                  <a:lnTo>
                    <a:pt x="59" y="120"/>
                  </a:lnTo>
                  <a:lnTo>
                    <a:pt x="59" y="118"/>
                  </a:lnTo>
                  <a:lnTo>
                    <a:pt x="59" y="115"/>
                  </a:lnTo>
                  <a:lnTo>
                    <a:pt x="59" y="114"/>
                  </a:lnTo>
                  <a:lnTo>
                    <a:pt x="60" y="111"/>
                  </a:lnTo>
                  <a:lnTo>
                    <a:pt x="62" y="110"/>
                  </a:lnTo>
                  <a:lnTo>
                    <a:pt x="69" y="108"/>
                  </a:lnTo>
                  <a:lnTo>
                    <a:pt x="77" y="101"/>
                  </a:lnTo>
                  <a:lnTo>
                    <a:pt x="84" y="96"/>
                  </a:lnTo>
                  <a:lnTo>
                    <a:pt x="87" y="94"/>
                  </a:lnTo>
                  <a:lnTo>
                    <a:pt x="106" y="86"/>
                  </a:lnTo>
                  <a:lnTo>
                    <a:pt x="128" y="81"/>
                  </a:lnTo>
                  <a:lnTo>
                    <a:pt x="150" y="74"/>
                  </a:lnTo>
                  <a:lnTo>
                    <a:pt x="169" y="68"/>
                  </a:lnTo>
                  <a:lnTo>
                    <a:pt x="169" y="64"/>
                  </a:lnTo>
                  <a:lnTo>
                    <a:pt x="170" y="62"/>
                  </a:lnTo>
                  <a:lnTo>
                    <a:pt x="170" y="59"/>
                  </a:lnTo>
                  <a:lnTo>
                    <a:pt x="171" y="58"/>
                  </a:lnTo>
                  <a:lnTo>
                    <a:pt x="171" y="56"/>
                  </a:lnTo>
                  <a:lnTo>
                    <a:pt x="157" y="51"/>
                  </a:lnTo>
                  <a:lnTo>
                    <a:pt x="144" y="44"/>
                  </a:lnTo>
                  <a:lnTo>
                    <a:pt x="128" y="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2" name="Freeform 70"/>
            <p:cNvSpPr>
              <a:spLocks/>
            </p:cNvSpPr>
            <p:nvPr/>
          </p:nvSpPr>
          <p:spPr bwMode="gray">
            <a:xfrm>
              <a:off x="3651" y="3344"/>
              <a:ext cx="369" cy="295"/>
            </a:xfrm>
            <a:custGeom>
              <a:avLst/>
              <a:gdLst>
                <a:gd name="T0" fmla="*/ 358 w 369"/>
                <a:gd name="T1" fmla="*/ 110 h 295"/>
                <a:gd name="T2" fmla="*/ 357 w 369"/>
                <a:gd name="T3" fmla="*/ 85 h 295"/>
                <a:gd name="T4" fmla="*/ 358 w 369"/>
                <a:gd name="T5" fmla="*/ 62 h 295"/>
                <a:gd name="T6" fmla="*/ 363 w 369"/>
                <a:gd name="T7" fmla="*/ 41 h 295"/>
                <a:gd name="T8" fmla="*/ 368 w 369"/>
                <a:gd name="T9" fmla="*/ 19 h 295"/>
                <a:gd name="T10" fmla="*/ 367 w 369"/>
                <a:gd name="T11" fmla="*/ 18 h 295"/>
                <a:gd name="T12" fmla="*/ 366 w 369"/>
                <a:gd name="T13" fmla="*/ 18 h 295"/>
                <a:gd name="T14" fmla="*/ 364 w 369"/>
                <a:gd name="T15" fmla="*/ 18 h 295"/>
                <a:gd name="T16" fmla="*/ 363 w 369"/>
                <a:gd name="T17" fmla="*/ 18 h 295"/>
                <a:gd name="T18" fmla="*/ 360 w 369"/>
                <a:gd name="T19" fmla="*/ 19 h 295"/>
                <a:gd name="T20" fmla="*/ 359 w 369"/>
                <a:gd name="T21" fmla="*/ 21 h 295"/>
                <a:gd name="T22" fmla="*/ 358 w 369"/>
                <a:gd name="T23" fmla="*/ 21 h 295"/>
                <a:gd name="T24" fmla="*/ 358 w 369"/>
                <a:gd name="T25" fmla="*/ 22 h 295"/>
                <a:gd name="T26" fmla="*/ 346 w 369"/>
                <a:gd name="T27" fmla="*/ 19 h 295"/>
                <a:gd name="T28" fmla="*/ 339 w 369"/>
                <a:gd name="T29" fmla="*/ 16 h 295"/>
                <a:gd name="T30" fmla="*/ 333 w 369"/>
                <a:gd name="T31" fmla="*/ 12 h 295"/>
                <a:gd name="T32" fmla="*/ 327 w 369"/>
                <a:gd name="T33" fmla="*/ 8 h 295"/>
                <a:gd name="T34" fmla="*/ 318 w 369"/>
                <a:gd name="T35" fmla="*/ 5 h 295"/>
                <a:gd name="T36" fmla="*/ 299 w 369"/>
                <a:gd name="T37" fmla="*/ 0 h 295"/>
                <a:gd name="T38" fmla="*/ 282 w 369"/>
                <a:gd name="T39" fmla="*/ 0 h 295"/>
                <a:gd name="T40" fmla="*/ 267 w 369"/>
                <a:gd name="T41" fmla="*/ 4 h 295"/>
                <a:gd name="T42" fmla="*/ 254 w 369"/>
                <a:gd name="T43" fmla="*/ 10 h 295"/>
                <a:gd name="T44" fmla="*/ 241 w 369"/>
                <a:gd name="T45" fmla="*/ 21 h 295"/>
                <a:gd name="T46" fmla="*/ 230 w 369"/>
                <a:gd name="T47" fmla="*/ 31 h 295"/>
                <a:gd name="T48" fmla="*/ 216 w 369"/>
                <a:gd name="T49" fmla="*/ 42 h 295"/>
                <a:gd name="T50" fmla="*/ 127 w 369"/>
                <a:gd name="T51" fmla="*/ 72 h 295"/>
                <a:gd name="T52" fmla="*/ 52 w 369"/>
                <a:gd name="T53" fmla="*/ 72 h 295"/>
                <a:gd name="T54" fmla="*/ 21 w 369"/>
                <a:gd name="T55" fmla="*/ 55 h 295"/>
                <a:gd name="T56" fmla="*/ 0 w 369"/>
                <a:gd name="T57" fmla="*/ 89 h 295"/>
                <a:gd name="T58" fmla="*/ 41 w 369"/>
                <a:gd name="T59" fmla="*/ 145 h 295"/>
                <a:gd name="T60" fmla="*/ 17 w 369"/>
                <a:gd name="T61" fmla="*/ 169 h 295"/>
                <a:gd name="T62" fmla="*/ 18 w 369"/>
                <a:gd name="T63" fmla="*/ 219 h 295"/>
                <a:gd name="T64" fmla="*/ 25 w 369"/>
                <a:gd name="T65" fmla="*/ 221 h 295"/>
                <a:gd name="T66" fmla="*/ 35 w 369"/>
                <a:gd name="T67" fmla="*/ 223 h 295"/>
                <a:gd name="T68" fmla="*/ 45 w 369"/>
                <a:gd name="T69" fmla="*/ 224 h 295"/>
                <a:gd name="T70" fmla="*/ 52 w 369"/>
                <a:gd name="T71" fmla="*/ 226 h 295"/>
                <a:gd name="T72" fmla="*/ 68 w 369"/>
                <a:gd name="T73" fmla="*/ 253 h 295"/>
                <a:gd name="T74" fmla="*/ 63 w 369"/>
                <a:gd name="T75" fmla="*/ 269 h 295"/>
                <a:gd name="T76" fmla="*/ 68 w 369"/>
                <a:gd name="T77" fmla="*/ 295 h 295"/>
                <a:gd name="T78" fmla="*/ 118 w 369"/>
                <a:gd name="T79" fmla="*/ 265 h 295"/>
                <a:gd name="T80" fmla="*/ 127 w 369"/>
                <a:gd name="T81" fmla="*/ 265 h 295"/>
                <a:gd name="T82" fmla="*/ 139 w 369"/>
                <a:gd name="T83" fmla="*/ 264 h 295"/>
                <a:gd name="T84" fmla="*/ 146 w 369"/>
                <a:gd name="T85" fmla="*/ 264 h 295"/>
                <a:gd name="T86" fmla="*/ 185 w 369"/>
                <a:gd name="T87" fmla="*/ 249 h 295"/>
                <a:gd name="T88" fmla="*/ 216 w 369"/>
                <a:gd name="T89" fmla="*/ 260 h 295"/>
                <a:gd name="T90" fmla="*/ 257 w 369"/>
                <a:gd name="T91" fmla="*/ 241 h 295"/>
                <a:gd name="T92" fmla="*/ 245 w 369"/>
                <a:gd name="T93" fmla="*/ 230 h 295"/>
                <a:gd name="T94" fmla="*/ 318 w 369"/>
                <a:gd name="T95" fmla="*/ 174 h 295"/>
                <a:gd name="T96" fmla="*/ 336 w 369"/>
                <a:gd name="T97" fmla="*/ 172 h 295"/>
                <a:gd name="T98" fmla="*/ 348 w 369"/>
                <a:gd name="T99" fmla="*/ 180 h 295"/>
                <a:gd name="T100" fmla="*/ 358 w 369"/>
                <a:gd name="T101" fmla="*/ 180 h 295"/>
                <a:gd name="T102" fmla="*/ 369 w 369"/>
                <a:gd name="T103" fmla="*/ 168 h 295"/>
                <a:gd name="T104" fmla="*/ 341 w 369"/>
                <a:gd name="T105" fmla="*/ 139 h 295"/>
                <a:gd name="T106" fmla="*/ 358 w 369"/>
                <a:gd name="T107" fmla="*/ 1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9" h="295">
                  <a:moveTo>
                    <a:pt x="358" y="110"/>
                  </a:moveTo>
                  <a:lnTo>
                    <a:pt x="357" y="85"/>
                  </a:lnTo>
                  <a:lnTo>
                    <a:pt x="358" y="62"/>
                  </a:lnTo>
                  <a:lnTo>
                    <a:pt x="363" y="41"/>
                  </a:lnTo>
                  <a:lnTo>
                    <a:pt x="368" y="19"/>
                  </a:lnTo>
                  <a:lnTo>
                    <a:pt x="367" y="18"/>
                  </a:lnTo>
                  <a:lnTo>
                    <a:pt x="366" y="18"/>
                  </a:lnTo>
                  <a:lnTo>
                    <a:pt x="364" y="18"/>
                  </a:lnTo>
                  <a:lnTo>
                    <a:pt x="363" y="18"/>
                  </a:lnTo>
                  <a:lnTo>
                    <a:pt x="360" y="19"/>
                  </a:lnTo>
                  <a:lnTo>
                    <a:pt x="359" y="21"/>
                  </a:lnTo>
                  <a:lnTo>
                    <a:pt x="358" y="21"/>
                  </a:lnTo>
                  <a:lnTo>
                    <a:pt x="358" y="22"/>
                  </a:lnTo>
                  <a:lnTo>
                    <a:pt x="346" y="19"/>
                  </a:lnTo>
                  <a:lnTo>
                    <a:pt x="339" y="16"/>
                  </a:lnTo>
                  <a:lnTo>
                    <a:pt x="333" y="12"/>
                  </a:lnTo>
                  <a:lnTo>
                    <a:pt x="327" y="8"/>
                  </a:lnTo>
                  <a:lnTo>
                    <a:pt x="318" y="5"/>
                  </a:lnTo>
                  <a:lnTo>
                    <a:pt x="299" y="0"/>
                  </a:lnTo>
                  <a:lnTo>
                    <a:pt x="282" y="0"/>
                  </a:lnTo>
                  <a:lnTo>
                    <a:pt x="267" y="4"/>
                  </a:lnTo>
                  <a:lnTo>
                    <a:pt x="254" y="10"/>
                  </a:lnTo>
                  <a:lnTo>
                    <a:pt x="241" y="21"/>
                  </a:lnTo>
                  <a:lnTo>
                    <a:pt x="230" y="31"/>
                  </a:lnTo>
                  <a:lnTo>
                    <a:pt x="216" y="42"/>
                  </a:lnTo>
                  <a:lnTo>
                    <a:pt x="127" y="72"/>
                  </a:lnTo>
                  <a:lnTo>
                    <a:pt x="52" y="72"/>
                  </a:lnTo>
                  <a:lnTo>
                    <a:pt x="21" y="55"/>
                  </a:lnTo>
                  <a:lnTo>
                    <a:pt x="0" y="89"/>
                  </a:lnTo>
                  <a:lnTo>
                    <a:pt x="41" y="145"/>
                  </a:lnTo>
                  <a:lnTo>
                    <a:pt x="17" y="169"/>
                  </a:lnTo>
                  <a:lnTo>
                    <a:pt x="18" y="219"/>
                  </a:lnTo>
                  <a:lnTo>
                    <a:pt x="25" y="221"/>
                  </a:lnTo>
                  <a:lnTo>
                    <a:pt x="35" y="223"/>
                  </a:lnTo>
                  <a:lnTo>
                    <a:pt x="45" y="224"/>
                  </a:lnTo>
                  <a:lnTo>
                    <a:pt x="52" y="226"/>
                  </a:lnTo>
                  <a:lnTo>
                    <a:pt x="68" y="253"/>
                  </a:lnTo>
                  <a:lnTo>
                    <a:pt x="63" y="269"/>
                  </a:lnTo>
                  <a:lnTo>
                    <a:pt x="68" y="295"/>
                  </a:lnTo>
                  <a:lnTo>
                    <a:pt x="118" y="265"/>
                  </a:lnTo>
                  <a:lnTo>
                    <a:pt x="127" y="265"/>
                  </a:lnTo>
                  <a:lnTo>
                    <a:pt x="139" y="264"/>
                  </a:lnTo>
                  <a:lnTo>
                    <a:pt x="146" y="264"/>
                  </a:lnTo>
                  <a:lnTo>
                    <a:pt x="185" y="249"/>
                  </a:lnTo>
                  <a:lnTo>
                    <a:pt x="216" y="260"/>
                  </a:lnTo>
                  <a:lnTo>
                    <a:pt x="257" y="241"/>
                  </a:lnTo>
                  <a:lnTo>
                    <a:pt x="245" y="230"/>
                  </a:lnTo>
                  <a:lnTo>
                    <a:pt x="318" y="174"/>
                  </a:lnTo>
                  <a:lnTo>
                    <a:pt x="336" y="172"/>
                  </a:lnTo>
                  <a:lnTo>
                    <a:pt x="348" y="180"/>
                  </a:lnTo>
                  <a:lnTo>
                    <a:pt x="358" y="180"/>
                  </a:lnTo>
                  <a:lnTo>
                    <a:pt x="369" y="168"/>
                  </a:lnTo>
                  <a:lnTo>
                    <a:pt x="341" y="139"/>
                  </a:lnTo>
                  <a:lnTo>
                    <a:pt x="358" y="1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3" name="Freeform 71"/>
            <p:cNvSpPr>
              <a:spLocks/>
            </p:cNvSpPr>
            <p:nvPr/>
          </p:nvSpPr>
          <p:spPr bwMode="gray">
            <a:xfrm>
              <a:off x="3476" y="3553"/>
              <a:ext cx="119" cy="242"/>
            </a:xfrm>
            <a:custGeom>
              <a:avLst/>
              <a:gdLst>
                <a:gd name="T0" fmla="*/ 119 w 119"/>
                <a:gd name="T1" fmla="*/ 135 h 242"/>
                <a:gd name="T2" fmla="*/ 106 w 119"/>
                <a:gd name="T3" fmla="*/ 115 h 242"/>
                <a:gd name="T4" fmla="*/ 97 w 119"/>
                <a:gd name="T5" fmla="*/ 97 h 242"/>
                <a:gd name="T6" fmla="*/ 92 w 119"/>
                <a:gd name="T7" fmla="*/ 79 h 242"/>
                <a:gd name="T8" fmla="*/ 90 w 119"/>
                <a:gd name="T9" fmla="*/ 60 h 242"/>
                <a:gd name="T10" fmla="*/ 91 w 119"/>
                <a:gd name="T11" fmla="*/ 37 h 242"/>
                <a:gd name="T12" fmla="*/ 81 w 119"/>
                <a:gd name="T13" fmla="*/ 27 h 242"/>
                <a:gd name="T14" fmla="*/ 69 w 119"/>
                <a:gd name="T15" fmla="*/ 17 h 242"/>
                <a:gd name="T16" fmla="*/ 54 w 119"/>
                <a:gd name="T17" fmla="*/ 9 h 242"/>
                <a:gd name="T18" fmla="*/ 40 w 119"/>
                <a:gd name="T19" fmla="*/ 3 h 242"/>
                <a:gd name="T20" fmla="*/ 27 w 119"/>
                <a:gd name="T21" fmla="*/ 0 h 242"/>
                <a:gd name="T22" fmla="*/ 18 w 119"/>
                <a:gd name="T23" fmla="*/ 1 h 242"/>
                <a:gd name="T24" fmla="*/ 13 w 119"/>
                <a:gd name="T25" fmla="*/ 5 h 242"/>
                <a:gd name="T26" fmla="*/ 7 w 119"/>
                <a:gd name="T27" fmla="*/ 9 h 242"/>
                <a:gd name="T28" fmla="*/ 2 w 119"/>
                <a:gd name="T29" fmla="*/ 17 h 242"/>
                <a:gd name="T30" fmla="*/ 0 w 119"/>
                <a:gd name="T31" fmla="*/ 26 h 242"/>
                <a:gd name="T32" fmla="*/ 1 w 119"/>
                <a:gd name="T33" fmla="*/ 37 h 242"/>
                <a:gd name="T34" fmla="*/ 2 w 119"/>
                <a:gd name="T35" fmla="*/ 44 h 242"/>
                <a:gd name="T36" fmla="*/ 2 w 119"/>
                <a:gd name="T37" fmla="*/ 49 h 242"/>
                <a:gd name="T38" fmla="*/ 4 w 119"/>
                <a:gd name="T39" fmla="*/ 50 h 242"/>
                <a:gd name="T40" fmla="*/ 5 w 119"/>
                <a:gd name="T41" fmla="*/ 51 h 242"/>
                <a:gd name="T42" fmla="*/ 7 w 119"/>
                <a:gd name="T43" fmla="*/ 51 h 242"/>
                <a:gd name="T44" fmla="*/ 10 w 119"/>
                <a:gd name="T45" fmla="*/ 51 h 242"/>
                <a:gd name="T46" fmla="*/ 11 w 119"/>
                <a:gd name="T47" fmla="*/ 53 h 242"/>
                <a:gd name="T48" fmla="*/ 13 w 119"/>
                <a:gd name="T49" fmla="*/ 54 h 242"/>
                <a:gd name="T50" fmla="*/ 13 w 119"/>
                <a:gd name="T51" fmla="*/ 64 h 242"/>
                <a:gd name="T52" fmla="*/ 13 w 119"/>
                <a:gd name="T53" fmla="*/ 77 h 242"/>
                <a:gd name="T54" fmla="*/ 14 w 119"/>
                <a:gd name="T55" fmla="*/ 88 h 242"/>
                <a:gd name="T56" fmla="*/ 25 w 119"/>
                <a:gd name="T57" fmla="*/ 117 h 242"/>
                <a:gd name="T58" fmla="*/ 34 w 119"/>
                <a:gd name="T59" fmla="*/ 140 h 242"/>
                <a:gd name="T60" fmla="*/ 33 w 119"/>
                <a:gd name="T61" fmla="*/ 146 h 242"/>
                <a:gd name="T62" fmla="*/ 29 w 119"/>
                <a:gd name="T63" fmla="*/ 154 h 242"/>
                <a:gd name="T64" fmla="*/ 25 w 119"/>
                <a:gd name="T65" fmla="*/ 161 h 242"/>
                <a:gd name="T66" fmla="*/ 23 w 119"/>
                <a:gd name="T67" fmla="*/ 168 h 242"/>
                <a:gd name="T68" fmla="*/ 28 w 119"/>
                <a:gd name="T69" fmla="*/ 183 h 242"/>
                <a:gd name="T70" fmla="*/ 37 w 119"/>
                <a:gd name="T71" fmla="*/ 197 h 242"/>
                <a:gd name="T72" fmla="*/ 49 w 119"/>
                <a:gd name="T73" fmla="*/ 209 h 242"/>
                <a:gd name="T74" fmla="*/ 61 w 119"/>
                <a:gd name="T75" fmla="*/ 220 h 242"/>
                <a:gd name="T76" fmla="*/ 74 w 119"/>
                <a:gd name="T77" fmla="*/ 231 h 242"/>
                <a:gd name="T78" fmla="*/ 86 w 119"/>
                <a:gd name="T79" fmla="*/ 242 h 242"/>
                <a:gd name="T80" fmla="*/ 91 w 119"/>
                <a:gd name="T81" fmla="*/ 241 h 242"/>
                <a:gd name="T82" fmla="*/ 95 w 119"/>
                <a:gd name="T83" fmla="*/ 238 h 242"/>
                <a:gd name="T84" fmla="*/ 98 w 119"/>
                <a:gd name="T85" fmla="*/ 237 h 242"/>
                <a:gd name="T86" fmla="*/ 101 w 119"/>
                <a:gd name="T87" fmla="*/ 236 h 242"/>
                <a:gd name="T88" fmla="*/ 102 w 119"/>
                <a:gd name="T89" fmla="*/ 234 h 242"/>
                <a:gd name="T90" fmla="*/ 104 w 119"/>
                <a:gd name="T91" fmla="*/ 233 h 242"/>
                <a:gd name="T92" fmla="*/ 102 w 119"/>
                <a:gd name="T93" fmla="*/ 232 h 242"/>
                <a:gd name="T94" fmla="*/ 101 w 119"/>
                <a:gd name="T95" fmla="*/ 229 h 242"/>
                <a:gd name="T96" fmla="*/ 98 w 119"/>
                <a:gd name="T97" fmla="*/ 225 h 242"/>
                <a:gd name="T98" fmla="*/ 97 w 119"/>
                <a:gd name="T99" fmla="*/ 222 h 242"/>
                <a:gd name="T100" fmla="*/ 101 w 119"/>
                <a:gd name="T101" fmla="*/ 205 h 242"/>
                <a:gd name="T102" fmla="*/ 119 w 119"/>
                <a:gd name="T103" fmla="*/ 13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9" h="242">
                  <a:moveTo>
                    <a:pt x="119" y="135"/>
                  </a:moveTo>
                  <a:lnTo>
                    <a:pt x="106" y="115"/>
                  </a:lnTo>
                  <a:lnTo>
                    <a:pt x="97" y="97"/>
                  </a:lnTo>
                  <a:lnTo>
                    <a:pt x="92" y="79"/>
                  </a:lnTo>
                  <a:lnTo>
                    <a:pt x="90" y="60"/>
                  </a:lnTo>
                  <a:lnTo>
                    <a:pt x="91" y="37"/>
                  </a:lnTo>
                  <a:lnTo>
                    <a:pt x="81" y="27"/>
                  </a:lnTo>
                  <a:lnTo>
                    <a:pt x="69" y="17"/>
                  </a:lnTo>
                  <a:lnTo>
                    <a:pt x="54" y="9"/>
                  </a:lnTo>
                  <a:lnTo>
                    <a:pt x="40" y="3"/>
                  </a:lnTo>
                  <a:lnTo>
                    <a:pt x="27" y="0"/>
                  </a:lnTo>
                  <a:lnTo>
                    <a:pt x="18" y="1"/>
                  </a:lnTo>
                  <a:lnTo>
                    <a:pt x="13" y="5"/>
                  </a:lnTo>
                  <a:lnTo>
                    <a:pt x="7" y="9"/>
                  </a:lnTo>
                  <a:lnTo>
                    <a:pt x="2" y="17"/>
                  </a:lnTo>
                  <a:lnTo>
                    <a:pt x="0" y="26"/>
                  </a:lnTo>
                  <a:lnTo>
                    <a:pt x="1" y="37"/>
                  </a:lnTo>
                  <a:lnTo>
                    <a:pt x="2" y="44"/>
                  </a:lnTo>
                  <a:lnTo>
                    <a:pt x="2" y="49"/>
                  </a:lnTo>
                  <a:lnTo>
                    <a:pt x="4" y="50"/>
                  </a:lnTo>
                  <a:lnTo>
                    <a:pt x="5" y="51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3" y="64"/>
                  </a:lnTo>
                  <a:lnTo>
                    <a:pt x="13" y="77"/>
                  </a:lnTo>
                  <a:lnTo>
                    <a:pt x="14" y="88"/>
                  </a:lnTo>
                  <a:lnTo>
                    <a:pt x="25" y="117"/>
                  </a:lnTo>
                  <a:lnTo>
                    <a:pt x="34" y="140"/>
                  </a:lnTo>
                  <a:lnTo>
                    <a:pt x="33" y="146"/>
                  </a:lnTo>
                  <a:lnTo>
                    <a:pt x="29" y="154"/>
                  </a:lnTo>
                  <a:lnTo>
                    <a:pt x="25" y="161"/>
                  </a:lnTo>
                  <a:lnTo>
                    <a:pt x="23" y="168"/>
                  </a:lnTo>
                  <a:lnTo>
                    <a:pt x="28" y="183"/>
                  </a:lnTo>
                  <a:lnTo>
                    <a:pt x="37" y="197"/>
                  </a:lnTo>
                  <a:lnTo>
                    <a:pt x="49" y="209"/>
                  </a:lnTo>
                  <a:lnTo>
                    <a:pt x="61" y="220"/>
                  </a:lnTo>
                  <a:lnTo>
                    <a:pt x="74" y="231"/>
                  </a:lnTo>
                  <a:lnTo>
                    <a:pt x="86" y="242"/>
                  </a:lnTo>
                  <a:lnTo>
                    <a:pt x="91" y="241"/>
                  </a:lnTo>
                  <a:lnTo>
                    <a:pt x="95" y="238"/>
                  </a:lnTo>
                  <a:lnTo>
                    <a:pt x="98" y="237"/>
                  </a:lnTo>
                  <a:lnTo>
                    <a:pt x="101" y="236"/>
                  </a:lnTo>
                  <a:lnTo>
                    <a:pt x="102" y="234"/>
                  </a:lnTo>
                  <a:lnTo>
                    <a:pt x="104" y="233"/>
                  </a:lnTo>
                  <a:lnTo>
                    <a:pt x="102" y="232"/>
                  </a:lnTo>
                  <a:lnTo>
                    <a:pt x="101" y="229"/>
                  </a:lnTo>
                  <a:lnTo>
                    <a:pt x="98" y="225"/>
                  </a:lnTo>
                  <a:lnTo>
                    <a:pt x="97" y="222"/>
                  </a:lnTo>
                  <a:lnTo>
                    <a:pt x="101" y="205"/>
                  </a:lnTo>
                  <a:lnTo>
                    <a:pt x="119" y="1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4" name="Freeform 72"/>
            <p:cNvSpPr>
              <a:spLocks/>
            </p:cNvSpPr>
            <p:nvPr/>
          </p:nvSpPr>
          <p:spPr bwMode="gray">
            <a:xfrm>
              <a:off x="2808" y="3557"/>
              <a:ext cx="67" cy="136"/>
            </a:xfrm>
            <a:custGeom>
              <a:avLst/>
              <a:gdLst>
                <a:gd name="T0" fmla="*/ 4 w 67"/>
                <a:gd name="T1" fmla="*/ 45 h 136"/>
                <a:gd name="T2" fmla="*/ 10 w 67"/>
                <a:gd name="T3" fmla="*/ 37 h 136"/>
                <a:gd name="T4" fmla="*/ 19 w 67"/>
                <a:gd name="T5" fmla="*/ 28 h 136"/>
                <a:gd name="T6" fmla="*/ 31 w 67"/>
                <a:gd name="T7" fmla="*/ 18 h 136"/>
                <a:gd name="T8" fmla="*/ 41 w 67"/>
                <a:gd name="T9" fmla="*/ 8 h 136"/>
                <a:gd name="T10" fmla="*/ 50 w 67"/>
                <a:gd name="T11" fmla="*/ 0 h 136"/>
                <a:gd name="T12" fmla="*/ 59 w 67"/>
                <a:gd name="T13" fmla="*/ 14 h 136"/>
                <a:gd name="T14" fmla="*/ 64 w 67"/>
                <a:gd name="T15" fmla="*/ 31 h 136"/>
                <a:gd name="T16" fmla="*/ 67 w 67"/>
                <a:gd name="T17" fmla="*/ 51 h 136"/>
                <a:gd name="T18" fmla="*/ 66 w 67"/>
                <a:gd name="T19" fmla="*/ 72 h 136"/>
                <a:gd name="T20" fmla="*/ 62 w 67"/>
                <a:gd name="T21" fmla="*/ 92 h 136"/>
                <a:gd name="T22" fmla="*/ 57 w 67"/>
                <a:gd name="T23" fmla="*/ 111 h 136"/>
                <a:gd name="T24" fmla="*/ 49 w 67"/>
                <a:gd name="T25" fmla="*/ 125 h 136"/>
                <a:gd name="T26" fmla="*/ 39 w 67"/>
                <a:gd name="T27" fmla="*/ 136 h 136"/>
                <a:gd name="T28" fmla="*/ 22 w 67"/>
                <a:gd name="T29" fmla="*/ 128 h 136"/>
                <a:gd name="T30" fmla="*/ 10 w 67"/>
                <a:gd name="T31" fmla="*/ 118 h 136"/>
                <a:gd name="T32" fmla="*/ 4 w 67"/>
                <a:gd name="T33" fmla="*/ 105 h 136"/>
                <a:gd name="T34" fmla="*/ 0 w 67"/>
                <a:gd name="T35" fmla="*/ 88 h 136"/>
                <a:gd name="T36" fmla="*/ 2 w 67"/>
                <a:gd name="T37" fmla="*/ 69 h 136"/>
                <a:gd name="T38" fmla="*/ 4 w 67"/>
                <a:gd name="T3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136">
                  <a:moveTo>
                    <a:pt x="4" y="45"/>
                  </a:moveTo>
                  <a:lnTo>
                    <a:pt x="10" y="37"/>
                  </a:lnTo>
                  <a:lnTo>
                    <a:pt x="19" y="28"/>
                  </a:lnTo>
                  <a:lnTo>
                    <a:pt x="31" y="18"/>
                  </a:lnTo>
                  <a:lnTo>
                    <a:pt x="41" y="8"/>
                  </a:lnTo>
                  <a:lnTo>
                    <a:pt x="50" y="0"/>
                  </a:lnTo>
                  <a:lnTo>
                    <a:pt x="59" y="14"/>
                  </a:lnTo>
                  <a:lnTo>
                    <a:pt x="64" y="31"/>
                  </a:lnTo>
                  <a:lnTo>
                    <a:pt x="67" y="51"/>
                  </a:lnTo>
                  <a:lnTo>
                    <a:pt x="66" y="72"/>
                  </a:lnTo>
                  <a:lnTo>
                    <a:pt x="62" y="92"/>
                  </a:lnTo>
                  <a:lnTo>
                    <a:pt x="57" y="111"/>
                  </a:lnTo>
                  <a:lnTo>
                    <a:pt x="49" y="125"/>
                  </a:lnTo>
                  <a:lnTo>
                    <a:pt x="39" y="136"/>
                  </a:lnTo>
                  <a:lnTo>
                    <a:pt x="22" y="128"/>
                  </a:lnTo>
                  <a:lnTo>
                    <a:pt x="10" y="118"/>
                  </a:lnTo>
                  <a:lnTo>
                    <a:pt x="4" y="105"/>
                  </a:lnTo>
                  <a:lnTo>
                    <a:pt x="0" y="88"/>
                  </a:lnTo>
                  <a:lnTo>
                    <a:pt x="2" y="69"/>
                  </a:lnTo>
                  <a:lnTo>
                    <a:pt x="4" y="4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" name="Freeform 73"/>
            <p:cNvSpPr>
              <a:spLocks/>
            </p:cNvSpPr>
            <p:nvPr/>
          </p:nvSpPr>
          <p:spPr bwMode="gray">
            <a:xfrm>
              <a:off x="2082" y="2856"/>
              <a:ext cx="733" cy="737"/>
            </a:xfrm>
            <a:custGeom>
              <a:avLst/>
              <a:gdLst>
                <a:gd name="T0" fmla="*/ 142 w 733"/>
                <a:gd name="T1" fmla="*/ 538 h 737"/>
                <a:gd name="T2" fmla="*/ 157 w 733"/>
                <a:gd name="T3" fmla="*/ 475 h 737"/>
                <a:gd name="T4" fmla="*/ 168 w 733"/>
                <a:gd name="T5" fmla="*/ 405 h 737"/>
                <a:gd name="T6" fmla="*/ 142 w 733"/>
                <a:gd name="T7" fmla="*/ 329 h 737"/>
                <a:gd name="T8" fmla="*/ 138 w 733"/>
                <a:gd name="T9" fmla="*/ 290 h 737"/>
                <a:gd name="T10" fmla="*/ 104 w 733"/>
                <a:gd name="T11" fmla="*/ 252 h 737"/>
                <a:gd name="T12" fmla="*/ 28 w 733"/>
                <a:gd name="T13" fmla="*/ 211 h 737"/>
                <a:gd name="T14" fmla="*/ 14 w 733"/>
                <a:gd name="T15" fmla="*/ 177 h 737"/>
                <a:gd name="T16" fmla="*/ 6 w 733"/>
                <a:gd name="T17" fmla="*/ 155 h 737"/>
                <a:gd name="T18" fmla="*/ 14 w 733"/>
                <a:gd name="T19" fmla="*/ 142 h 737"/>
                <a:gd name="T20" fmla="*/ 43 w 733"/>
                <a:gd name="T21" fmla="*/ 140 h 737"/>
                <a:gd name="T22" fmla="*/ 119 w 733"/>
                <a:gd name="T23" fmla="*/ 145 h 737"/>
                <a:gd name="T24" fmla="*/ 171 w 733"/>
                <a:gd name="T25" fmla="*/ 165 h 737"/>
                <a:gd name="T26" fmla="*/ 191 w 733"/>
                <a:gd name="T27" fmla="*/ 136 h 737"/>
                <a:gd name="T28" fmla="*/ 179 w 733"/>
                <a:gd name="T29" fmla="*/ 81 h 737"/>
                <a:gd name="T30" fmla="*/ 210 w 733"/>
                <a:gd name="T31" fmla="*/ 81 h 737"/>
                <a:gd name="T32" fmla="*/ 244 w 733"/>
                <a:gd name="T33" fmla="*/ 113 h 737"/>
                <a:gd name="T34" fmla="*/ 288 w 733"/>
                <a:gd name="T35" fmla="*/ 94 h 737"/>
                <a:gd name="T36" fmla="*/ 338 w 733"/>
                <a:gd name="T37" fmla="*/ 81 h 737"/>
                <a:gd name="T38" fmla="*/ 364 w 733"/>
                <a:gd name="T39" fmla="*/ 17 h 737"/>
                <a:gd name="T40" fmla="*/ 402 w 733"/>
                <a:gd name="T41" fmla="*/ 4 h 737"/>
                <a:gd name="T42" fmla="*/ 417 w 733"/>
                <a:gd name="T43" fmla="*/ 9 h 737"/>
                <a:gd name="T44" fmla="*/ 433 w 733"/>
                <a:gd name="T45" fmla="*/ 6 h 737"/>
                <a:gd name="T46" fmla="*/ 465 w 733"/>
                <a:gd name="T47" fmla="*/ 24 h 737"/>
                <a:gd name="T48" fmla="*/ 487 w 733"/>
                <a:gd name="T49" fmla="*/ 51 h 737"/>
                <a:gd name="T50" fmla="*/ 516 w 733"/>
                <a:gd name="T51" fmla="*/ 78 h 737"/>
                <a:gd name="T52" fmla="*/ 533 w 733"/>
                <a:gd name="T53" fmla="*/ 110 h 737"/>
                <a:gd name="T54" fmla="*/ 580 w 733"/>
                <a:gd name="T55" fmla="*/ 150 h 737"/>
                <a:gd name="T56" fmla="*/ 585 w 733"/>
                <a:gd name="T57" fmla="*/ 167 h 737"/>
                <a:gd name="T58" fmla="*/ 635 w 733"/>
                <a:gd name="T59" fmla="*/ 161 h 737"/>
                <a:gd name="T60" fmla="*/ 697 w 733"/>
                <a:gd name="T61" fmla="*/ 170 h 737"/>
                <a:gd name="T62" fmla="*/ 730 w 733"/>
                <a:gd name="T63" fmla="*/ 211 h 737"/>
                <a:gd name="T64" fmla="*/ 690 w 733"/>
                <a:gd name="T65" fmla="*/ 288 h 737"/>
                <a:gd name="T66" fmla="*/ 657 w 733"/>
                <a:gd name="T67" fmla="*/ 293 h 737"/>
                <a:gd name="T68" fmla="*/ 649 w 733"/>
                <a:gd name="T69" fmla="*/ 313 h 737"/>
                <a:gd name="T70" fmla="*/ 587 w 733"/>
                <a:gd name="T71" fmla="*/ 334 h 737"/>
                <a:gd name="T72" fmla="*/ 598 w 733"/>
                <a:gd name="T73" fmla="*/ 349 h 737"/>
                <a:gd name="T74" fmla="*/ 593 w 733"/>
                <a:gd name="T75" fmla="*/ 374 h 737"/>
                <a:gd name="T76" fmla="*/ 596 w 733"/>
                <a:gd name="T77" fmla="*/ 411 h 737"/>
                <a:gd name="T78" fmla="*/ 662 w 733"/>
                <a:gd name="T79" fmla="*/ 504 h 737"/>
                <a:gd name="T80" fmla="*/ 648 w 733"/>
                <a:gd name="T81" fmla="*/ 541 h 737"/>
                <a:gd name="T82" fmla="*/ 616 w 733"/>
                <a:gd name="T83" fmla="*/ 548 h 737"/>
                <a:gd name="T84" fmla="*/ 662 w 733"/>
                <a:gd name="T85" fmla="*/ 620 h 737"/>
                <a:gd name="T86" fmla="*/ 615 w 733"/>
                <a:gd name="T87" fmla="*/ 679 h 737"/>
                <a:gd name="T88" fmla="*/ 561 w 733"/>
                <a:gd name="T89" fmla="*/ 689 h 737"/>
                <a:gd name="T90" fmla="*/ 494 w 733"/>
                <a:gd name="T91" fmla="*/ 668 h 737"/>
                <a:gd name="T92" fmla="*/ 393 w 733"/>
                <a:gd name="T93" fmla="*/ 693 h 737"/>
                <a:gd name="T94" fmla="*/ 388 w 733"/>
                <a:gd name="T95" fmla="*/ 734 h 737"/>
                <a:gd name="T96" fmla="*/ 325 w 733"/>
                <a:gd name="T97" fmla="*/ 724 h 737"/>
                <a:gd name="T98" fmla="*/ 269 w 733"/>
                <a:gd name="T99" fmla="*/ 683 h 737"/>
                <a:gd name="T100" fmla="*/ 238 w 733"/>
                <a:gd name="T101" fmla="*/ 685 h 737"/>
                <a:gd name="T102" fmla="*/ 170 w 733"/>
                <a:gd name="T103" fmla="*/ 669 h 737"/>
                <a:gd name="T104" fmla="*/ 127 w 733"/>
                <a:gd name="T105" fmla="*/ 634 h 737"/>
                <a:gd name="T106" fmla="*/ 91 w 733"/>
                <a:gd name="T107" fmla="*/ 61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3" h="737">
                  <a:moveTo>
                    <a:pt x="78" y="609"/>
                  </a:moveTo>
                  <a:lnTo>
                    <a:pt x="96" y="592"/>
                  </a:lnTo>
                  <a:lnTo>
                    <a:pt x="114" y="574"/>
                  </a:lnTo>
                  <a:lnTo>
                    <a:pt x="130" y="556"/>
                  </a:lnTo>
                  <a:lnTo>
                    <a:pt x="142" y="538"/>
                  </a:lnTo>
                  <a:lnTo>
                    <a:pt x="142" y="533"/>
                  </a:lnTo>
                  <a:lnTo>
                    <a:pt x="145" y="523"/>
                  </a:lnTo>
                  <a:lnTo>
                    <a:pt x="148" y="509"/>
                  </a:lnTo>
                  <a:lnTo>
                    <a:pt x="152" y="492"/>
                  </a:lnTo>
                  <a:lnTo>
                    <a:pt x="157" y="475"/>
                  </a:lnTo>
                  <a:lnTo>
                    <a:pt x="161" y="459"/>
                  </a:lnTo>
                  <a:lnTo>
                    <a:pt x="166" y="443"/>
                  </a:lnTo>
                  <a:lnTo>
                    <a:pt x="171" y="432"/>
                  </a:lnTo>
                  <a:lnTo>
                    <a:pt x="175" y="425"/>
                  </a:lnTo>
                  <a:lnTo>
                    <a:pt x="168" y="405"/>
                  </a:lnTo>
                  <a:lnTo>
                    <a:pt x="161" y="388"/>
                  </a:lnTo>
                  <a:lnTo>
                    <a:pt x="157" y="373"/>
                  </a:lnTo>
                  <a:lnTo>
                    <a:pt x="154" y="358"/>
                  </a:lnTo>
                  <a:lnTo>
                    <a:pt x="150" y="343"/>
                  </a:lnTo>
                  <a:lnTo>
                    <a:pt x="142" y="329"/>
                  </a:lnTo>
                  <a:lnTo>
                    <a:pt x="130" y="313"/>
                  </a:lnTo>
                  <a:lnTo>
                    <a:pt x="137" y="301"/>
                  </a:lnTo>
                  <a:lnTo>
                    <a:pt x="139" y="295"/>
                  </a:lnTo>
                  <a:lnTo>
                    <a:pt x="141" y="291"/>
                  </a:lnTo>
                  <a:lnTo>
                    <a:pt x="138" y="290"/>
                  </a:lnTo>
                  <a:lnTo>
                    <a:pt x="134" y="287"/>
                  </a:lnTo>
                  <a:lnTo>
                    <a:pt x="128" y="284"/>
                  </a:lnTo>
                  <a:lnTo>
                    <a:pt x="119" y="279"/>
                  </a:lnTo>
                  <a:lnTo>
                    <a:pt x="112" y="268"/>
                  </a:lnTo>
                  <a:lnTo>
                    <a:pt x="104" y="252"/>
                  </a:lnTo>
                  <a:lnTo>
                    <a:pt x="91" y="237"/>
                  </a:lnTo>
                  <a:lnTo>
                    <a:pt x="77" y="224"/>
                  </a:lnTo>
                  <a:lnTo>
                    <a:pt x="61" y="213"/>
                  </a:lnTo>
                  <a:lnTo>
                    <a:pt x="45" y="209"/>
                  </a:lnTo>
                  <a:lnTo>
                    <a:pt x="28" y="211"/>
                  </a:lnTo>
                  <a:lnTo>
                    <a:pt x="18" y="204"/>
                  </a:lnTo>
                  <a:lnTo>
                    <a:pt x="7" y="194"/>
                  </a:lnTo>
                  <a:lnTo>
                    <a:pt x="0" y="183"/>
                  </a:lnTo>
                  <a:lnTo>
                    <a:pt x="6" y="181"/>
                  </a:lnTo>
                  <a:lnTo>
                    <a:pt x="14" y="177"/>
                  </a:lnTo>
                  <a:lnTo>
                    <a:pt x="23" y="174"/>
                  </a:lnTo>
                  <a:lnTo>
                    <a:pt x="28" y="172"/>
                  </a:lnTo>
                  <a:lnTo>
                    <a:pt x="23" y="163"/>
                  </a:lnTo>
                  <a:lnTo>
                    <a:pt x="16" y="159"/>
                  </a:lnTo>
                  <a:lnTo>
                    <a:pt x="6" y="155"/>
                  </a:lnTo>
                  <a:lnTo>
                    <a:pt x="6" y="153"/>
                  </a:lnTo>
                  <a:lnTo>
                    <a:pt x="7" y="150"/>
                  </a:lnTo>
                  <a:lnTo>
                    <a:pt x="10" y="147"/>
                  </a:lnTo>
                  <a:lnTo>
                    <a:pt x="13" y="145"/>
                  </a:lnTo>
                  <a:lnTo>
                    <a:pt x="14" y="142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9" y="140"/>
                  </a:lnTo>
                  <a:lnTo>
                    <a:pt x="43" y="140"/>
                  </a:lnTo>
                  <a:lnTo>
                    <a:pt x="61" y="140"/>
                  </a:lnTo>
                  <a:lnTo>
                    <a:pt x="80" y="140"/>
                  </a:lnTo>
                  <a:lnTo>
                    <a:pt x="98" y="138"/>
                  </a:lnTo>
                  <a:lnTo>
                    <a:pt x="114" y="138"/>
                  </a:lnTo>
                  <a:lnTo>
                    <a:pt x="119" y="145"/>
                  </a:lnTo>
                  <a:lnTo>
                    <a:pt x="125" y="153"/>
                  </a:lnTo>
                  <a:lnTo>
                    <a:pt x="130" y="160"/>
                  </a:lnTo>
                  <a:lnTo>
                    <a:pt x="145" y="160"/>
                  </a:lnTo>
                  <a:lnTo>
                    <a:pt x="159" y="163"/>
                  </a:lnTo>
                  <a:lnTo>
                    <a:pt x="171" y="165"/>
                  </a:lnTo>
                  <a:lnTo>
                    <a:pt x="182" y="167"/>
                  </a:lnTo>
                  <a:lnTo>
                    <a:pt x="188" y="158"/>
                  </a:lnTo>
                  <a:lnTo>
                    <a:pt x="191" y="150"/>
                  </a:lnTo>
                  <a:lnTo>
                    <a:pt x="191" y="144"/>
                  </a:lnTo>
                  <a:lnTo>
                    <a:pt x="191" y="136"/>
                  </a:lnTo>
                  <a:lnTo>
                    <a:pt x="193" y="126"/>
                  </a:lnTo>
                  <a:lnTo>
                    <a:pt x="184" y="115"/>
                  </a:lnTo>
                  <a:lnTo>
                    <a:pt x="179" y="104"/>
                  </a:lnTo>
                  <a:lnTo>
                    <a:pt x="177" y="92"/>
                  </a:lnTo>
                  <a:lnTo>
                    <a:pt x="179" y="81"/>
                  </a:lnTo>
                  <a:lnTo>
                    <a:pt x="188" y="71"/>
                  </a:lnTo>
                  <a:lnTo>
                    <a:pt x="197" y="76"/>
                  </a:lnTo>
                  <a:lnTo>
                    <a:pt x="202" y="80"/>
                  </a:lnTo>
                  <a:lnTo>
                    <a:pt x="206" y="81"/>
                  </a:lnTo>
                  <a:lnTo>
                    <a:pt x="210" y="81"/>
                  </a:lnTo>
                  <a:lnTo>
                    <a:pt x="216" y="80"/>
                  </a:lnTo>
                  <a:lnTo>
                    <a:pt x="227" y="76"/>
                  </a:lnTo>
                  <a:lnTo>
                    <a:pt x="229" y="91"/>
                  </a:lnTo>
                  <a:lnTo>
                    <a:pt x="234" y="104"/>
                  </a:lnTo>
                  <a:lnTo>
                    <a:pt x="244" y="113"/>
                  </a:lnTo>
                  <a:lnTo>
                    <a:pt x="256" y="119"/>
                  </a:lnTo>
                  <a:lnTo>
                    <a:pt x="273" y="121"/>
                  </a:lnTo>
                  <a:lnTo>
                    <a:pt x="278" y="112"/>
                  </a:lnTo>
                  <a:lnTo>
                    <a:pt x="283" y="101"/>
                  </a:lnTo>
                  <a:lnTo>
                    <a:pt x="288" y="94"/>
                  </a:lnTo>
                  <a:lnTo>
                    <a:pt x="293" y="88"/>
                  </a:lnTo>
                  <a:lnTo>
                    <a:pt x="298" y="87"/>
                  </a:lnTo>
                  <a:lnTo>
                    <a:pt x="306" y="92"/>
                  </a:lnTo>
                  <a:lnTo>
                    <a:pt x="325" y="87"/>
                  </a:lnTo>
                  <a:lnTo>
                    <a:pt x="338" y="81"/>
                  </a:lnTo>
                  <a:lnTo>
                    <a:pt x="347" y="72"/>
                  </a:lnTo>
                  <a:lnTo>
                    <a:pt x="353" y="62"/>
                  </a:lnTo>
                  <a:lnTo>
                    <a:pt x="357" y="50"/>
                  </a:lnTo>
                  <a:lnTo>
                    <a:pt x="360" y="35"/>
                  </a:lnTo>
                  <a:lnTo>
                    <a:pt x="364" y="17"/>
                  </a:lnTo>
                  <a:lnTo>
                    <a:pt x="369" y="9"/>
                  </a:lnTo>
                  <a:lnTo>
                    <a:pt x="376" y="5"/>
                  </a:lnTo>
                  <a:lnTo>
                    <a:pt x="385" y="4"/>
                  </a:lnTo>
                  <a:lnTo>
                    <a:pt x="394" y="4"/>
                  </a:lnTo>
                  <a:lnTo>
                    <a:pt x="402" y="4"/>
                  </a:lnTo>
                  <a:lnTo>
                    <a:pt x="411" y="1"/>
                  </a:lnTo>
                  <a:lnTo>
                    <a:pt x="416" y="3"/>
                  </a:lnTo>
                  <a:lnTo>
                    <a:pt x="417" y="4"/>
                  </a:lnTo>
                  <a:lnTo>
                    <a:pt x="417" y="6"/>
                  </a:lnTo>
                  <a:lnTo>
                    <a:pt x="417" y="9"/>
                  </a:lnTo>
                  <a:lnTo>
                    <a:pt x="416" y="10"/>
                  </a:lnTo>
                  <a:lnTo>
                    <a:pt x="417" y="10"/>
                  </a:lnTo>
                  <a:lnTo>
                    <a:pt x="421" y="8"/>
                  </a:lnTo>
                  <a:lnTo>
                    <a:pt x="429" y="0"/>
                  </a:lnTo>
                  <a:lnTo>
                    <a:pt x="433" y="6"/>
                  </a:lnTo>
                  <a:lnTo>
                    <a:pt x="439" y="12"/>
                  </a:lnTo>
                  <a:lnTo>
                    <a:pt x="448" y="17"/>
                  </a:lnTo>
                  <a:lnTo>
                    <a:pt x="457" y="19"/>
                  </a:lnTo>
                  <a:lnTo>
                    <a:pt x="462" y="22"/>
                  </a:lnTo>
                  <a:lnTo>
                    <a:pt x="465" y="24"/>
                  </a:lnTo>
                  <a:lnTo>
                    <a:pt x="469" y="30"/>
                  </a:lnTo>
                  <a:lnTo>
                    <a:pt x="474" y="35"/>
                  </a:lnTo>
                  <a:lnTo>
                    <a:pt x="478" y="40"/>
                  </a:lnTo>
                  <a:lnTo>
                    <a:pt x="479" y="42"/>
                  </a:lnTo>
                  <a:lnTo>
                    <a:pt x="487" y="51"/>
                  </a:lnTo>
                  <a:lnTo>
                    <a:pt x="493" y="58"/>
                  </a:lnTo>
                  <a:lnTo>
                    <a:pt x="498" y="63"/>
                  </a:lnTo>
                  <a:lnTo>
                    <a:pt x="505" y="68"/>
                  </a:lnTo>
                  <a:lnTo>
                    <a:pt x="515" y="74"/>
                  </a:lnTo>
                  <a:lnTo>
                    <a:pt x="516" y="78"/>
                  </a:lnTo>
                  <a:lnTo>
                    <a:pt x="516" y="85"/>
                  </a:lnTo>
                  <a:lnTo>
                    <a:pt x="516" y="92"/>
                  </a:lnTo>
                  <a:lnTo>
                    <a:pt x="517" y="96"/>
                  </a:lnTo>
                  <a:lnTo>
                    <a:pt x="525" y="101"/>
                  </a:lnTo>
                  <a:lnTo>
                    <a:pt x="533" y="110"/>
                  </a:lnTo>
                  <a:lnTo>
                    <a:pt x="540" y="119"/>
                  </a:lnTo>
                  <a:lnTo>
                    <a:pt x="548" y="126"/>
                  </a:lnTo>
                  <a:lnTo>
                    <a:pt x="564" y="136"/>
                  </a:lnTo>
                  <a:lnTo>
                    <a:pt x="574" y="144"/>
                  </a:lnTo>
                  <a:lnTo>
                    <a:pt x="580" y="150"/>
                  </a:lnTo>
                  <a:lnTo>
                    <a:pt x="581" y="156"/>
                  </a:lnTo>
                  <a:lnTo>
                    <a:pt x="583" y="160"/>
                  </a:lnTo>
                  <a:lnTo>
                    <a:pt x="581" y="164"/>
                  </a:lnTo>
                  <a:lnTo>
                    <a:pt x="583" y="165"/>
                  </a:lnTo>
                  <a:lnTo>
                    <a:pt x="585" y="167"/>
                  </a:lnTo>
                  <a:lnTo>
                    <a:pt x="592" y="165"/>
                  </a:lnTo>
                  <a:lnTo>
                    <a:pt x="602" y="163"/>
                  </a:lnTo>
                  <a:lnTo>
                    <a:pt x="620" y="159"/>
                  </a:lnTo>
                  <a:lnTo>
                    <a:pt x="626" y="159"/>
                  </a:lnTo>
                  <a:lnTo>
                    <a:pt x="635" y="161"/>
                  </a:lnTo>
                  <a:lnTo>
                    <a:pt x="646" y="163"/>
                  </a:lnTo>
                  <a:lnTo>
                    <a:pt x="654" y="163"/>
                  </a:lnTo>
                  <a:lnTo>
                    <a:pt x="669" y="167"/>
                  </a:lnTo>
                  <a:lnTo>
                    <a:pt x="683" y="168"/>
                  </a:lnTo>
                  <a:lnTo>
                    <a:pt x="697" y="170"/>
                  </a:lnTo>
                  <a:lnTo>
                    <a:pt x="708" y="173"/>
                  </a:lnTo>
                  <a:lnTo>
                    <a:pt x="720" y="178"/>
                  </a:lnTo>
                  <a:lnTo>
                    <a:pt x="728" y="188"/>
                  </a:lnTo>
                  <a:lnTo>
                    <a:pt x="733" y="200"/>
                  </a:lnTo>
                  <a:lnTo>
                    <a:pt x="730" y="211"/>
                  </a:lnTo>
                  <a:lnTo>
                    <a:pt x="724" y="226"/>
                  </a:lnTo>
                  <a:lnTo>
                    <a:pt x="713" y="241"/>
                  </a:lnTo>
                  <a:lnTo>
                    <a:pt x="703" y="261"/>
                  </a:lnTo>
                  <a:lnTo>
                    <a:pt x="694" y="287"/>
                  </a:lnTo>
                  <a:lnTo>
                    <a:pt x="690" y="288"/>
                  </a:lnTo>
                  <a:lnTo>
                    <a:pt x="683" y="288"/>
                  </a:lnTo>
                  <a:lnTo>
                    <a:pt x="672" y="290"/>
                  </a:lnTo>
                  <a:lnTo>
                    <a:pt x="663" y="290"/>
                  </a:lnTo>
                  <a:lnTo>
                    <a:pt x="660" y="291"/>
                  </a:lnTo>
                  <a:lnTo>
                    <a:pt x="657" y="293"/>
                  </a:lnTo>
                  <a:lnTo>
                    <a:pt x="657" y="299"/>
                  </a:lnTo>
                  <a:lnTo>
                    <a:pt x="658" y="304"/>
                  </a:lnTo>
                  <a:lnTo>
                    <a:pt x="658" y="309"/>
                  </a:lnTo>
                  <a:lnTo>
                    <a:pt x="656" y="311"/>
                  </a:lnTo>
                  <a:lnTo>
                    <a:pt x="649" y="313"/>
                  </a:lnTo>
                  <a:lnTo>
                    <a:pt x="638" y="315"/>
                  </a:lnTo>
                  <a:lnTo>
                    <a:pt x="625" y="319"/>
                  </a:lnTo>
                  <a:lnTo>
                    <a:pt x="611" y="323"/>
                  </a:lnTo>
                  <a:lnTo>
                    <a:pt x="597" y="328"/>
                  </a:lnTo>
                  <a:lnTo>
                    <a:pt x="587" y="334"/>
                  </a:lnTo>
                  <a:lnTo>
                    <a:pt x="580" y="341"/>
                  </a:lnTo>
                  <a:lnTo>
                    <a:pt x="580" y="346"/>
                  </a:lnTo>
                  <a:lnTo>
                    <a:pt x="584" y="349"/>
                  </a:lnTo>
                  <a:lnTo>
                    <a:pt x="590" y="349"/>
                  </a:lnTo>
                  <a:lnTo>
                    <a:pt x="598" y="349"/>
                  </a:lnTo>
                  <a:lnTo>
                    <a:pt x="606" y="346"/>
                  </a:lnTo>
                  <a:lnTo>
                    <a:pt x="612" y="346"/>
                  </a:lnTo>
                  <a:lnTo>
                    <a:pt x="616" y="346"/>
                  </a:lnTo>
                  <a:lnTo>
                    <a:pt x="615" y="349"/>
                  </a:lnTo>
                  <a:lnTo>
                    <a:pt x="593" y="374"/>
                  </a:lnTo>
                  <a:lnTo>
                    <a:pt x="592" y="379"/>
                  </a:lnTo>
                  <a:lnTo>
                    <a:pt x="592" y="386"/>
                  </a:lnTo>
                  <a:lnTo>
                    <a:pt x="592" y="393"/>
                  </a:lnTo>
                  <a:lnTo>
                    <a:pt x="594" y="400"/>
                  </a:lnTo>
                  <a:lnTo>
                    <a:pt x="596" y="411"/>
                  </a:lnTo>
                  <a:lnTo>
                    <a:pt x="602" y="423"/>
                  </a:lnTo>
                  <a:lnTo>
                    <a:pt x="610" y="432"/>
                  </a:lnTo>
                  <a:lnTo>
                    <a:pt x="617" y="440"/>
                  </a:lnTo>
                  <a:lnTo>
                    <a:pt x="622" y="446"/>
                  </a:lnTo>
                  <a:lnTo>
                    <a:pt x="662" y="504"/>
                  </a:lnTo>
                  <a:lnTo>
                    <a:pt x="630" y="522"/>
                  </a:lnTo>
                  <a:lnTo>
                    <a:pt x="631" y="524"/>
                  </a:lnTo>
                  <a:lnTo>
                    <a:pt x="637" y="529"/>
                  </a:lnTo>
                  <a:lnTo>
                    <a:pt x="643" y="536"/>
                  </a:lnTo>
                  <a:lnTo>
                    <a:pt x="648" y="541"/>
                  </a:lnTo>
                  <a:lnTo>
                    <a:pt x="652" y="543"/>
                  </a:lnTo>
                  <a:lnTo>
                    <a:pt x="647" y="543"/>
                  </a:lnTo>
                  <a:lnTo>
                    <a:pt x="637" y="545"/>
                  </a:lnTo>
                  <a:lnTo>
                    <a:pt x="625" y="547"/>
                  </a:lnTo>
                  <a:lnTo>
                    <a:pt x="616" y="548"/>
                  </a:lnTo>
                  <a:lnTo>
                    <a:pt x="612" y="552"/>
                  </a:lnTo>
                  <a:lnTo>
                    <a:pt x="617" y="588"/>
                  </a:lnTo>
                  <a:lnTo>
                    <a:pt x="647" y="620"/>
                  </a:lnTo>
                  <a:lnTo>
                    <a:pt x="669" y="618"/>
                  </a:lnTo>
                  <a:lnTo>
                    <a:pt x="662" y="620"/>
                  </a:lnTo>
                  <a:lnTo>
                    <a:pt x="654" y="629"/>
                  </a:lnTo>
                  <a:lnTo>
                    <a:pt x="644" y="641"/>
                  </a:lnTo>
                  <a:lnTo>
                    <a:pt x="635" y="653"/>
                  </a:lnTo>
                  <a:lnTo>
                    <a:pt x="625" y="668"/>
                  </a:lnTo>
                  <a:lnTo>
                    <a:pt x="615" y="679"/>
                  </a:lnTo>
                  <a:lnTo>
                    <a:pt x="607" y="688"/>
                  </a:lnTo>
                  <a:lnTo>
                    <a:pt x="602" y="691"/>
                  </a:lnTo>
                  <a:lnTo>
                    <a:pt x="584" y="692"/>
                  </a:lnTo>
                  <a:lnTo>
                    <a:pt x="571" y="692"/>
                  </a:lnTo>
                  <a:lnTo>
                    <a:pt x="561" y="689"/>
                  </a:lnTo>
                  <a:lnTo>
                    <a:pt x="552" y="685"/>
                  </a:lnTo>
                  <a:lnTo>
                    <a:pt x="544" y="679"/>
                  </a:lnTo>
                  <a:lnTo>
                    <a:pt x="535" y="671"/>
                  </a:lnTo>
                  <a:lnTo>
                    <a:pt x="524" y="661"/>
                  </a:lnTo>
                  <a:lnTo>
                    <a:pt x="494" y="668"/>
                  </a:lnTo>
                  <a:lnTo>
                    <a:pt x="428" y="639"/>
                  </a:lnTo>
                  <a:lnTo>
                    <a:pt x="411" y="650"/>
                  </a:lnTo>
                  <a:lnTo>
                    <a:pt x="401" y="662"/>
                  </a:lnTo>
                  <a:lnTo>
                    <a:pt x="394" y="678"/>
                  </a:lnTo>
                  <a:lnTo>
                    <a:pt x="393" y="693"/>
                  </a:lnTo>
                  <a:lnTo>
                    <a:pt x="393" y="709"/>
                  </a:lnTo>
                  <a:lnTo>
                    <a:pt x="397" y="723"/>
                  </a:lnTo>
                  <a:lnTo>
                    <a:pt x="401" y="737"/>
                  </a:lnTo>
                  <a:lnTo>
                    <a:pt x="397" y="735"/>
                  </a:lnTo>
                  <a:lnTo>
                    <a:pt x="388" y="734"/>
                  </a:lnTo>
                  <a:lnTo>
                    <a:pt x="375" y="732"/>
                  </a:lnTo>
                  <a:lnTo>
                    <a:pt x="361" y="729"/>
                  </a:lnTo>
                  <a:lnTo>
                    <a:pt x="347" y="728"/>
                  </a:lnTo>
                  <a:lnTo>
                    <a:pt x="334" y="725"/>
                  </a:lnTo>
                  <a:lnTo>
                    <a:pt x="325" y="724"/>
                  </a:lnTo>
                  <a:lnTo>
                    <a:pt x="315" y="719"/>
                  </a:lnTo>
                  <a:lnTo>
                    <a:pt x="302" y="710"/>
                  </a:lnTo>
                  <a:lnTo>
                    <a:pt x="289" y="701"/>
                  </a:lnTo>
                  <a:lnTo>
                    <a:pt x="278" y="692"/>
                  </a:lnTo>
                  <a:lnTo>
                    <a:pt x="269" y="683"/>
                  </a:lnTo>
                  <a:lnTo>
                    <a:pt x="261" y="677"/>
                  </a:lnTo>
                  <a:lnTo>
                    <a:pt x="259" y="675"/>
                  </a:lnTo>
                  <a:lnTo>
                    <a:pt x="253" y="677"/>
                  </a:lnTo>
                  <a:lnTo>
                    <a:pt x="246" y="680"/>
                  </a:lnTo>
                  <a:lnTo>
                    <a:pt x="238" y="685"/>
                  </a:lnTo>
                  <a:lnTo>
                    <a:pt x="230" y="689"/>
                  </a:lnTo>
                  <a:lnTo>
                    <a:pt x="225" y="692"/>
                  </a:lnTo>
                  <a:lnTo>
                    <a:pt x="221" y="691"/>
                  </a:lnTo>
                  <a:lnTo>
                    <a:pt x="191" y="661"/>
                  </a:lnTo>
                  <a:lnTo>
                    <a:pt x="170" y="669"/>
                  </a:lnTo>
                  <a:lnTo>
                    <a:pt x="159" y="660"/>
                  </a:lnTo>
                  <a:lnTo>
                    <a:pt x="148" y="652"/>
                  </a:lnTo>
                  <a:lnTo>
                    <a:pt x="139" y="647"/>
                  </a:lnTo>
                  <a:lnTo>
                    <a:pt x="132" y="641"/>
                  </a:lnTo>
                  <a:lnTo>
                    <a:pt x="127" y="634"/>
                  </a:lnTo>
                  <a:lnTo>
                    <a:pt x="124" y="624"/>
                  </a:lnTo>
                  <a:lnTo>
                    <a:pt x="121" y="620"/>
                  </a:lnTo>
                  <a:lnTo>
                    <a:pt x="112" y="616"/>
                  </a:lnTo>
                  <a:lnTo>
                    <a:pt x="102" y="612"/>
                  </a:lnTo>
                  <a:lnTo>
                    <a:pt x="91" y="610"/>
                  </a:lnTo>
                  <a:lnTo>
                    <a:pt x="83" y="609"/>
                  </a:lnTo>
                  <a:lnTo>
                    <a:pt x="78" y="60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6" name="Freeform 74"/>
            <p:cNvSpPr>
              <a:spLocks/>
            </p:cNvSpPr>
            <p:nvPr/>
          </p:nvSpPr>
          <p:spPr bwMode="gray">
            <a:xfrm>
              <a:off x="2795" y="3709"/>
              <a:ext cx="80" cy="186"/>
            </a:xfrm>
            <a:custGeom>
              <a:avLst/>
              <a:gdLst>
                <a:gd name="T0" fmla="*/ 0 w 80"/>
                <a:gd name="T1" fmla="*/ 80 h 186"/>
                <a:gd name="T2" fmla="*/ 6 w 80"/>
                <a:gd name="T3" fmla="*/ 96 h 186"/>
                <a:gd name="T4" fmla="*/ 7 w 80"/>
                <a:gd name="T5" fmla="*/ 116 h 186"/>
                <a:gd name="T6" fmla="*/ 6 w 80"/>
                <a:gd name="T7" fmla="*/ 135 h 186"/>
                <a:gd name="T8" fmla="*/ 3 w 80"/>
                <a:gd name="T9" fmla="*/ 154 h 186"/>
                <a:gd name="T10" fmla="*/ 3 w 80"/>
                <a:gd name="T11" fmla="*/ 171 h 186"/>
                <a:gd name="T12" fmla="*/ 6 w 80"/>
                <a:gd name="T13" fmla="*/ 186 h 186"/>
                <a:gd name="T14" fmla="*/ 18 w 80"/>
                <a:gd name="T15" fmla="*/ 185 h 186"/>
                <a:gd name="T16" fmla="*/ 27 w 80"/>
                <a:gd name="T17" fmla="*/ 181 h 186"/>
                <a:gd name="T18" fmla="*/ 32 w 80"/>
                <a:gd name="T19" fmla="*/ 176 h 186"/>
                <a:gd name="T20" fmla="*/ 38 w 80"/>
                <a:gd name="T21" fmla="*/ 171 h 186"/>
                <a:gd name="T22" fmla="*/ 41 w 80"/>
                <a:gd name="T23" fmla="*/ 166 h 186"/>
                <a:gd name="T24" fmla="*/ 44 w 80"/>
                <a:gd name="T25" fmla="*/ 162 h 186"/>
                <a:gd name="T26" fmla="*/ 49 w 80"/>
                <a:gd name="T27" fmla="*/ 160 h 186"/>
                <a:gd name="T28" fmla="*/ 54 w 80"/>
                <a:gd name="T29" fmla="*/ 163 h 186"/>
                <a:gd name="T30" fmla="*/ 62 w 80"/>
                <a:gd name="T31" fmla="*/ 169 h 186"/>
                <a:gd name="T32" fmla="*/ 67 w 80"/>
                <a:gd name="T33" fmla="*/ 158 h 186"/>
                <a:gd name="T34" fmla="*/ 71 w 80"/>
                <a:gd name="T35" fmla="*/ 144 h 186"/>
                <a:gd name="T36" fmla="*/ 75 w 80"/>
                <a:gd name="T37" fmla="*/ 130 h 186"/>
                <a:gd name="T38" fmla="*/ 80 w 80"/>
                <a:gd name="T39" fmla="*/ 119 h 186"/>
                <a:gd name="T40" fmla="*/ 73 w 80"/>
                <a:gd name="T41" fmla="*/ 107 h 186"/>
                <a:gd name="T42" fmla="*/ 68 w 80"/>
                <a:gd name="T43" fmla="*/ 96 h 186"/>
                <a:gd name="T44" fmla="*/ 64 w 80"/>
                <a:gd name="T45" fmla="*/ 89 h 186"/>
                <a:gd name="T46" fmla="*/ 64 w 80"/>
                <a:gd name="T47" fmla="*/ 82 h 186"/>
                <a:gd name="T48" fmla="*/ 70 w 80"/>
                <a:gd name="T49" fmla="*/ 76 h 186"/>
                <a:gd name="T50" fmla="*/ 80 w 80"/>
                <a:gd name="T51" fmla="*/ 69 h 186"/>
                <a:gd name="T52" fmla="*/ 79 w 80"/>
                <a:gd name="T53" fmla="*/ 52 h 186"/>
                <a:gd name="T54" fmla="*/ 75 w 80"/>
                <a:gd name="T55" fmla="*/ 32 h 186"/>
                <a:gd name="T56" fmla="*/ 67 w 80"/>
                <a:gd name="T57" fmla="*/ 16 h 186"/>
                <a:gd name="T58" fmla="*/ 57 w 80"/>
                <a:gd name="T59" fmla="*/ 0 h 186"/>
                <a:gd name="T60" fmla="*/ 43 w 80"/>
                <a:gd name="T61" fmla="*/ 14 h 186"/>
                <a:gd name="T62" fmla="*/ 30 w 80"/>
                <a:gd name="T63" fmla="*/ 23 h 186"/>
                <a:gd name="T64" fmla="*/ 21 w 80"/>
                <a:gd name="T65" fmla="*/ 30 h 186"/>
                <a:gd name="T66" fmla="*/ 13 w 80"/>
                <a:gd name="T67" fmla="*/ 34 h 186"/>
                <a:gd name="T68" fmla="*/ 8 w 80"/>
                <a:gd name="T69" fmla="*/ 36 h 186"/>
                <a:gd name="T70" fmla="*/ 4 w 80"/>
                <a:gd name="T71" fmla="*/ 40 h 186"/>
                <a:gd name="T72" fmla="*/ 3 w 80"/>
                <a:gd name="T73" fmla="*/ 45 h 186"/>
                <a:gd name="T74" fmla="*/ 2 w 80"/>
                <a:gd name="T75" fmla="*/ 53 h 186"/>
                <a:gd name="T76" fmla="*/ 0 w 80"/>
                <a:gd name="T77" fmla="*/ 63 h 186"/>
                <a:gd name="T78" fmla="*/ 0 w 80"/>
                <a:gd name="T79" fmla="*/ 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186">
                  <a:moveTo>
                    <a:pt x="0" y="80"/>
                  </a:moveTo>
                  <a:lnTo>
                    <a:pt x="6" y="96"/>
                  </a:lnTo>
                  <a:lnTo>
                    <a:pt x="7" y="116"/>
                  </a:lnTo>
                  <a:lnTo>
                    <a:pt x="6" y="135"/>
                  </a:lnTo>
                  <a:lnTo>
                    <a:pt x="3" y="154"/>
                  </a:lnTo>
                  <a:lnTo>
                    <a:pt x="3" y="171"/>
                  </a:lnTo>
                  <a:lnTo>
                    <a:pt x="6" y="186"/>
                  </a:lnTo>
                  <a:lnTo>
                    <a:pt x="18" y="185"/>
                  </a:lnTo>
                  <a:lnTo>
                    <a:pt x="27" y="181"/>
                  </a:lnTo>
                  <a:lnTo>
                    <a:pt x="32" y="176"/>
                  </a:lnTo>
                  <a:lnTo>
                    <a:pt x="38" y="171"/>
                  </a:lnTo>
                  <a:lnTo>
                    <a:pt x="41" y="166"/>
                  </a:lnTo>
                  <a:lnTo>
                    <a:pt x="44" y="162"/>
                  </a:lnTo>
                  <a:lnTo>
                    <a:pt x="49" y="160"/>
                  </a:lnTo>
                  <a:lnTo>
                    <a:pt x="54" y="163"/>
                  </a:lnTo>
                  <a:lnTo>
                    <a:pt x="62" y="169"/>
                  </a:lnTo>
                  <a:lnTo>
                    <a:pt x="67" y="158"/>
                  </a:lnTo>
                  <a:lnTo>
                    <a:pt x="71" y="144"/>
                  </a:lnTo>
                  <a:lnTo>
                    <a:pt x="75" y="130"/>
                  </a:lnTo>
                  <a:lnTo>
                    <a:pt x="80" y="119"/>
                  </a:lnTo>
                  <a:lnTo>
                    <a:pt x="73" y="107"/>
                  </a:lnTo>
                  <a:lnTo>
                    <a:pt x="68" y="96"/>
                  </a:lnTo>
                  <a:lnTo>
                    <a:pt x="64" y="89"/>
                  </a:lnTo>
                  <a:lnTo>
                    <a:pt x="64" y="82"/>
                  </a:lnTo>
                  <a:lnTo>
                    <a:pt x="70" y="76"/>
                  </a:lnTo>
                  <a:lnTo>
                    <a:pt x="80" y="69"/>
                  </a:lnTo>
                  <a:lnTo>
                    <a:pt x="79" y="52"/>
                  </a:lnTo>
                  <a:lnTo>
                    <a:pt x="75" y="32"/>
                  </a:lnTo>
                  <a:lnTo>
                    <a:pt x="67" y="16"/>
                  </a:lnTo>
                  <a:lnTo>
                    <a:pt x="57" y="0"/>
                  </a:lnTo>
                  <a:lnTo>
                    <a:pt x="43" y="14"/>
                  </a:lnTo>
                  <a:lnTo>
                    <a:pt x="30" y="23"/>
                  </a:lnTo>
                  <a:lnTo>
                    <a:pt x="21" y="30"/>
                  </a:lnTo>
                  <a:lnTo>
                    <a:pt x="13" y="34"/>
                  </a:lnTo>
                  <a:lnTo>
                    <a:pt x="8" y="36"/>
                  </a:lnTo>
                  <a:lnTo>
                    <a:pt x="4" y="40"/>
                  </a:lnTo>
                  <a:lnTo>
                    <a:pt x="3" y="45"/>
                  </a:lnTo>
                  <a:lnTo>
                    <a:pt x="2" y="53"/>
                  </a:lnTo>
                  <a:lnTo>
                    <a:pt x="0" y="63"/>
                  </a:lnTo>
                  <a:lnTo>
                    <a:pt x="0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7" name="Freeform 75"/>
            <p:cNvSpPr>
              <a:spLocks/>
            </p:cNvSpPr>
            <p:nvPr/>
          </p:nvSpPr>
          <p:spPr bwMode="gray">
            <a:xfrm>
              <a:off x="3050" y="3958"/>
              <a:ext cx="199" cy="134"/>
            </a:xfrm>
            <a:custGeom>
              <a:avLst/>
              <a:gdLst>
                <a:gd name="T0" fmla="*/ 187 w 199"/>
                <a:gd name="T1" fmla="*/ 38 h 134"/>
                <a:gd name="T2" fmla="*/ 194 w 199"/>
                <a:gd name="T3" fmla="*/ 29 h 134"/>
                <a:gd name="T4" fmla="*/ 198 w 199"/>
                <a:gd name="T5" fmla="*/ 19 h 134"/>
                <a:gd name="T6" fmla="*/ 199 w 199"/>
                <a:gd name="T7" fmla="*/ 9 h 134"/>
                <a:gd name="T8" fmla="*/ 199 w 199"/>
                <a:gd name="T9" fmla="*/ 0 h 134"/>
                <a:gd name="T10" fmla="*/ 181 w 199"/>
                <a:gd name="T11" fmla="*/ 1 h 134"/>
                <a:gd name="T12" fmla="*/ 164 w 199"/>
                <a:gd name="T13" fmla="*/ 5 h 134"/>
                <a:gd name="T14" fmla="*/ 148 w 199"/>
                <a:gd name="T15" fmla="*/ 10 h 134"/>
                <a:gd name="T16" fmla="*/ 131 w 199"/>
                <a:gd name="T17" fmla="*/ 15 h 134"/>
                <a:gd name="T18" fmla="*/ 116 w 199"/>
                <a:gd name="T19" fmla="*/ 18 h 134"/>
                <a:gd name="T20" fmla="*/ 99 w 199"/>
                <a:gd name="T21" fmla="*/ 19 h 134"/>
                <a:gd name="T22" fmla="*/ 81 w 199"/>
                <a:gd name="T23" fmla="*/ 14 h 134"/>
                <a:gd name="T24" fmla="*/ 63 w 199"/>
                <a:gd name="T25" fmla="*/ 5 h 134"/>
                <a:gd name="T26" fmla="*/ 53 w 199"/>
                <a:gd name="T27" fmla="*/ 10 h 134"/>
                <a:gd name="T28" fmla="*/ 41 w 199"/>
                <a:gd name="T29" fmla="*/ 13 h 134"/>
                <a:gd name="T30" fmla="*/ 31 w 199"/>
                <a:gd name="T31" fmla="*/ 15 h 134"/>
                <a:gd name="T32" fmla="*/ 21 w 199"/>
                <a:gd name="T33" fmla="*/ 17 h 134"/>
                <a:gd name="T34" fmla="*/ 13 w 199"/>
                <a:gd name="T35" fmla="*/ 20 h 134"/>
                <a:gd name="T36" fmla="*/ 7 w 199"/>
                <a:gd name="T37" fmla="*/ 27 h 134"/>
                <a:gd name="T38" fmla="*/ 2 w 199"/>
                <a:gd name="T39" fmla="*/ 36 h 134"/>
                <a:gd name="T40" fmla="*/ 0 w 199"/>
                <a:gd name="T41" fmla="*/ 50 h 134"/>
                <a:gd name="T42" fmla="*/ 21 w 199"/>
                <a:gd name="T43" fmla="*/ 65 h 134"/>
                <a:gd name="T44" fmla="*/ 44 w 199"/>
                <a:gd name="T45" fmla="*/ 79 h 134"/>
                <a:gd name="T46" fmla="*/ 71 w 199"/>
                <a:gd name="T47" fmla="*/ 91 h 134"/>
                <a:gd name="T48" fmla="*/ 100 w 199"/>
                <a:gd name="T49" fmla="*/ 102 h 134"/>
                <a:gd name="T50" fmla="*/ 129 w 199"/>
                <a:gd name="T51" fmla="*/ 113 h 134"/>
                <a:gd name="T52" fmla="*/ 157 w 199"/>
                <a:gd name="T53" fmla="*/ 123 h 134"/>
                <a:gd name="T54" fmla="*/ 182 w 199"/>
                <a:gd name="T55" fmla="*/ 134 h 134"/>
                <a:gd name="T56" fmla="*/ 193 w 199"/>
                <a:gd name="T57" fmla="*/ 122 h 134"/>
                <a:gd name="T58" fmla="*/ 195 w 199"/>
                <a:gd name="T59" fmla="*/ 107 h 134"/>
                <a:gd name="T60" fmla="*/ 194 w 199"/>
                <a:gd name="T61" fmla="*/ 93 h 134"/>
                <a:gd name="T62" fmla="*/ 190 w 199"/>
                <a:gd name="T63" fmla="*/ 77 h 134"/>
                <a:gd name="T64" fmla="*/ 187 w 199"/>
                <a:gd name="T65" fmla="*/ 60 h 134"/>
                <a:gd name="T66" fmla="*/ 187 w 199"/>
                <a:gd name="T67" fmla="*/ 3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9" h="134">
                  <a:moveTo>
                    <a:pt x="187" y="38"/>
                  </a:moveTo>
                  <a:lnTo>
                    <a:pt x="194" y="29"/>
                  </a:lnTo>
                  <a:lnTo>
                    <a:pt x="198" y="19"/>
                  </a:lnTo>
                  <a:lnTo>
                    <a:pt x="199" y="9"/>
                  </a:lnTo>
                  <a:lnTo>
                    <a:pt x="199" y="0"/>
                  </a:lnTo>
                  <a:lnTo>
                    <a:pt x="181" y="1"/>
                  </a:lnTo>
                  <a:lnTo>
                    <a:pt x="164" y="5"/>
                  </a:lnTo>
                  <a:lnTo>
                    <a:pt x="148" y="10"/>
                  </a:lnTo>
                  <a:lnTo>
                    <a:pt x="131" y="15"/>
                  </a:lnTo>
                  <a:lnTo>
                    <a:pt x="116" y="18"/>
                  </a:lnTo>
                  <a:lnTo>
                    <a:pt x="99" y="19"/>
                  </a:lnTo>
                  <a:lnTo>
                    <a:pt x="81" y="14"/>
                  </a:lnTo>
                  <a:lnTo>
                    <a:pt x="63" y="5"/>
                  </a:lnTo>
                  <a:lnTo>
                    <a:pt x="53" y="10"/>
                  </a:lnTo>
                  <a:lnTo>
                    <a:pt x="41" y="13"/>
                  </a:lnTo>
                  <a:lnTo>
                    <a:pt x="31" y="15"/>
                  </a:lnTo>
                  <a:lnTo>
                    <a:pt x="21" y="17"/>
                  </a:lnTo>
                  <a:lnTo>
                    <a:pt x="13" y="20"/>
                  </a:lnTo>
                  <a:lnTo>
                    <a:pt x="7" y="27"/>
                  </a:lnTo>
                  <a:lnTo>
                    <a:pt x="2" y="36"/>
                  </a:lnTo>
                  <a:lnTo>
                    <a:pt x="0" y="50"/>
                  </a:lnTo>
                  <a:lnTo>
                    <a:pt x="21" y="65"/>
                  </a:lnTo>
                  <a:lnTo>
                    <a:pt x="44" y="79"/>
                  </a:lnTo>
                  <a:lnTo>
                    <a:pt x="71" y="91"/>
                  </a:lnTo>
                  <a:lnTo>
                    <a:pt x="100" y="102"/>
                  </a:lnTo>
                  <a:lnTo>
                    <a:pt x="129" y="113"/>
                  </a:lnTo>
                  <a:lnTo>
                    <a:pt x="157" y="123"/>
                  </a:lnTo>
                  <a:lnTo>
                    <a:pt x="182" y="134"/>
                  </a:lnTo>
                  <a:lnTo>
                    <a:pt x="193" y="122"/>
                  </a:lnTo>
                  <a:lnTo>
                    <a:pt x="195" y="107"/>
                  </a:lnTo>
                  <a:lnTo>
                    <a:pt x="194" y="93"/>
                  </a:lnTo>
                  <a:lnTo>
                    <a:pt x="190" y="77"/>
                  </a:lnTo>
                  <a:lnTo>
                    <a:pt x="187" y="60"/>
                  </a:lnTo>
                  <a:lnTo>
                    <a:pt x="187" y="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" name="Freeform 76"/>
            <p:cNvSpPr>
              <a:spLocks/>
            </p:cNvSpPr>
            <p:nvPr/>
          </p:nvSpPr>
          <p:spPr bwMode="gray">
            <a:xfrm>
              <a:off x="2694" y="3208"/>
              <a:ext cx="740" cy="758"/>
            </a:xfrm>
            <a:custGeom>
              <a:avLst/>
              <a:gdLst>
                <a:gd name="T0" fmla="*/ 66 w 740"/>
                <a:gd name="T1" fmla="*/ 268 h 758"/>
                <a:gd name="T2" fmla="*/ 96 w 740"/>
                <a:gd name="T3" fmla="*/ 253 h 758"/>
                <a:gd name="T4" fmla="*/ 128 w 740"/>
                <a:gd name="T5" fmla="*/ 231 h 758"/>
                <a:gd name="T6" fmla="*/ 148 w 740"/>
                <a:gd name="T7" fmla="*/ 228 h 758"/>
                <a:gd name="T8" fmla="*/ 178 w 740"/>
                <a:gd name="T9" fmla="*/ 240 h 758"/>
                <a:gd name="T10" fmla="*/ 205 w 740"/>
                <a:gd name="T11" fmla="*/ 269 h 758"/>
                <a:gd name="T12" fmla="*/ 230 w 740"/>
                <a:gd name="T13" fmla="*/ 303 h 758"/>
                <a:gd name="T14" fmla="*/ 242 w 740"/>
                <a:gd name="T15" fmla="*/ 353 h 758"/>
                <a:gd name="T16" fmla="*/ 286 w 740"/>
                <a:gd name="T17" fmla="*/ 395 h 758"/>
                <a:gd name="T18" fmla="*/ 340 w 740"/>
                <a:gd name="T19" fmla="*/ 430 h 758"/>
                <a:gd name="T20" fmla="*/ 372 w 740"/>
                <a:gd name="T21" fmla="*/ 460 h 758"/>
                <a:gd name="T22" fmla="*/ 410 w 740"/>
                <a:gd name="T23" fmla="*/ 486 h 758"/>
                <a:gd name="T24" fmla="*/ 450 w 740"/>
                <a:gd name="T25" fmla="*/ 496 h 758"/>
                <a:gd name="T26" fmla="*/ 469 w 740"/>
                <a:gd name="T27" fmla="*/ 530 h 758"/>
                <a:gd name="T28" fmla="*/ 506 w 740"/>
                <a:gd name="T29" fmla="*/ 542 h 758"/>
                <a:gd name="T30" fmla="*/ 528 w 740"/>
                <a:gd name="T31" fmla="*/ 562 h 758"/>
                <a:gd name="T32" fmla="*/ 555 w 740"/>
                <a:gd name="T33" fmla="*/ 588 h 758"/>
                <a:gd name="T34" fmla="*/ 591 w 740"/>
                <a:gd name="T35" fmla="*/ 619 h 758"/>
                <a:gd name="T36" fmla="*/ 611 w 740"/>
                <a:gd name="T37" fmla="*/ 668 h 758"/>
                <a:gd name="T38" fmla="*/ 618 w 740"/>
                <a:gd name="T39" fmla="*/ 701 h 758"/>
                <a:gd name="T40" fmla="*/ 600 w 740"/>
                <a:gd name="T41" fmla="*/ 710 h 758"/>
                <a:gd name="T42" fmla="*/ 593 w 740"/>
                <a:gd name="T43" fmla="*/ 745 h 758"/>
                <a:gd name="T44" fmla="*/ 610 w 740"/>
                <a:gd name="T45" fmla="*/ 755 h 758"/>
                <a:gd name="T46" fmla="*/ 627 w 740"/>
                <a:gd name="T47" fmla="*/ 724 h 758"/>
                <a:gd name="T48" fmla="*/ 634 w 740"/>
                <a:gd name="T49" fmla="*/ 692 h 758"/>
                <a:gd name="T50" fmla="*/ 654 w 740"/>
                <a:gd name="T51" fmla="*/ 674 h 758"/>
                <a:gd name="T52" fmla="*/ 666 w 740"/>
                <a:gd name="T53" fmla="*/ 654 h 758"/>
                <a:gd name="T54" fmla="*/ 655 w 740"/>
                <a:gd name="T55" fmla="*/ 629 h 758"/>
                <a:gd name="T56" fmla="*/ 628 w 740"/>
                <a:gd name="T57" fmla="*/ 613 h 758"/>
                <a:gd name="T58" fmla="*/ 629 w 740"/>
                <a:gd name="T59" fmla="*/ 581 h 758"/>
                <a:gd name="T60" fmla="*/ 651 w 740"/>
                <a:gd name="T61" fmla="*/ 541 h 758"/>
                <a:gd name="T62" fmla="*/ 701 w 740"/>
                <a:gd name="T63" fmla="*/ 558 h 758"/>
                <a:gd name="T64" fmla="*/ 737 w 740"/>
                <a:gd name="T65" fmla="*/ 592 h 758"/>
                <a:gd name="T66" fmla="*/ 731 w 740"/>
                <a:gd name="T67" fmla="*/ 555 h 758"/>
                <a:gd name="T68" fmla="*/ 696 w 740"/>
                <a:gd name="T69" fmla="*/ 530 h 758"/>
                <a:gd name="T70" fmla="*/ 650 w 740"/>
                <a:gd name="T71" fmla="*/ 508 h 758"/>
                <a:gd name="T72" fmla="*/ 588 w 740"/>
                <a:gd name="T73" fmla="*/ 477 h 758"/>
                <a:gd name="T74" fmla="*/ 578 w 740"/>
                <a:gd name="T75" fmla="*/ 454 h 758"/>
                <a:gd name="T76" fmla="*/ 576 w 740"/>
                <a:gd name="T77" fmla="*/ 435 h 758"/>
                <a:gd name="T78" fmla="*/ 540 w 740"/>
                <a:gd name="T79" fmla="*/ 436 h 758"/>
                <a:gd name="T80" fmla="*/ 482 w 740"/>
                <a:gd name="T81" fmla="*/ 413 h 758"/>
                <a:gd name="T82" fmla="*/ 441 w 740"/>
                <a:gd name="T83" fmla="*/ 354 h 758"/>
                <a:gd name="T84" fmla="*/ 423 w 740"/>
                <a:gd name="T85" fmla="*/ 305 h 758"/>
                <a:gd name="T86" fmla="*/ 388 w 740"/>
                <a:gd name="T87" fmla="*/ 275 h 758"/>
                <a:gd name="T88" fmla="*/ 355 w 740"/>
                <a:gd name="T89" fmla="*/ 246 h 758"/>
                <a:gd name="T90" fmla="*/ 345 w 740"/>
                <a:gd name="T91" fmla="*/ 208 h 758"/>
                <a:gd name="T92" fmla="*/ 344 w 740"/>
                <a:gd name="T93" fmla="*/ 173 h 758"/>
                <a:gd name="T94" fmla="*/ 354 w 740"/>
                <a:gd name="T95" fmla="*/ 135 h 758"/>
                <a:gd name="T96" fmla="*/ 401 w 740"/>
                <a:gd name="T97" fmla="*/ 102 h 758"/>
                <a:gd name="T98" fmla="*/ 438 w 740"/>
                <a:gd name="T99" fmla="*/ 114 h 758"/>
                <a:gd name="T100" fmla="*/ 265 w 740"/>
                <a:gd name="T101" fmla="*/ 34 h 758"/>
                <a:gd name="T102" fmla="*/ 218 w 740"/>
                <a:gd name="T103" fmla="*/ 39 h 758"/>
                <a:gd name="T104" fmla="*/ 214 w 740"/>
                <a:gd name="T105" fmla="*/ 50 h 758"/>
                <a:gd name="T106" fmla="*/ 194 w 740"/>
                <a:gd name="T107" fmla="*/ 62 h 758"/>
                <a:gd name="T108" fmla="*/ 174 w 740"/>
                <a:gd name="T109" fmla="*/ 45 h 758"/>
                <a:gd name="T110" fmla="*/ 148 w 740"/>
                <a:gd name="T111" fmla="*/ 89 h 758"/>
                <a:gd name="T112" fmla="*/ 104 w 740"/>
                <a:gd name="T113" fmla="*/ 80 h 758"/>
                <a:gd name="T114" fmla="*/ 17 w 740"/>
                <a:gd name="T115" fmla="*/ 170 h 758"/>
                <a:gd name="T116" fmla="*/ 9 w 740"/>
                <a:gd name="T117" fmla="*/ 194 h 758"/>
                <a:gd name="T118" fmla="*/ 7 w 740"/>
                <a:gd name="T119" fmla="*/ 237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0" h="758">
                  <a:moveTo>
                    <a:pt x="58" y="266"/>
                  </a:moveTo>
                  <a:lnTo>
                    <a:pt x="60" y="269"/>
                  </a:lnTo>
                  <a:lnTo>
                    <a:pt x="66" y="268"/>
                  </a:lnTo>
                  <a:lnTo>
                    <a:pt x="75" y="266"/>
                  </a:lnTo>
                  <a:lnTo>
                    <a:pt x="85" y="259"/>
                  </a:lnTo>
                  <a:lnTo>
                    <a:pt x="96" y="253"/>
                  </a:lnTo>
                  <a:lnTo>
                    <a:pt x="108" y="245"/>
                  </a:lnTo>
                  <a:lnTo>
                    <a:pt x="118" y="237"/>
                  </a:lnTo>
                  <a:lnTo>
                    <a:pt x="128" y="231"/>
                  </a:lnTo>
                  <a:lnTo>
                    <a:pt x="136" y="227"/>
                  </a:lnTo>
                  <a:lnTo>
                    <a:pt x="141" y="225"/>
                  </a:lnTo>
                  <a:lnTo>
                    <a:pt x="148" y="228"/>
                  </a:lnTo>
                  <a:lnTo>
                    <a:pt x="157" y="234"/>
                  </a:lnTo>
                  <a:lnTo>
                    <a:pt x="167" y="237"/>
                  </a:lnTo>
                  <a:lnTo>
                    <a:pt x="178" y="240"/>
                  </a:lnTo>
                  <a:lnTo>
                    <a:pt x="186" y="241"/>
                  </a:lnTo>
                  <a:lnTo>
                    <a:pt x="196" y="257"/>
                  </a:lnTo>
                  <a:lnTo>
                    <a:pt x="205" y="269"/>
                  </a:lnTo>
                  <a:lnTo>
                    <a:pt x="214" y="280"/>
                  </a:lnTo>
                  <a:lnTo>
                    <a:pt x="223" y="291"/>
                  </a:lnTo>
                  <a:lnTo>
                    <a:pt x="230" y="303"/>
                  </a:lnTo>
                  <a:lnTo>
                    <a:pt x="235" y="318"/>
                  </a:lnTo>
                  <a:lnTo>
                    <a:pt x="239" y="337"/>
                  </a:lnTo>
                  <a:lnTo>
                    <a:pt x="242" y="353"/>
                  </a:lnTo>
                  <a:lnTo>
                    <a:pt x="253" y="367"/>
                  </a:lnTo>
                  <a:lnTo>
                    <a:pt x="268" y="381"/>
                  </a:lnTo>
                  <a:lnTo>
                    <a:pt x="286" y="395"/>
                  </a:lnTo>
                  <a:lnTo>
                    <a:pt x="305" y="408"/>
                  </a:lnTo>
                  <a:lnTo>
                    <a:pt x="324" y="419"/>
                  </a:lnTo>
                  <a:lnTo>
                    <a:pt x="340" y="430"/>
                  </a:lnTo>
                  <a:lnTo>
                    <a:pt x="351" y="439"/>
                  </a:lnTo>
                  <a:lnTo>
                    <a:pt x="360" y="449"/>
                  </a:lnTo>
                  <a:lnTo>
                    <a:pt x="372" y="460"/>
                  </a:lnTo>
                  <a:lnTo>
                    <a:pt x="383" y="472"/>
                  </a:lnTo>
                  <a:lnTo>
                    <a:pt x="396" y="482"/>
                  </a:lnTo>
                  <a:lnTo>
                    <a:pt x="410" y="486"/>
                  </a:lnTo>
                  <a:lnTo>
                    <a:pt x="424" y="485"/>
                  </a:lnTo>
                  <a:lnTo>
                    <a:pt x="440" y="489"/>
                  </a:lnTo>
                  <a:lnTo>
                    <a:pt x="450" y="496"/>
                  </a:lnTo>
                  <a:lnTo>
                    <a:pt x="458" y="505"/>
                  </a:lnTo>
                  <a:lnTo>
                    <a:pt x="464" y="517"/>
                  </a:lnTo>
                  <a:lnTo>
                    <a:pt x="469" y="530"/>
                  </a:lnTo>
                  <a:lnTo>
                    <a:pt x="479" y="536"/>
                  </a:lnTo>
                  <a:lnTo>
                    <a:pt x="492" y="540"/>
                  </a:lnTo>
                  <a:lnTo>
                    <a:pt x="506" y="542"/>
                  </a:lnTo>
                  <a:lnTo>
                    <a:pt x="518" y="545"/>
                  </a:lnTo>
                  <a:lnTo>
                    <a:pt x="527" y="546"/>
                  </a:lnTo>
                  <a:lnTo>
                    <a:pt x="528" y="562"/>
                  </a:lnTo>
                  <a:lnTo>
                    <a:pt x="532" y="574"/>
                  </a:lnTo>
                  <a:lnTo>
                    <a:pt x="537" y="586"/>
                  </a:lnTo>
                  <a:lnTo>
                    <a:pt x="555" y="588"/>
                  </a:lnTo>
                  <a:lnTo>
                    <a:pt x="569" y="595"/>
                  </a:lnTo>
                  <a:lnTo>
                    <a:pt x="581" y="606"/>
                  </a:lnTo>
                  <a:lnTo>
                    <a:pt x="591" y="619"/>
                  </a:lnTo>
                  <a:lnTo>
                    <a:pt x="599" y="636"/>
                  </a:lnTo>
                  <a:lnTo>
                    <a:pt x="606" y="651"/>
                  </a:lnTo>
                  <a:lnTo>
                    <a:pt x="611" y="668"/>
                  </a:lnTo>
                  <a:lnTo>
                    <a:pt x="618" y="685"/>
                  </a:lnTo>
                  <a:lnTo>
                    <a:pt x="623" y="699"/>
                  </a:lnTo>
                  <a:lnTo>
                    <a:pt x="618" y="701"/>
                  </a:lnTo>
                  <a:lnTo>
                    <a:pt x="611" y="705"/>
                  </a:lnTo>
                  <a:lnTo>
                    <a:pt x="605" y="708"/>
                  </a:lnTo>
                  <a:lnTo>
                    <a:pt x="600" y="710"/>
                  </a:lnTo>
                  <a:lnTo>
                    <a:pt x="600" y="720"/>
                  </a:lnTo>
                  <a:lnTo>
                    <a:pt x="597" y="733"/>
                  </a:lnTo>
                  <a:lnTo>
                    <a:pt x="593" y="745"/>
                  </a:lnTo>
                  <a:lnTo>
                    <a:pt x="590" y="755"/>
                  </a:lnTo>
                  <a:lnTo>
                    <a:pt x="601" y="758"/>
                  </a:lnTo>
                  <a:lnTo>
                    <a:pt x="610" y="755"/>
                  </a:lnTo>
                  <a:lnTo>
                    <a:pt x="617" y="747"/>
                  </a:lnTo>
                  <a:lnTo>
                    <a:pt x="623" y="737"/>
                  </a:lnTo>
                  <a:lnTo>
                    <a:pt x="627" y="724"/>
                  </a:lnTo>
                  <a:lnTo>
                    <a:pt x="629" y="711"/>
                  </a:lnTo>
                  <a:lnTo>
                    <a:pt x="632" y="701"/>
                  </a:lnTo>
                  <a:lnTo>
                    <a:pt x="634" y="692"/>
                  </a:lnTo>
                  <a:lnTo>
                    <a:pt x="637" y="686"/>
                  </a:lnTo>
                  <a:lnTo>
                    <a:pt x="645" y="679"/>
                  </a:lnTo>
                  <a:lnTo>
                    <a:pt x="654" y="674"/>
                  </a:lnTo>
                  <a:lnTo>
                    <a:pt x="663" y="669"/>
                  </a:lnTo>
                  <a:lnTo>
                    <a:pt x="669" y="664"/>
                  </a:lnTo>
                  <a:lnTo>
                    <a:pt x="666" y="654"/>
                  </a:lnTo>
                  <a:lnTo>
                    <a:pt x="664" y="642"/>
                  </a:lnTo>
                  <a:lnTo>
                    <a:pt x="663" y="631"/>
                  </a:lnTo>
                  <a:lnTo>
                    <a:pt x="655" y="629"/>
                  </a:lnTo>
                  <a:lnTo>
                    <a:pt x="646" y="624"/>
                  </a:lnTo>
                  <a:lnTo>
                    <a:pt x="636" y="619"/>
                  </a:lnTo>
                  <a:lnTo>
                    <a:pt x="628" y="613"/>
                  </a:lnTo>
                  <a:lnTo>
                    <a:pt x="623" y="609"/>
                  </a:lnTo>
                  <a:lnTo>
                    <a:pt x="624" y="596"/>
                  </a:lnTo>
                  <a:lnTo>
                    <a:pt x="629" y="581"/>
                  </a:lnTo>
                  <a:lnTo>
                    <a:pt x="637" y="564"/>
                  </a:lnTo>
                  <a:lnTo>
                    <a:pt x="645" y="550"/>
                  </a:lnTo>
                  <a:lnTo>
                    <a:pt x="651" y="541"/>
                  </a:lnTo>
                  <a:lnTo>
                    <a:pt x="666" y="544"/>
                  </a:lnTo>
                  <a:lnTo>
                    <a:pt x="684" y="549"/>
                  </a:lnTo>
                  <a:lnTo>
                    <a:pt x="701" y="558"/>
                  </a:lnTo>
                  <a:lnTo>
                    <a:pt x="716" y="568"/>
                  </a:lnTo>
                  <a:lnTo>
                    <a:pt x="728" y="579"/>
                  </a:lnTo>
                  <a:lnTo>
                    <a:pt x="737" y="592"/>
                  </a:lnTo>
                  <a:lnTo>
                    <a:pt x="740" y="578"/>
                  </a:lnTo>
                  <a:lnTo>
                    <a:pt x="738" y="565"/>
                  </a:lnTo>
                  <a:lnTo>
                    <a:pt x="731" y="555"/>
                  </a:lnTo>
                  <a:lnTo>
                    <a:pt x="720" y="545"/>
                  </a:lnTo>
                  <a:lnTo>
                    <a:pt x="709" y="536"/>
                  </a:lnTo>
                  <a:lnTo>
                    <a:pt x="696" y="530"/>
                  </a:lnTo>
                  <a:lnTo>
                    <a:pt x="686" y="524"/>
                  </a:lnTo>
                  <a:lnTo>
                    <a:pt x="669" y="517"/>
                  </a:lnTo>
                  <a:lnTo>
                    <a:pt x="650" y="508"/>
                  </a:lnTo>
                  <a:lnTo>
                    <a:pt x="629" y="497"/>
                  </a:lnTo>
                  <a:lnTo>
                    <a:pt x="608" y="487"/>
                  </a:lnTo>
                  <a:lnTo>
                    <a:pt x="588" y="477"/>
                  </a:lnTo>
                  <a:lnTo>
                    <a:pt x="573" y="468"/>
                  </a:lnTo>
                  <a:lnTo>
                    <a:pt x="574" y="462"/>
                  </a:lnTo>
                  <a:lnTo>
                    <a:pt x="578" y="454"/>
                  </a:lnTo>
                  <a:lnTo>
                    <a:pt x="584" y="445"/>
                  </a:lnTo>
                  <a:lnTo>
                    <a:pt x="590" y="439"/>
                  </a:lnTo>
                  <a:lnTo>
                    <a:pt x="576" y="435"/>
                  </a:lnTo>
                  <a:lnTo>
                    <a:pt x="564" y="433"/>
                  </a:lnTo>
                  <a:lnTo>
                    <a:pt x="551" y="435"/>
                  </a:lnTo>
                  <a:lnTo>
                    <a:pt x="540" y="436"/>
                  </a:lnTo>
                  <a:lnTo>
                    <a:pt x="527" y="433"/>
                  </a:lnTo>
                  <a:lnTo>
                    <a:pt x="502" y="426"/>
                  </a:lnTo>
                  <a:lnTo>
                    <a:pt x="482" y="413"/>
                  </a:lnTo>
                  <a:lnTo>
                    <a:pt x="464" y="395"/>
                  </a:lnTo>
                  <a:lnTo>
                    <a:pt x="450" y="376"/>
                  </a:lnTo>
                  <a:lnTo>
                    <a:pt x="441" y="354"/>
                  </a:lnTo>
                  <a:lnTo>
                    <a:pt x="436" y="332"/>
                  </a:lnTo>
                  <a:lnTo>
                    <a:pt x="432" y="318"/>
                  </a:lnTo>
                  <a:lnTo>
                    <a:pt x="423" y="305"/>
                  </a:lnTo>
                  <a:lnTo>
                    <a:pt x="413" y="294"/>
                  </a:lnTo>
                  <a:lnTo>
                    <a:pt x="401" y="285"/>
                  </a:lnTo>
                  <a:lnTo>
                    <a:pt x="388" y="275"/>
                  </a:lnTo>
                  <a:lnTo>
                    <a:pt x="377" y="266"/>
                  </a:lnTo>
                  <a:lnTo>
                    <a:pt x="365" y="257"/>
                  </a:lnTo>
                  <a:lnTo>
                    <a:pt x="355" y="246"/>
                  </a:lnTo>
                  <a:lnTo>
                    <a:pt x="349" y="235"/>
                  </a:lnTo>
                  <a:lnTo>
                    <a:pt x="345" y="223"/>
                  </a:lnTo>
                  <a:lnTo>
                    <a:pt x="345" y="208"/>
                  </a:lnTo>
                  <a:lnTo>
                    <a:pt x="351" y="191"/>
                  </a:lnTo>
                  <a:lnTo>
                    <a:pt x="346" y="182"/>
                  </a:lnTo>
                  <a:lnTo>
                    <a:pt x="344" y="173"/>
                  </a:lnTo>
                  <a:lnTo>
                    <a:pt x="341" y="162"/>
                  </a:lnTo>
                  <a:lnTo>
                    <a:pt x="340" y="146"/>
                  </a:lnTo>
                  <a:lnTo>
                    <a:pt x="354" y="135"/>
                  </a:lnTo>
                  <a:lnTo>
                    <a:pt x="371" y="123"/>
                  </a:lnTo>
                  <a:lnTo>
                    <a:pt x="387" y="113"/>
                  </a:lnTo>
                  <a:lnTo>
                    <a:pt x="401" y="102"/>
                  </a:lnTo>
                  <a:lnTo>
                    <a:pt x="414" y="109"/>
                  </a:lnTo>
                  <a:lnTo>
                    <a:pt x="426" y="113"/>
                  </a:lnTo>
                  <a:lnTo>
                    <a:pt x="438" y="114"/>
                  </a:lnTo>
                  <a:lnTo>
                    <a:pt x="419" y="59"/>
                  </a:lnTo>
                  <a:lnTo>
                    <a:pt x="322" y="0"/>
                  </a:lnTo>
                  <a:lnTo>
                    <a:pt x="265" y="34"/>
                  </a:lnTo>
                  <a:lnTo>
                    <a:pt x="236" y="27"/>
                  </a:lnTo>
                  <a:lnTo>
                    <a:pt x="224" y="34"/>
                  </a:lnTo>
                  <a:lnTo>
                    <a:pt x="218" y="39"/>
                  </a:lnTo>
                  <a:lnTo>
                    <a:pt x="215" y="43"/>
                  </a:lnTo>
                  <a:lnTo>
                    <a:pt x="214" y="47"/>
                  </a:lnTo>
                  <a:lnTo>
                    <a:pt x="214" y="50"/>
                  </a:lnTo>
                  <a:lnTo>
                    <a:pt x="212" y="54"/>
                  </a:lnTo>
                  <a:lnTo>
                    <a:pt x="205" y="58"/>
                  </a:lnTo>
                  <a:lnTo>
                    <a:pt x="194" y="62"/>
                  </a:lnTo>
                  <a:lnTo>
                    <a:pt x="189" y="53"/>
                  </a:lnTo>
                  <a:lnTo>
                    <a:pt x="181" y="48"/>
                  </a:lnTo>
                  <a:lnTo>
                    <a:pt x="174" y="45"/>
                  </a:lnTo>
                  <a:lnTo>
                    <a:pt x="169" y="44"/>
                  </a:lnTo>
                  <a:lnTo>
                    <a:pt x="165" y="44"/>
                  </a:lnTo>
                  <a:lnTo>
                    <a:pt x="148" y="89"/>
                  </a:lnTo>
                  <a:lnTo>
                    <a:pt x="119" y="45"/>
                  </a:lnTo>
                  <a:lnTo>
                    <a:pt x="104" y="54"/>
                  </a:lnTo>
                  <a:lnTo>
                    <a:pt x="104" y="80"/>
                  </a:lnTo>
                  <a:lnTo>
                    <a:pt x="10" y="94"/>
                  </a:lnTo>
                  <a:lnTo>
                    <a:pt x="50" y="152"/>
                  </a:lnTo>
                  <a:lnTo>
                    <a:pt x="17" y="170"/>
                  </a:lnTo>
                  <a:lnTo>
                    <a:pt x="39" y="191"/>
                  </a:lnTo>
                  <a:lnTo>
                    <a:pt x="21" y="193"/>
                  </a:lnTo>
                  <a:lnTo>
                    <a:pt x="9" y="194"/>
                  </a:lnTo>
                  <a:lnTo>
                    <a:pt x="1" y="196"/>
                  </a:lnTo>
                  <a:lnTo>
                    <a:pt x="0" y="203"/>
                  </a:lnTo>
                  <a:lnTo>
                    <a:pt x="7" y="237"/>
                  </a:lnTo>
                  <a:lnTo>
                    <a:pt x="35" y="268"/>
                  </a:lnTo>
                  <a:lnTo>
                    <a:pt x="58" y="266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9" name="Freeform 77"/>
            <p:cNvSpPr>
              <a:spLocks/>
            </p:cNvSpPr>
            <p:nvPr/>
          </p:nvSpPr>
          <p:spPr bwMode="gray">
            <a:xfrm>
              <a:off x="1596" y="3466"/>
              <a:ext cx="283" cy="429"/>
            </a:xfrm>
            <a:custGeom>
              <a:avLst/>
              <a:gdLst>
                <a:gd name="T0" fmla="*/ 219 w 283"/>
                <a:gd name="T1" fmla="*/ 227 h 429"/>
                <a:gd name="T2" fmla="*/ 223 w 283"/>
                <a:gd name="T3" fmla="*/ 201 h 429"/>
                <a:gd name="T4" fmla="*/ 229 w 283"/>
                <a:gd name="T5" fmla="*/ 165 h 429"/>
                <a:gd name="T6" fmla="*/ 235 w 283"/>
                <a:gd name="T7" fmla="*/ 133 h 429"/>
                <a:gd name="T8" fmla="*/ 237 w 283"/>
                <a:gd name="T9" fmla="*/ 116 h 429"/>
                <a:gd name="T10" fmla="*/ 278 w 283"/>
                <a:gd name="T11" fmla="*/ 65 h 429"/>
                <a:gd name="T12" fmla="*/ 188 w 283"/>
                <a:gd name="T13" fmla="*/ 24 h 429"/>
                <a:gd name="T14" fmla="*/ 191 w 283"/>
                <a:gd name="T15" fmla="*/ 19 h 429"/>
                <a:gd name="T16" fmla="*/ 197 w 283"/>
                <a:gd name="T17" fmla="*/ 11 h 429"/>
                <a:gd name="T18" fmla="*/ 150 w 283"/>
                <a:gd name="T19" fmla="*/ 6 h 429"/>
                <a:gd name="T20" fmla="*/ 136 w 283"/>
                <a:gd name="T21" fmla="*/ 23 h 429"/>
                <a:gd name="T22" fmla="*/ 114 w 283"/>
                <a:gd name="T23" fmla="*/ 42 h 429"/>
                <a:gd name="T24" fmla="*/ 101 w 283"/>
                <a:gd name="T25" fmla="*/ 56 h 429"/>
                <a:gd name="T26" fmla="*/ 113 w 283"/>
                <a:gd name="T27" fmla="*/ 75 h 429"/>
                <a:gd name="T28" fmla="*/ 108 w 283"/>
                <a:gd name="T29" fmla="*/ 90 h 429"/>
                <a:gd name="T30" fmla="*/ 95 w 283"/>
                <a:gd name="T31" fmla="*/ 102 h 429"/>
                <a:gd name="T32" fmla="*/ 85 w 283"/>
                <a:gd name="T33" fmla="*/ 116 h 429"/>
                <a:gd name="T34" fmla="*/ 87 w 283"/>
                <a:gd name="T35" fmla="*/ 137 h 429"/>
                <a:gd name="T36" fmla="*/ 44 w 283"/>
                <a:gd name="T37" fmla="*/ 193 h 429"/>
                <a:gd name="T38" fmla="*/ 0 w 283"/>
                <a:gd name="T39" fmla="*/ 248 h 429"/>
                <a:gd name="T40" fmla="*/ 14 w 283"/>
                <a:gd name="T41" fmla="*/ 280 h 429"/>
                <a:gd name="T42" fmla="*/ 37 w 283"/>
                <a:gd name="T43" fmla="*/ 306 h 429"/>
                <a:gd name="T44" fmla="*/ 32 w 283"/>
                <a:gd name="T45" fmla="*/ 327 h 429"/>
                <a:gd name="T46" fmla="*/ 21 w 283"/>
                <a:gd name="T47" fmla="*/ 337 h 429"/>
                <a:gd name="T48" fmla="*/ 16 w 283"/>
                <a:gd name="T49" fmla="*/ 346 h 429"/>
                <a:gd name="T50" fmla="*/ 26 w 283"/>
                <a:gd name="T51" fmla="*/ 361 h 429"/>
                <a:gd name="T52" fmla="*/ 22 w 283"/>
                <a:gd name="T53" fmla="*/ 384 h 429"/>
                <a:gd name="T54" fmla="*/ 7 w 283"/>
                <a:gd name="T55" fmla="*/ 405 h 429"/>
                <a:gd name="T56" fmla="*/ 105 w 283"/>
                <a:gd name="T57" fmla="*/ 429 h 429"/>
                <a:gd name="T58" fmla="*/ 163 w 283"/>
                <a:gd name="T59" fmla="*/ 364 h 429"/>
                <a:gd name="T60" fmla="*/ 178 w 283"/>
                <a:gd name="T61" fmla="*/ 362 h 429"/>
                <a:gd name="T62" fmla="*/ 186 w 283"/>
                <a:gd name="T63" fmla="*/ 361 h 429"/>
                <a:gd name="T64" fmla="*/ 187 w 283"/>
                <a:gd name="T65" fmla="*/ 359 h 429"/>
                <a:gd name="T66" fmla="*/ 182 w 283"/>
                <a:gd name="T67" fmla="*/ 355 h 429"/>
                <a:gd name="T68" fmla="*/ 169 w 283"/>
                <a:gd name="T69" fmla="*/ 348 h 429"/>
                <a:gd name="T70" fmla="*/ 185 w 283"/>
                <a:gd name="T71" fmla="*/ 289 h 429"/>
                <a:gd name="T72" fmla="*/ 182 w 283"/>
                <a:gd name="T73" fmla="*/ 277 h 429"/>
                <a:gd name="T74" fmla="*/ 173 w 283"/>
                <a:gd name="T75" fmla="*/ 256 h 429"/>
                <a:gd name="T76" fmla="*/ 172 w 283"/>
                <a:gd name="T77" fmla="*/ 229 h 429"/>
                <a:gd name="T78" fmla="*/ 219 w 283"/>
                <a:gd name="T79" fmla="*/ 23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3" h="429">
                  <a:moveTo>
                    <a:pt x="219" y="232"/>
                  </a:moveTo>
                  <a:lnTo>
                    <a:pt x="219" y="227"/>
                  </a:lnTo>
                  <a:lnTo>
                    <a:pt x="221" y="216"/>
                  </a:lnTo>
                  <a:lnTo>
                    <a:pt x="223" y="201"/>
                  </a:lnTo>
                  <a:lnTo>
                    <a:pt x="226" y="183"/>
                  </a:lnTo>
                  <a:lnTo>
                    <a:pt x="229" y="165"/>
                  </a:lnTo>
                  <a:lnTo>
                    <a:pt x="232" y="149"/>
                  </a:lnTo>
                  <a:lnTo>
                    <a:pt x="235" y="133"/>
                  </a:lnTo>
                  <a:lnTo>
                    <a:pt x="236" y="122"/>
                  </a:lnTo>
                  <a:lnTo>
                    <a:pt x="237" y="116"/>
                  </a:lnTo>
                  <a:lnTo>
                    <a:pt x="283" y="90"/>
                  </a:lnTo>
                  <a:lnTo>
                    <a:pt x="278" y="65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190" y="22"/>
                  </a:lnTo>
                  <a:lnTo>
                    <a:pt x="191" y="19"/>
                  </a:lnTo>
                  <a:lnTo>
                    <a:pt x="194" y="15"/>
                  </a:lnTo>
                  <a:lnTo>
                    <a:pt x="197" y="11"/>
                  </a:lnTo>
                  <a:lnTo>
                    <a:pt x="151" y="0"/>
                  </a:lnTo>
                  <a:lnTo>
                    <a:pt x="150" y="6"/>
                  </a:lnTo>
                  <a:lnTo>
                    <a:pt x="145" y="14"/>
                  </a:lnTo>
                  <a:lnTo>
                    <a:pt x="136" y="23"/>
                  </a:lnTo>
                  <a:lnTo>
                    <a:pt x="124" y="33"/>
                  </a:lnTo>
                  <a:lnTo>
                    <a:pt x="114" y="42"/>
                  </a:lnTo>
                  <a:lnTo>
                    <a:pt x="105" y="50"/>
                  </a:lnTo>
                  <a:lnTo>
                    <a:pt x="101" y="56"/>
                  </a:lnTo>
                  <a:lnTo>
                    <a:pt x="110" y="67"/>
                  </a:lnTo>
                  <a:lnTo>
                    <a:pt x="113" y="75"/>
                  </a:lnTo>
                  <a:lnTo>
                    <a:pt x="112" y="83"/>
                  </a:lnTo>
                  <a:lnTo>
                    <a:pt x="108" y="90"/>
                  </a:lnTo>
                  <a:lnTo>
                    <a:pt x="101" y="96"/>
                  </a:lnTo>
                  <a:lnTo>
                    <a:pt x="95" y="102"/>
                  </a:lnTo>
                  <a:lnTo>
                    <a:pt x="89" y="109"/>
                  </a:lnTo>
                  <a:lnTo>
                    <a:pt x="85" y="116"/>
                  </a:lnTo>
                  <a:lnTo>
                    <a:pt x="83" y="125"/>
                  </a:lnTo>
                  <a:lnTo>
                    <a:pt x="87" y="137"/>
                  </a:lnTo>
                  <a:lnTo>
                    <a:pt x="65" y="164"/>
                  </a:lnTo>
                  <a:lnTo>
                    <a:pt x="44" y="193"/>
                  </a:lnTo>
                  <a:lnTo>
                    <a:pt x="22" y="223"/>
                  </a:lnTo>
                  <a:lnTo>
                    <a:pt x="0" y="248"/>
                  </a:lnTo>
                  <a:lnTo>
                    <a:pt x="5" y="264"/>
                  </a:lnTo>
                  <a:lnTo>
                    <a:pt x="14" y="280"/>
                  </a:lnTo>
                  <a:lnTo>
                    <a:pt x="24" y="295"/>
                  </a:lnTo>
                  <a:lnTo>
                    <a:pt x="37" y="306"/>
                  </a:lnTo>
                  <a:lnTo>
                    <a:pt x="37" y="318"/>
                  </a:lnTo>
                  <a:lnTo>
                    <a:pt x="32" y="327"/>
                  </a:lnTo>
                  <a:lnTo>
                    <a:pt x="27" y="332"/>
                  </a:lnTo>
                  <a:lnTo>
                    <a:pt x="21" y="337"/>
                  </a:lnTo>
                  <a:lnTo>
                    <a:pt x="17" y="341"/>
                  </a:lnTo>
                  <a:lnTo>
                    <a:pt x="16" y="346"/>
                  </a:lnTo>
                  <a:lnTo>
                    <a:pt x="21" y="351"/>
                  </a:lnTo>
                  <a:lnTo>
                    <a:pt x="26" y="361"/>
                  </a:lnTo>
                  <a:lnTo>
                    <a:pt x="26" y="373"/>
                  </a:lnTo>
                  <a:lnTo>
                    <a:pt x="22" y="384"/>
                  </a:lnTo>
                  <a:lnTo>
                    <a:pt x="14" y="394"/>
                  </a:lnTo>
                  <a:lnTo>
                    <a:pt x="7" y="405"/>
                  </a:lnTo>
                  <a:lnTo>
                    <a:pt x="0" y="412"/>
                  </a:lnTo>
                  <a:lnTo>
                    <a:pt x="105" y="429"/>
                  </a:lnTo>
                  <a:lnTo>
                    <a:pt x="154" y="364"/>
                  </a:lnTo>
                  <a:lnTo>
                    <a:pt x="163" y="364"/>
                  </a:lnTo>
                  <a:lnTo>
                    <a:pt x="172" y="364"/>
                  </a:lnTo>
                  <a:lnTo>
                    <a:pt x="178" y="362"/>
                  </a:lnTo>
                  <a:lnTo>
                    <a:pt x="183" y="362"/>
                  </a:lnTo>
                  <a:lnTo>
                    <a:pt x="186" y="361"/>
                  </a:lnTo>
                  <a:lnTo>
                    <a:pt x="187" y="360"/>
                  </a:lnTo>
                  <a:lnTo>
                    <a:pt x="187" y="359"/>
                  </a:lnTo>
                  <a:lnTo>
                    <a:pt x="186" y="356"/>
                  </a:lnTo>
                  <a:lnTo>
                    <a:pt x="182" y="355"/>
                  </a:lnTo>
                  <a:lnTo>
                    <a:pt x="176" y="352"/>
                  </a:lnTo>
                  <a:lnTo>
                    <a:pt x="169" y="348"/>
                  </a:lnTo>
                  <a:lnTo>
                    <a:pt x="159" y="346"/>
                  </a:lnTo>
                  <a:lnTo>
                    <a:pt x="185" y="289"/>
                  </a:lnTo>
                  <a:lnTo>
                    <a:pt x="186" y="284"/>
                  </a:lnTo>
                  <a:lnTo>
                    <a:pt x="182" y="277"/>
                  </a:lnTo>
                  <a:lnTo>
                    <a:pt x="178" y="266"/>
                  </a:lnTo>
                  <a:lnTo>
                    <a:pt x="173" y="256"/>
                  </a:lnTo>
                  <a:lnTo>
                    <a:pt x="171" y="243"/>
                  </a:lnTo>
                  <a:lnTo>
                    <a:pt x="172" y="229"/>
                  </a:lnTo>
                  <a:lnTo>
                    <a:pt x="186" y="248"/>
                  </a:lnTo>
                  <a:lnTo>
                    <a:pt x="219" y="232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0" name="Freeform 78"/>
            <p:cNvSpPr>
              <a:spLocks/>
            </p:cNvSpPr>
            <p:nvPr/>
          </p:nvSpPr>
          <p:spPr bwMode="gray">
            <a:xfrm>
              <a:off x="2411" y="3794"/>
              <a:ext cx="63" cy="55"/>
            </a:xfrm>
            <a:custGeom>
              <a:avLst/>
              <a:gdLst>
                <a:gd name="T0" fmla="*/ 1 w 63"/>
                <a:gd name="T1" fmla="*/ 14 h 55"/>
                <a:gd name="T2" fmla="*/ 14 w 63"/>
                <a:gd name="T3" fmla="*/ 6 h 55"/>
                <a:gd name="T4" fmla="*/ 23 w 63"/>
                <a:gd name="T5" fmla="*/ 2 h 55"/>
                <a:gd name="T6" fmla="*/ 28 w 63"/>
                <a:gd name="T7" fmla="*/ 0 h 55"/>
                <a:gd name="T8" fmla="*/ 33 w 63"/>
                <a:gd name="T9" fmla="*/ 0 h 55"/>
                <a:gd name="T10" fmla="*/ 36 w 63"/>
                <a:gd name="T11" fmla="*/ 2 h 55"/>
                <a:gd name="T12" fmla="*/ 40 w 63"/>
                <a:gd name="T13" fmla="*/ 5 h 55"/>
                <a:gd name="T14" fmla="*/ 45 w 63"/>
                <a:gd name="T15" fmla="*/ 6 h 55"/>
                <a:gd name="T16" fmla="*/ 51 w 63"/>
                <a:gd name="T17" fmla="*/ 9 h 55"/>
                <a:gd name="T18" fmla="*/ 62 w 63"/>
                <a:gd name="T19" fmla="*/ 10 h 55"/>
                <a:gd name="T20" fmla="*/ 63 w 63"/>
                <a:gd name="T21" fmla="*/ 22 h 55"/>
                <a:gd name="T22" fmla="*/ 59 w 63"/>
                <a:gd name="T23" fmla="*/ 33 h 55"/>
                <a:gd name="T24" fmla="*/ 51 w 63"/>
                <a:gd name="T25" fmla="*/ 45 h 55"/>
                <a:gd name="T26" fmla="*/ 42 w 63"/>
                <a:gd name="T27" fmla="*/ 55 h 55"/>
                <a:gd name="T28" fmla="*/ 27 w 63"/>
                <a:gd name="T29" fmla="*/ 54 h 55"/>
                <a:gd name="T30" fmla="*/ 14 w 63"/>
                <a:gd name="T31" fmla="*/ 49 h 55"/>
                <a:gd name="T32" fmla="*/ 6 w 63"/>
                <a:gd name="T33" fmla="*/ 41 h 55"/>
                <a:gd name="T34" fmla="*/ 1 w 63"/>
                <a:gd name="T35" fmla="*/ 33 h 55"/>
                <a:gd name="T36" fmla="*/ 0 w 63"/>
                <a:gd name="T37" fmla="*/ 23 h 55"/>
                <a:gd name="T38" fmla="*/ 1 w 63"/>
                <a:gd name="T3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55">
                  <a:moveTo>
                    <a:pt x="1" y="14"/>
                  </a:moveTo>
                  <a:lnTo>
                    <a:pt x="14" y="6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6" y="2"/>
                  </a:lnTo>
                  <a:lnTo>
                    <a:pt x="40" y="5"/>
                  </a:lnTo>
                  <a:lnTo>
                    <a:pt x="45" y="6"/>
                  </a:lnTo>
                  <a:lnTo>
                    <a:pt x="51" y="9"/>
                  </a:lnTo>
                  <a:lnTo>
                    <a:pt x="62" y="10"/>
                  </a:lnTo>
                  <a:lnTo>
                    <a:pt x="63" y="22"/>
                  </a:lnTo>
                  <a:lnTo>
                    <a:pt x="59" y="33"/>
                  </a:lnTo>
                  <a:lnTo>
                    <a:pt x="51" y="45"/>
                  </a:lnTo>
                  <a:lnTo>
                    <a:pt x="42" y="55"/>
                  </a:lnTo>
                  <a:lnTo>
                    <a:pt x="27" y="54"/>
                  </a:lnTo>
                  <a:lnTo>
                    <a:pt x="14" y="49"/>
                  </a:lnTo>
                  <a:lnTo>
                    <a:pt x="6" y="41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1" name="Freeform 79"/>
            <p:cNvSpPr>
              <a:spLocks/>
            </p:cNvSpPr>
            <p:nvPr/>
          </p:nvSpPr>
          <p:spPr bwMode="gray">
            <a:xfrm>
              <a:off x="1701" y="3354"/>
              <a:ext cx="791" cy="649"/>
            </a:xfrm>
            <a:custGeom>
              <a:avLst/>
              <a:gdLst>
                <a:gd name="T0" fmla="*/ 632 w 791"/>
                <a:gd name="T1" fmla="*/ 323 h 649"/>
                <a:gd name="T2" fmla="*/ 665 w 791"/>
                <a:gd name="T3" fmla="*/ 317 h 649"/>
                <a:gd name="T4" fmla="*/ 710 w 791"/>
                <a:gd name="T5" fmla="*/ 291 h 649"/>
                <a:gd name="T6" fmla="*/ 751 w 791"/>
                <a:gd name="T7" fmla="*/ 284 h 649"/>
                <a:gd name="T8" fmla="*/ 768 w 791"/>
                <a:gd name="T9" fmla="*/ 281 h 649"/>
                <a:gd name="T10" fmla="*/ 778 w 791"/>
                <a:gd name="T11" fmla="*/ 259 h 649"/>
                <a:gd name="T12" fmla="*/ 788 w 791"/>
                <a:gd name="T13" fmla="*/ 258 h 649"/>
                <a:gd name="T14" fmla="*/ 791 w 791"/>
                <a:gd name="T15" fmla="*/ 254 h 649"/>
                <a:gd name="T16" fmla="*/ 789 w 791"/>
                <a:gd name="T17" fmla="*/ 240 h 649"/>
                <a:gd name="T18" fmla="*/ 679 w 791"/>
                <a:gd name="T19" fmla="*/ 211 h 649"/>
                <a:gd name="T20" fmla="*/ 641 w 791"/>
                <a:gd name="T21" fmla="*/ 176 h 649"/>
                <a:gd name="T22" fmla="*/ 584 w 791"/>
                <a:gd name="T23" fmla="*/ 173 h 649"/>
                <a:gd name="T24" fmla="*/ 569 w 791"/>
                <a:gd name="T25" fmla="*/ 164 h 649"/>
                <a:gd name="T26" fmla="*/ 541 w 791"/>
                <a:gd name="T27" fmla="*/ 162 h 649"/>
                <a:gd name="T28" fmla="*/ 510 w 791"/>
                <a:gd name="T29" fmla="*/ 143 h 649"/>
                <a:gd name="T30" fmla="*/ 491 w 791"/>
                <a:gd name="T31" fmla="*/ 118 h 649"/>
                <a:gd name="T32" fmla="*/ 427 w 791"/>
                <a:gd name="T33" fmla="*/ 97 h 649"/>
                <a:gd name="T34" fmla="*/ 329 w 791"/>
                <a:gd name="T35" fmla="*/ 73 h 649"/>
                <a:gd name="T36" fmla="*/ 287 w 791"/>
                <a:gd name="T37" fmla="*/ 54 h 649"/>
                <a:gd name="T38" fmla="*/ 239 w 791"/>
                <a:gd name="T39" fmla="*/ 38 h 649"/>
                <a:gd name="T40" fmla="*/ 201 w 791"/>
                <a:gd name="T41" fmla="*/ 30 h 649"/>
                <a:gd name="T42" fmla="*/ 178 w 791"/>
                <a:gd name="T43" fmla="*/ 25 h 649"/>
                <a:gd name="T44" fmla="*/ 148 w 791"/>
                <a:gd name="T45" fmla="*/ 12 h 649"/>
                <a:gd name="T46" fmla="*/ 117 w 791"/>
                <a:gd name="T47" fmla="*/ 0 h 649"/>
                <a:gd name="T48" fmla="*/ 108 w 791"/>
                <a:gd name="T49" fmla="*/ 12 h 649"/>
                <a:gd name="T50" fmla="*/ 72 w 791"/>
                <a:gd name="T51" fmla="*/ 24 h 649"/>
                <a:gd name="T52" fmla="*/ 48 w 791"/>
                <a:gd name="T53" fmla="*/ 43 h 649"/>
                <a:gd name="T54" fmla="*/ 57 w 791"/>
                <a:gd name="T55" fmla="*/ 72 h 649"/>
                <a:gd name="T56" fmla="*/ 62 w 791"/>
                <a:gd name="T57" fmla="*/ 85 h 649"/>
                <a:gd name="T58" fmla="*/ 45 w 791"/>
                <a:gd name="T59" fmla="*/ 113 h 649"/>
                <a:gd name="T60" fmla="*/ 90 w 791"/>
                <a:gd name="T61" fmla="*/ 129 h 649"/>
                <a:gd name="T62" fmla="*/ 81 w 791"/>
                <a:gd name="T63" fmla="*/ 139 h 649"/>
                <a:gd name="T64" fmla="*/ 136 w 791"/>
                <a:gd name="T65" fmla="*/ 159 h 649"/>
                <a:gd name="T66" fmla="*/ 178 w 791"/>
                <a:gd name="T67" fmla="*/ 202 h 649"/>
                <a:gd name="T68" fmla="*/ 80 w 791"/>
                <a:gd name="T69" fmla="*/ 360 h 649"/>
                <a:gd name="T70" fmla="*/ 67 w 791"/>
                <a:gd name="T71" fmla="*/ 341 h 649"/>
                <a:gd name="T72" fmla="*/ 64 w 791"/>
                <a:gd name="T73" fmla="*/ 350 h 649"/>
                <a:gd name="T74" fmla="*/ 69 w 791"/>
                <a:gd name="T75" fmla="*/ 364 h 649"/>
                <a:gd name="T76" fmla="*/ 81 w 791"/>
                <a:gd name="T77" fmla="*/ 394 h 649"/>
                <a:gd name="T78" fmla="*/ 86 w 791"/>
                <a:gd name="T79" fmla="*/ 468 h 649"/>
                <a:gd name="T80" fmla="*/ 60 w 791"/>
                <a:gd name="T81" fmla="*/ 474 h 649"/>
                <a:gd name="T82" fmla="*/ 0 w 791"/>
                <a:gd name="T83" fmla="*/ 540 h 649"/>
                <a:gd name="T84" fmla="*/ 51 w 791"/>
                <a:gd name="T85" fmla="*/ 577 h 649"/>
                <a:gd name="T86" fmla="*/ 99 w 791"/>
                <a:gd name="T87" fmla="*/ 617 h 649"/>
                <a:gd name="T88" fmla="*/ 118 w 791"/>
                <a:gd name="T89" fmla="*/ 646 h 649"/>
                <a:gd name="T90" fmla="*/ 142 w 791"/>
                <a:gd name="T91" fmla="*/ 649 h 649"/>
                <a:gd name="T92" fmla="*/ 233 w 791"/>
                <a:gd name="T93" fmla="*/ 632 h 649"/>
                <a:gd name="T94" fmla="*/ 306 w 791"/>
                <a:gd name="T95" fmla="*/ 637 h 649"/>
                <a:gd name="T96" fmla="*/ 319 w 791"/>
                <a:gd name="T97" fmla="*/ 646 h 649"/>
                <a:gd name="T98" fmla="*/ 327 w 791"/>
                <a:gd name="T99" fmla="*/ 644 h 649"/>
                <a:gd name="T100" fmla="*/ 368 w 791"/>
                <a:gd name="T101" fmla="*/ 633 h 649"/>
                <a:gd name="T102" fmla="*/ 422 w 791"/>
                <a:gd name="T103" fmla="*/ 610 h 649"/>
                <a:gd name="T104" fmla="*/ 463 w 791"/>
                <a:gd name="T105" fmla="*/ 599 h 649"/>
                <a:gd name="T106" fmla="*/ 463 w 791"/>
                <a:gd name="T107" fmla="*/ 592 h 649"/>
                <a:gd name="T108" fmla="*/ 479 w 791"/>
                <a:gd name="T109" fmla="*/ 565 h 649"/>
                <a:gd name="T110" fmla="*/ 518 w 791"/>
                <a:gd name="T111" fmla="*/ 544 h 649"/>
                <a:gd name="T112" fmla="*/ 532 w 791"/>
                <a:gd name="T113" fmla="*/ 532 h 649"/>
                <a:gd name="T114" fmla="*/ 533 w 791"/>
                <a:gd name="T115" fmla="*/ 508 h 649"/>
                <a:gd name="T116" fmla="*/ 515 w 791"/>
                <a:gd name="T117" fmla="*/ 462 h 649"/>
                <a:gd name="T118" fmla="*/ 535 w 791"/>
                <a:gd name="T119" fmla="*/ 410 h 649"/>
                <a:gd name="T120" fmla="*/ 581 w 791"/>
                <a:gd name="T121" fmla="*/ 36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1" h="649">
                  <a:moveTo>
                    <a:pt x="613" y="334"/>
                  </a:moveTo>
                  <a:lnTo>
                    <a:pt x="622" y="327"/>
                  </a:lnTo>
                  <a:lnTo>
                    <a:pt x="632" y="323"/>
                  </a:lnTo>
                  <a:lnTo>
                    <a:pt x="642" y="322"/>
                  </a:lnTo>
                  <a:lnTo>
                    <a:pt x="652" y="322"/>
                  </a:lnTo>
                  <a:lnTo>
                    <a:pt x="665" y="317"/>
                  </a:lnTo>
                  <a:lnTo>
                    <a:pt x="679" y="309"/>
                  </a:lnTo>
                  <a:lnTo>
                    <a:pt x="695" y="300"/>
                  </a:lnTo>
                  <a:lnTo>
                    <a:pt x="710" y="291"/>
                  </a:lnTo>
                  <a:lnTo>
                    <a:pt x="724" y="285"/>
                  </a:lnTo>
                  <a:lnTo>
                    <a:pt x="737" y="282"/>
                  </a:lnTo>
                  <a:lnTo>
                    <a:pt x="751" y="284"/>
                  </a:lnTo>
                  <a:lnTo>
                    <a:pt x="760" y="286"/>
                  </a:lnTo>
                  <a:lnTo>
                    <a:pt x="765" y="285"/>
                  </a:lnTo>
                  <a:lnTo>
                    <a:pt x="768" y="281"/>
                  </a:lnTo>
                  <a:lnTo>
                    <a:pt x="770" y="273"/>
                  </a:lnTo>
                  <a:lnTo>
                    <a:pt x="772" y="261"/>
                  </a:lnTo>
                  <a:lnTo>
                    <a:pt x="778" y="259"/>
                  </a:lnTo>
                  <a:lnTo>
                    <a:pt x="782" y="259"/>
                  </a:lnTo>
                  <a:lnTo>
                    <a:pt x="786" y="258"/>
                  </a:lnTo>
                  <a:lnTo>
                    <a:pt x="788" y="258"/>
                  </a:lnTo>
                  <a:lnTo>
                    <a:pt x="789" y="257"/>
                  </a:lnTo>
                  <a:lnTo>
                    <a:pt x="791" y="255"/>
                  </a:lnTo>
                  <a:lnTo>
                    <a:pt x="791" y="254"/>
                  </a:lnTo>
                  <a:lnTo>
                    <a:pt x="791" y="250"/>
                  </a:lnTo>
                  <a:lnTo>
                    <a:pt x="789" y="246"/>
                  </a:lnTo>
                  <a:lnTo>
                    <a:pt x="789" y="240"/>
                  </a:lnTo>
                  <a:lnTo>
                    <a:pt x="709" y="226"/>
                  </a:lnTo>
                  <a:lnTo>
                    <a:pt x="695" y="220"/>
                  </a:lnTo>
                  <a:lnTo>
                    <a:pt x="679" y="211"/>
                  </a:lnTo>
                  <a:lnTo>
                    <a:pt x="665" y="199"/>
                  </a:lnTo>
                  <a:lnTo>
                    <a:pt x="652" y="186"/>
                  </a:lnTo>
                  <a:lnTo>
                    <a:pt x="641" y="176"/>
                  </a:lnTo>
                  <a:lnTo>
                    <a:pt x="604" y="194"/>
                  </a:lnTo>
                  <a:lnTo>
                    <a:pt x="592" y="181"/>
                  </a:lnTo>
                  <a:lnTo>
                    <a:pt x="584" y="173"/>
                  </a:lnTo>
                  <a:lnTo>
                    <a:pt x="579" y="167"/>
                  </a:lnTo>
                  <a:lnTo>
                    <a:pt x="574" y="164"/>
                  </a:lnTo>
                  <a:lnTo>
                    <a:pt x="569" y="164"/>
                  </a:lnTo>
                  <a:lnTo>
                    <a:pt x="561" y="166"/>
                  </a:lnTo>
                  <a:lnTo>
                    <a:pt x="551" y="170"/>
                  </a:lnTo>
                  <a:lnTo>
                    <a:pt x="541" y="162"/>
                  </a:lnTo>
                  <a:lnTo>
                    <a:pt x="529" y="155"/>
                  </a:lnTo>
                  <a:lnTo>
                    <a:pt x="519" y="149"/>
                  </a:lnTo>
                  <a:lnTo>
                    <a:pt x="510" y="143"/>
                  </a:lnTo>
                  <a:lnTo>
                    <a:pt x="505" y="135"/>
                  </a:lnTo>
                  <a:lnTo>
                    <a:pt x="505" y="125"/>
                  </a:lnTo>
                  <a:lnTo>
                    <a:pt x="491" y="118"/>
                  </a:lnTo>
                  <a:lnTo>
                    <a:pt x="474" y="113"/>
                  </a:lnTo>
                  <a:lnTo>
                    <a:pt x="459" y="108"/>
                  </a:lnTo>
                  <a:lnTo>
                    <a:pt x="427" y="97"/>
                  </a:lnTo>
                  <a:lnTo>
                    <a:pt x="395" y="89"/>
                  </a:lnTo>
                  <a:lnTo>
                    <a:pt x="363" y="81"/>
                  </a:lnTo>
                  <a:lnTo>
                    <a:pt x="329" y="73"/>
                  </a:lnTo>
                  <a:lnTo>
                    <a:pt x="318" y="70"/>
                  </a:lnTo>
                  <a:lnTo>
                    <a:pt x="304" y="62"/>
                  </a:lnTo>
                  <a:lnTo>
                    <a:pt x="287" y="54"/>
                  </a:lnTo>
                  <a:lnTo>
                    <a:pt x="271" y="47"/>
                  </a:lnTo>
                  <a:lnTo>
                    <a:pt x="254" y="40"/>
                  </a:lnTo>
                  <a:lnTo>
                    <a:pt x="239" y="38"/>
                  </a:lnTo>
                  <a:lnTo>
                    <a:pt x="227" y="40"/>
                  </a:lnTo>
                  <a:lnTo>
                    <a:pt x="213" y="34"/>
                  </a:lnTo>
                  <a:lnTo>
                    <a:pt x="201" y="30"/>
                  </a:lnTo>
                  <a:lnTo>
                    <a:pt x="192" y="27"/>
                  </a:lnTo>
                  <a:lnTo>
                    <a:pt x="185" y="26"/>
                  </a:lnTo>
                  <a:lnTo>
                    <a:pt x="178" y="25"/>
                  </a:lnTo>
                  <a:lnTo>
                    <a:pt x="169" y="24"/>
                  </a:lnTo>
                  <a:lnTo>
                    <a:pt x="159" y="18"/>
                  </a:lnTo>
                  <a:lnTo>
                    <a:pt x="148" y="12"/>
                  </a:lnTo>
                  <a:lnTo>
                    <a:pt x="131" y="0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13" y="2"/>
                  </a:lnTo>
                  <a:lnTo>
                    <a:pt x="110" y="6"/>
                  </a:lnTo>
                  <a:lnTo>
                    <a:pt x="108" y="12"/>
                  </a:lnTo>
                  <a:lnTo>
                    <a:pt x="103" y="24"/>
                  </a:lnTo>
                  <a:lnTo>
                    <a:pt x="85" y="24"/>
                  </a:lnTo>
                  <a:lnTo>
                    <a:pt x="72" y="24"/>
                  </a:lnTo>
                  <a:lnTo>
                    <a:pt x="60" y="27"/>
                  </a:lnTo>
                  <a:lnTo>
                    <a:pt x="53" y="32"/>
                  </a:lnTo>
                  <a:lnTo>
                    <a:pt x="48" y="43"/>
                  </a:lnTo>
                  <a:lnTo>
                    <a:pt x="46" y="57"/>
                  </a:lnTo>
                  <a:lnTo>
                    <a:pt x="51" y="66"/>
                  </a:lnTo>
                  <a:lnTo>
                    <a:pt x="57" y="72"/>
                  </a:lnTo>
                  <a:lnTo>
                    <a:pt x="60" y="77"/>
                  </a:lnTo>
                  <a:lnTo>
                    <a:pt x="62" y="81"/>
                  </a:lnTo>
                  <a:lnTo>
                    <a:pt x="62" y="85"/>
                  </a:lnTo>
                  <a:lnTo>
                    <a:pt x="59" y="91"/>
                  </a:lnTo>
                  <a:lnTo>
                    <a:pt x="54" y="100"/>
                  </a:lnTo>
                  <a:lnTo>
                    <a:pt x="45" y="113"/>
                  </a:lnTo>
                  <a:lnTo>
                    <a:pt x="92" y="122"/>
                  </a:lnTo>
                  <a:lnTo>
                    <a:pt x="91" y="126"/>
                  </a:lnTo>
                  <a:lnTo>
                    <a:pt x="90" y="129"/>
                  </a:lnTo>
                  <a:lnTo>
                    <a:pt x="87" y="131"/>
                  </a:lnTo>
                  <a:lnTo>
                    <a:pt x="83" y="135"/>
                  </a:lnTo>
                  <a:lnTo>
                    <a:pt x="81" y="139"/>
                  </a:lnTo>
                  <a:lnTo>
                    <a:pt x="103" y="146"/>
                  </a:lnTo>
                  <a:lnTo>
                    <a:pt x="121" y="153"/>
                  </a:lnTo>
                  <a:lnTo>
                    <a:pt x="136" y="159"/>
                  </a:lnTo>
                  <a:lnTo>
                    <a:pt x="153" y="167"/>
                  </a:lnTo>
                  <a:lnTo>
                    <a:pt x="172" y="179"/>
                  </a:lnTo>
                  <a:lnTo>
                    <a:pt x="178" y="202"/>
                  </a:lnTo>
                  <a:lnTo>
                    <a:pt x="131" y="231"/>
                  </a:lnTo>
                  <a:lnTo>
                    <a:pt x="114" y="344"/>
                  </a:lnTo>
                  <a:lnTo>
                    <a:pt x="80" y="360"/>
                  </a:lnTo>
                  <a:lnTo>
                    <a:pt x="68" y="340"/>
                  </a:lnTo>
                  <a:lnTo>
                    <a:pt x="68" y="340"/>
                  </a:lnTo>
                  <a:lnTo>
                    <a:pt x="67" y="341"/>
                  </a:lnTo>
                  <a:lnTo>
                    <a:pt x="67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4" y="354"/>
                  </a:lnTo>
                  <a:lnTo>
                    <a:pt x="66" y="358"/>
                  </a:lnTo>
                  <a:lnTo>
                    <a:pt x="69" y="364"/>
                  </a:lnTo>
                  <a:lnTo>
                    <a:pt x="73" y="375"/>
                  </a:lnTo>
                  <a:lnTo>
                    <a:pt x="77" y="385"/>
                  </a:lnTo>
                  <a:lnTo>
                    <a:pt x="81" y="394"/>
                  </a:lnTo>
                  <a:lnTo>
                    <a:pt x="82" y="399"/>
                  </a:lnTo>
                  <a:lnTo>
                    <a:pt x="55" y="457"/>
                  </a:lnTo>
                  <a:lnTo>
                    <a:pt x="86" y="468"/>
                  </a:lnTo>
                  <a:lnTo>
                    <a:pt x="80" y="472"/>
                  </a:lnTo>
                  <a:lnTo>
                    <a:pt x="71" y="473"/>
                  </a:lnTo>
                  <a:lnTo>
                    <a:pt x="60" y="474"/>
                  </a:lnTo>
                  <a:lnTo>
                    <a:pt x="53" y="476"/>
                  </a:lnTo>
                  <a:lnTo>
                    <a:pt x="46" y="480"/>
                  </a:lnTo>
                  <a:lnTo>
                    <a:pt x="0" y="540"/>
                  </a:lnTo>
                  <a:lnTo>
                    <a:pt x="16" y="554"/>
                  </a:lnTo>
                  <a:lnTo>
                    <a:pt x="34" y="565"/>
                  </a:lnTo>
                  <a:lnTo>
                    <a:pt x="51" y="577"/>
                  </a:lnTo>
                  <a:lnTo>
                    <a:pt x="69" y="588"/>
                  </a:lnTo>
                  <a:lnTo>
                    <a:pt x="85" y="601"/>
                  </a:lnTo>
                  <a:lnTo>
                    <a:pt x="99" y="617"/>
                  </a:lnTo>
                  <a:lnTo>
                    <a:pt x="108" y="637"/>
                  </a:lnTo>
                  <a:lnTo>
                    <a:pt x="112" y="642"/>
                  </a:lnTo>
                  <a:lnTo>
                    <a:pt x="118" y="646"/>
                  </a:lnTo>
                  <a:lnTo>
                    <a:pt x="128" y="647"/>
                  </a:lnTo>
                  <a:lnTo>
                    <a:pt x="137" y="649"/>
                  </a:lnTo>
                  <a:lnTo>
                    <a:pt x="142" y="649"/>
                  </a:lnTo>
                  <a:lnTo>
                    <a:pt x="174" y="642"/>
                  </a:lnTo>
                  <a:lnTo>
                    <a:pt x="204" y="636"/>
                  </a:lnTo>
                  <a:lnTo>
                    <a:pt x="233" y="632"/>
                  </a:lnTo>
                  <a:lnTo>
                    <a:pt x="263" y="632"/>
                  </a:lnTo>
                  <a:lnTo>
                    <a:pt x="295" y="637"/>
                  </a:lnTo>
                  <a:lnTo>
                    <a:pt x="306" y="637"/>
                  </a:lnTo>
                  <a:lnTo>
                    <a:pt x="313" y="640"/>
                  </a:lnTo>
                  <a:lnTo>
                    <a:pt x="317" y="644"/>
                  </a:lnTo>
                  <a:lnTo>
                    <a:pt x="319" y="646"/>
                  </a:lnTo>
                  <a:lnTo>
                    <a:pt x="321" y="647"/>
                  </a:lnTo>
                  <a:lnTo>
                    <a:pt x="323" y="647"/>
                  </a:lnTo>
                  <a:lnTo>
                    <a:pt x="327" y="644"/>
                  </a:lnTo>
                  <a:lnTo>
                    <a:pt x="335" y="637"/>
                  </a:lnTo>
                  <a:lnTo>
                    <a:pt x="350" y="637"/>
                  </a:lnTo>
                  <a:lnTo>
                    <a:pt x="368" y="633"/>
                  </a:lnTo>
                  <a:lnTo>
                    <a:pt x="386" y="626"/>
                  </a:lnTo>
                  <a:lnTo>
                    <a:pt x="404" y="618"/>
                  </a:lnTo>
                  <a:lnTo>
                    <a:pt x="422" y="610"/>
                  </a:lnTo>
                  <a:lnTo>
                    <a:pt x="438" y="605"/>
                  </a:lnTo>
                  <a:lnTo>
                    <a:pt x="454" y="603"/>
                  </a:lnTo>
                  <a:lnTo>
                    <a:pt x="463" y="599"/>
                  </a:lnTo>
                  <a:lnTo>
                    <a:pt x="465" y="596"/>
                  </a:lnTo>
                  <a:lnTo>
                    <a:pt x="465" y="595"/>
                  </a:lnTo>
                  <a:lnTo>
                    <a:pt x="463" y="592"/>
                  </a:lnTo>
                  <a:lnTo>
                    <a:pt x="460" y="587"/>
                  </a:lnTo>
                  <a:lnTo>
                    <a:pt x="459" y="581"/>
                  </a:lnTo>
                  <a:lnTo>
                    <a:pt x="479" y="565"/>
                  </a:lnTo>
                  <a:lnTo>
                    <a:pt x="496" y="555"/>
                  </a:lnTo>
                  <a:lnTo>
                    <a:pt x="509" y="547"/>
                  </a:lnTo>
                  <a:lnTo>
                    <a:pt x="518" y="544"/>
                  </a:lnTo>
                  <a:lnTo>
                    <a:pt x="526" y="540"/>
                  </a:lnTo>
                  <a:lnTo>
                    <a:pt x="529" y="536"/>
                  </a:lnTo>
                  <a:lnTo>
                    <a:pt x="532" y="532"/>
                  </a:lnTo>
                  <a:lnTo>
                    <a:pt x="533" y="527"/>
                  </a:lnTo>
                  <a:lnTo>
                    <a:pt x="533" y="519"/>
                  </a:lnTo>
                  <a:lnTo>
                    <a:pt x="533" y="508"/>
                  </a:lnTo>
                  <a:lnTo>
                    <a:pt x="528" y="494"/>
                  </a:lnTo>
                  <a:lnTo>
                    <a:pt x="520" y="478"/>
                  </a:lnTo>
                  <a:lnTo>
                    <a:pt x="515" y="462"/>
                  </a:lnTo>
                  <a:lnTo>
                    <a:pt x="517" y="445"/>
                  </a:lnTo>
                  <a:lnTo>
                    <a:pt x="523" y="427"/>
                  </a:lnTo>
                  <a:lnTo>
                    <a:pt x="535" y="410"/>
                  </a:lnTo>
                  <a:lnTo>
                    <a:pt x="549" y="396"/>
                  </a:lnTo>
                  <a:lnTo>
                    <a:pt x="564" y="382"/>
                  </a:lnTo>
                  <a:lnTo>
                    <a:pt x="581" y="367"/>
                  </a:lnTo>
                  <a:lnTo>
                    <a:pt x="597" y="351"/>
                  </a:lnTo>
                  <a:lnTo>
                    <a:pt x="613" y="33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2" name="Freeform 80"/>
            <p:cNvSpPr>
              <a:spLocks/>
            </p:cNvSpPr>
            <p:nvPr/>
          </p:nvSpPr>
          <p:spPr bwMode="gray">
            <a:xfrm>
              <a:off x="2036" y="2433"/>
              <a:ext cx="112" cy="119"/>
            </a:xfrm>
            <a:custGeom>
              <a:avLst/>
              <a:gdLst>
                <a:gd name="T0" fmla="*/ 105 w 112"/>
                <a:gd name="T1" fmla="*/ 32 h 119"/>
                <a:gd name="T2" fmla="*/ 92 w 112"/>
                <a:gd name="T3" fmla="*/ 7 h 119"/>
                <a:gd name="T4" fmla="*/ 82 w 112"/>
                <a:gd name="T5" fmla="*/ 7 h 119"/>
                <a:gd name="T6" fmla="*/ 74 w 112"/>
                <a:gd name="T7" fmla="*/ 9 h 119"/>
                <a:gd name="T8" fmla="*/ 57 w 112"/>
                <a:gd name="T9" fmla="*/ 2 h 119"/>
                <a:gd name="T10" fmla="*/ 9 w 112"/>
                <a:gd name="T11" fmla="*/ 39 h 119"/>
                <a:gd name="T12" fmla="*/ 11 w 112"/>
                <a:gd name="T13" fmla="*/ 39 h 119"/>
                <a:gd name="T14" fmla="*/ 16 w 112"/>
                <a:gd name="T15" fmla="*/ 40 h 119"/>
                <a:gd name="T16" fmla="*/ 20 w 112"/>
                <a:gd name="T17" fmla="*/ 41 h 119"/>
                <a:gd name="T18" fmla="*/ 20 w 112"/>
                <a:gd name="T19" fmla="*/ 41 h 119"/>
                <a:gd name="T20" fmla="*/ 20 w 112"/>
                <a:gd name="T21" fmla="*/ 44 h 119"/>
                <a:gd name="T22" fmla="*/ 20 w 112"/>
                <a:gd name="T23" fmla="*/ 46 h 119"/>
                <a:gd name="T24" fmla="*/ 19 w 112"/>
                <a:gd name="T25" fmla="*/ 49 h 119"/>
                <a:gd name="T26" fmla="*/ 15 w 112"/>
                <a:gd name="T27" fmla="*/ 50 h 119"/>
                <a:gd name="T28" fmla="*/ 7 w 112"/>
                <a:gd name="T29" fmla="*/ 48 h 119"/>
                <a:gd name="T30" fmla="*/ 2 w 112"/>
                <a:gd name="T31" fmla="*/ 46 h 119"/>
                <a:gd name="T32" fmla="*/ 0 w 112"/>
                <a:gd name="T33" fmla="*/ 48 h 119"/>
                <a:gd name="T34" fmla="*/ 0 w 112"/>
                <a:gd name="T35" fmla="*/ 50 h 119"/>
                <a:gd name="T36" fmla="*/ 2 w 112"/>
                <a:gd name="T37" fmla="*/ 55 h 119"/>
                <a:gd name="T38" fmla="*/ 3 w 112"/>
                <a:gd name="T39" fmla="*/ 59 h 119"/>
                <a:gd name="T40" fmla="*/ 5 w 112"/>
                <a:gd name="T41" fmla="*/ 62 h 119"/>
                <a:gd name="T42" fmla="*/ 5 w 112"/>
                <a:gd name="T43" fmla="*/ 66 h 119"/>
                <a:gd name="T44" fmla="*/ 19 w 112"/>
                <a:gd name="T45" fmla="*/ 75 h 119"/>
                <a:gd name="T46" fmla="*/ 28 w 112"/>
                <a:gd name="T47" fmla="*/ 78 h 119"/>
                <a:gd name="T48" fmla="*/ 30 w 112"/>
                <a:gd name="T49" fmla="*/ 78 h 119"/>
                <a:gd name="T50" fmla="*/ 32 w 112"/>
                <a:gd name="T51" fmla="*/ 78 h 119"/>
                <a:gd name="T52" fmla="*/ 34 w 112"/>
                <a:gd name="T53" fmla="*/ 78 h 119"/>
                <a:gd name="T54" fmla="*/ 39 w 112"/>
                <a:gd name="T55" fmla="*/ 76 h 119"/>
                <a:gd name="T56" fmla="*/ 62 w 112"/>
                <a:gd name="T57" fmla="*/ 104 h 119"/>
                <a:gd name="T58" fmla="*/ 112 w 112"/>
                <a:gd name="T59" fmla="*/ 86 h 119"/>
                <a:gd name="T60" fmla="*/ 109 w 112"/>
                <a:gd name="T61" fmla="*/ 69 h 119"/>
                <a:gd name="T62" fmla="*/ 106 w 112"/>
                <a:gd name="T63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119">
                  <a:moveTo>
                    <a:pt x="107" y="48"/>
                  </a:moveTo>
                  <a:lnTo>
                    <a:pt x="105" y="32"/>
                  </a:lnTo>
                  <a:lnTo>
                    <a:pt x="98" y="18"/>
                  </a:lnTo>
                  <a:lnTo>
                    <a:pt x="92" y="7"/>
                  </a:lnTo>
                  <a:lnTo>
                    <a:pt x="85" y="5"/>
                  </a:lnTo>
                  <a:lnTo>
                    <a:pt x="82" y="7"/>
                  </a:lnTo>
                  <a:lnTo>
                    <a:pt x="78" y="8"/>
                  </a:lnTo>
                  <a:lnTo>
                    <a:pt x="74" y="9"/>
                  </a:lnTo>
                  <a:lnTo>
                    <a:pt x="70" y="8"/>
                  </a:lnTo>
                  <a:lnTo>
                    <a:pt x="57" y="2"/>
                  </a:lnTo>
                  <a:lnTo>
                    <a:pt x="47" y="0"/>
                  </a:lnTo>
                  <a:lnTo>
                    <a:pt x="9" y="39"/>
                  </a:lnTo>
                  <a:lnTo>
                    <a:pt x="10" y="39"/>
                  </a:lnTo>
                  <a:lnTo>
                    <a:pt x="11" y="39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9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6" y="50"/>
                  </a:lnTo>
                  <a:lnTo>
                    <a:pt x="15" y="50"/>
                  </a:lnTo>
                  <a:lnTo>
                    <a:pt x="11" y="49"/>
                  </a:lnTo>
                  <a:lnTo>
                    <a:pt x="7" y="48"/>
                  </a:lnTo>
                  <a:lnTo>
                    <a:pt x="3" y="46"/>
                  </a:lnTo>
                  <a:lnTo>
                    <a:pt x="2" y="46"/>
                  </a:lnTo>
                  <a:lnTo>
                    <a:pt x="1" y="46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1" y="53"/>
                  </a:lnTo>
                  <a:lnTo>
                    <a:pt x="2" y="55"/>
                  </a:lnTo>
                  <a:lnTo>
                    <a:pt x="3" y="57"/>
                  </a:lnTo>
                  <a:lnTo>
                    <a:pt x="3" y="59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5" y="63"/>
                  </a:lnTo>
                  <a:lnTo>
                    <a:pt x="5" y="66"/>
                  </a:lnTo>
                  <a:lnTo>
                    <a:pt x="11" y="71"/>
                  </a:lnTo>
                  <a:lnTo>
                    <a:pt x="19" y="75"/>
                  </a:lnTo>
                  <a:lnTo>
                    <a:pt x="25" y="77"/>
                  </a:lnTo>
                  <a:lnTo>
                    <a:pt x="28" y="78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33" y="78"/>
                  </a:lnTo>
                  <a:lnTo>
                    <a:pt x="34" y="78"/>
                  </a:lnTo>
                  <a:lnTo>
                    <a:pt x="37" y="77"/>
                  </a:lnTo>
                  <a:lnTo>
                    <a:pt x="39" y="76"/>
                  </a:lnTo>
                  <a:lnTo>
                    <a:pt x="52" y="90"/>
                  </a:lnTo>
                  <a:lnTo>
                    <a:pt x="62" y="104"/>
                  </a:lnTo>
                  <a:lnTo>
                    <a:pt x="73" y="119"/>
                  </a:lnTo>
                  <a:lnTo>
                    <a:pt x="112" y="86"/>
                  </a:lnTo>
                  <a:lnTo>
                    <a:pt x="111" y="77"/>
                  </a:lnTo>
                  <a:lnTo>
                    <a:pt x="109" y="69"/>
                  </a:lnTo>
                  <a:lnTo>
                    <a:pt x="107" y="63"/>
                  </a:lnTo>
                  <a:lnTo>
                    <a:pt x="106" y="57"/>
                  </a:lnTo>
                  <a:lnTo>
                    <a:pt x="107" y="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3" name="Freeform 81"/>
            <p:cNvSpPr>
              <a:spLocks/>
            </p:cNvSpPr>
            <p:nvPr/>
          </p:nvSpPr>
          <p:spPr bwMode="gray">
            <a:xfrm>
              <a:off x="2064" y="2173"/>
              <a:ext cx="438" cy="714"/>
            </a:xfrm>
            <a:custGeom>
              <a:avLst/>
              <a:gdLst>
                <a:gd name="T0" fmla="*/ 311 w 438"/>
                <a:gd name="T1" fmla="*/ 342 h 714"/>
                <a:gd name="T2" fmla="*/ 297 w 438"/>
                <a:gd name="T3" fmla="*/ 347 h 714"/>
                <a:gd name="T4" fmla="*/ 286 w 438"/>
                <a:gd name="T5" fmla="*/ 319 h 714"/>
                <a:gd name="T6" fmla="*/ 293 w 438"/>
                <a:gd name="T7" fmla="*/ 273 h 714"/>
                <a:gd name="T8" fmla="*/ 265 w 438"/>
                <a:gd name="T9" fmla="*/ 247 h 714"/>
                <a:gd name="T10" fmla="*/ 238 w 438"/>
                <a:gd name="T11" fmla="*/ 231 h 714"/>
                <a:gd name="T12" fmla="*/ 259 w 438"/>
                <a:gd name="T13" fmla="*/ 174 h 714"/>
                <a:gd name="T14" fmla="*/ 296 w 438"/>
                <a:gd name="T15" fmla="*/ 127 h 714"/>
                <a:gd name="T16" fmla="*/ 309 w 438"/>
                <a:gd name="T17" fmla="*/ 95 h 714"/>
                <a:gd name="T18" fmla="*/ 260 w 438"/>
                <a:gd name="T19" fmla="*/ 89 h 714"/>
                <a:gd name="T20" fmla="*/ 234 w 438"/>
                <a:gd name="T21" fmla="*/ 49 h 714"/>
                <a:gd name="T22" fmla="*/ 260 w 438"/>
                <a:gd name="T23" fmla="*/ 2 h 714"/>
                <a:gd name="T24" fmla="*/ 197 w 438"/>
                <a:gd name="T25" fmla="*/ 3 h 714"/>
                <a:gd name="T26" fmla="*/ 122 w 438"/>
                <a:gd name="T27" fmla="*/ 80 h 714"/>
                <a:gd name="T28" fmla="*/ 97 w 438"/>
                <a:gd name="T29" fmla="*/ 58 h 714"/>
                <a:gd name="T30" fmla="*/ 125 w 438"/>
                <a:gd name="T31" fmla="*/ 116 h 714"/>
                <a:gd name="T32" fmla="*/ 78 w 438"/>
                <a:gd name="T33" fmla="*/ 148 h 714"/>
                <a:gd name="T34" fmla="*/ 86 w 438"/>
                <a:gd name="T35" fmla="*/ 189 h 714"/>
                <a:gd name="T36" fmla="*/ 114 w 438"/>
                <a:gd name="T37" fmla="*/ 209 h 714"/>
                <a:gd name="T38" fmla="*/ 104 w 438"/>
                <a:gd name="T39" fmla="*/ 260 h 714"/>
                <a:gd name="T40" fmla="*/ 130 w 438"/>
                <a:gd name="T41" fmla="*/ 268 h 714"/>
                <a:gd name="T42" fmla="*/ 109 w 438"/>
                <a:gd name="T43" fmla="*/ 300 h 714"/>
                <a:gd name="T44" fmla="*/ 150 w 438"/>
                <a:gd name="T45" fmla="*/ 315 h 714"/>
                <a:gd name="T46" fmla="*/ 196 w 438"/>
                <a:gd name="T47" fmla="*/ 318 h 714"/>
                <a:gd name="T48" fmla="*/ 187 w 438"/>
                <a:gd name="T49" fmla="*/ 364 h 714"/>
                <a:gd name="T50" fmla="*/ 200 w 438"/>
                <a:gd name="T51" fmla="*/ 424 h 714"/>
                <a:gd name="T52" fmla="*/ 157 w 438"/>
                <a:gd name="T53" fmla="*/ 450 h 714"/>
                <a:gd name="T54" fmla="*/ 125 w 438"/>
                <a:gd name="T55" fmla="*/ 433 h 714"/>
                <a:gd name="T56" fmla="*/ 118 w 438"/>
                <a:gd name="T57" fmla="*/ 444 h 714"/>
                <a:gd name="T58" fmla="*/ 111 w 438"/>
                <a:gd name="T59" fmla="*/ 473 h 714"/>
                <a:gd name="T60" fmla="*/ 127 w 438"/>
                <a:gd name="T61" fmla="*/ 487 h 714"/>
                <a:gd name="T62" fmla="*/ 122 w 438"/>
                <a:gd name="T63" fmla="*/ 528 h 714"/>
                <a:gd name="T64" fmla="*/ 79 w 438"/>
                <a:gd name="T65" fmla="*/ 546 h 714"/>
                <a:gd name="T66" fmla="*/ 65 w 438"/>
                <a:gd name="T67" fmla="*/ 574 h 714"/>
                <a:gd name="T68" fmla="*/ 100 w 438"/>
                <a:gd name="T69" fmla="*/ 582 h 714"/>
                <a:gd name="T70" fmla="*/ 136 w 438"/>
                <a:gd name="T71" fmla="*/ 583 h 714"/>
                <a:gd name="T72" fmla="*/ 159 w 438"/>
                <a:gd name="T73" fmla="*/ 601 h 714"/>
                <a:gd name="T74" fmla="*/ 174 w 438"/>
                <a:gd name="T75" fmla="*/ 615 h 714"/>
                <a:gd name="T76" fmla="*/ 130 w 438"/>
                <a:gd name="T77" fmla="*/ 628 h 714"/>
                <a:gd name="T78" fmla="*/ 93 w 438"/>
                <a:gd name="T79" fmla="*/ 641 h 714"/>
                <a:gd name="T80" fmla="*/ 87 w 438"/>
                <a:gd name="T81" fmla="*/ 655 h 714"/>
                <a:gd name="T82" fmla="*/ 63 w 438"/>
                <a:gd name="T83" fmla="*/ 666 h 714"/>
                <a:gd name="T84" fmla="*/ 13 w 438"/>
                <a:gd name="T85" fmla="*/ 698 h 714"/>
                <a:gd name="T86" fmla="*/ 69 w 438"/>
                <a:gd name="T87" fmla="*/ 696 h 714"/>
                <a:gd name="T88" fmla="*/ 111 w 438"/>
                <a:gd name="T89" fmla="*/ 693 h 714"/>
                <a:gd name="T90" fmla="*/ 147 w 438"/>
                <a:gd name="T91" fmla="*/ 681 h 714"/>
                <a:gd name="T92" fmla="*/ 197 w 438"/>
                <a:gd name="T93" fmla="*/ 692 h 714"/>
                <a:gd name="T94" fmla="*/ 238 w 438"/>
                <a:gd name="T95" fmla="*/ 681 h 714"/>
                <a:gd name="T96" fmla="*/ 257 w 438"/>
                <a:gd name="T97" fmla="*/ 702 h 714"/>
                <a:gd name="T98" fmla="*/ 278 w 438"/>
                <a:gd name="T99" fmla="*/ 713 h 714"/>
                <a:gd name="T100" fmla="*/ 293 w 438"/>
                <a:gd name="T101" fmla="*/ 686 h 714"/>
                <a:gd name="T102" fmla="*/ 366 w 438"/>
                <a:gd name="T103" fmla="*/ 682 h 714"/>
                <a:gd name="T104" fmla="*/ 382 w 438"/>
                <a:gd name="T105" fmla="*/ 648 h 714"/>
                <a:gd name="T106" fmla="*/ 357 w 438"/>
                <a:gd name="T107" fmla="*/ 628 h 714"/>
                <a:gd name="T108" fmla="*/ 394 w 438"/>
                <a:gd name="T109" fmla="*/ 600 h 714"/>
                <a:gd name="T110" fmla="*/ 438 w 438"/>
                <a:gd name="T111" fmla="*/ 560 h 714"/>
                <a:gd name="T112" fmla="*/ 391 w 438"/>
                <a:gd name="T113" fmla="*/ 528 h 714"/>
                <a:gd name="T114" fmla="*/ 347 w 438"/>
                <a:gd name="T115" fmla="*/ 508 h 714"/>
                <a:gd name="T116" fmla="*/ 360 w 438"/>
                <a:gd name="T117" fmla="*/ 435 h 714"/>
                <a:gd name="T118" fmla="*/ 312 w 438"/>
                <a:gd name="T119" fmla="*/ 369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8" h="714">
                  <a:moveTo>
                    <a:pt x="312" y="369"/>
                  </a:moveTo>
                  <a:lnTo>
                    <a:pt x="312" y="354"/>
                  </a:lnTo>
                  <a:lnTo>
                    <a:pt x="312" y="346"/>
                  </a:lnTo>
                  <a:lnTo>
                    <a:pt x="311" y="342"/>
                  </a:lnTo>
                  <a:lnTo>
                    <a:pt x="310" y="344"/>
                  </a:lnTo>
                  <a:lnTo>
                    <a:pt x="307" y="345"/>
                  </a:lnTo>
                  <a:lnTo>
                    <a:pt x="302" y="346"/>
                  </a:lnTo>
                  <a:lnTo>
                    <a:pt x="297" y="347"/>
                  </a:lnTo>
                  <a:lnTo>
                    <a:pt x="291" y="345"/>
                  </a:lnTo>
                  <a:lnTo>
                    <a:pt x="283" y="337"/>
                  </a:lnTo>
                  <a:lnTo>
                    <a:pt x="283" y="329"/>
                  </a:lnTo>
                  <a:lnTo>
                    <a:pt x="286" y="319"/>
                  </a:lnTo>
                  <a:lnTo>
                    <a:pt x="288" y="308"/>
                  </a:lnTo>
                  <a:lnTo>
                    <a:pt x="291" y="296"/>
                  </a:lnTo>
                  <a:lnTo>
                    <a:pt x="293" y="283"/>
                  </a:lnTo>
                  <a:lnTo>
                    <a:pt x="293" y="273"/>
                  </a:lnTo>
                  <a:lnTo>
                    <a:pt x="292" y="263"/>
                  </a:lnTo>
                  <a:lnTo>
                    <a:pt x="287" y="254"/>
                  </a:lnTo>
                  <a:lnTo>
                    <a:pt x="278" y="249"/>
                  </a:lnTo>
                  <a:lnTo>
                    <a:pt x="265" y="247"/>
                  </a:lnTo>
                  <a:lnTo>
                    <a:pt x="261" y="242"/>
                  </a:lnTo>
                  <a:lnTo>
                    <a:pt x="254" y="236"/>
                  </a:lnTo>
                  <a:lnTo>
                    <a:pt x="245" y="232"/>
                  </a:lnTo>
                  <a:lnTo>
                    <a:pt x="238" y="231"/>
                  </a:lnTo>
                  <a:lnTo>
                    <a:pt x="239" y="215"/>
                  </a:lnTo>
                  <a:lnTo>
                    <a:pt x="243" y="201"/>
                  </a:lnTo>
                  <a:lnTo>
                    <a:pt x="251" y="187"/>
                  </a:lnTo>
                  <a:lnTo>
                    <a:pt x="259" y="174"/>
                  </a:lnTo>
                  <a:lnTo>
                    <a:pt x="268" y="162"/>
                  </a:lnTo>
                  <a:lnTo>
                    <a:pt x="278" y="149"/>
                  </a:lnTo>
                  <a:lnTo>
                    <a:pt x="287" y="137"/>
                  </a:lnTo>
                  <a:lnTo>
                    <a:pt x="296" y="127"/>
                  </a:lnTo>
                  <a:lnTo>
                    <a:pt x="302" y="117"/>
                  </a:lnTo>
                  <a:lnTo>
                    <a:pt x="307" y="109"/>
                  </a:lnTo>
                  <a:lnTo>
                    <a:pt x="310" y="101"/>
                  </a:lnTo>
                  <a:lnTo>
                    <a:pt x="309" y="95"/>
                  </a:lnTo>
                  <a:lnTo>
                    <a:pt x="303" y="91"/>
                  </a:lnTo>
                  <a:lnTo>
                    <a:pt x="295" y="89"/>
                  </a:lnTo>
                  <a:lnTo>
                    <a:pt x="280" y="87"/>
                  </a:lnTo>
                  <a:lnTo>
                    <a:pt x="260" y="89"/>
                  </a:lnTo>
                  <a:lnTo>
                    <a:pt x="233" y="91"/>
                  </a:lnTo>
                  <a:lnTo>
                    <a:pt x="200" y="96"/>
                  </a:lnTo>
                  <a:lnTo>
                    <a:pt x="215" y="72"/>
                  </a:lnTo>
                  <a:lnTo>
                    <a:pt x="234" y="49"/>
                  </a:lnTo>
                  <a:lnTo>
                    <a:pt x="256" y="27"/>
                  </a:lnTo>
                  <a:lnTo>
                    <a:pt x="278" y="7"/>
                  </a:lnTo>
                  <a:lnTo>
                    <a:pt x="271" y="3"/>
                  </a:lnTo>
                  <a:lnTo>
                    <a:pt x="260" y="2"/>
                  </a:lnTo>
                  <a:lnTo>
                    <a:pt x="246" y="0"/>
                  </a:lnTo>
                  <a:lnTo>
                    <a:pt x="228" y="2"/>
                  </a:lnTo>
                  <a:lnTo>
                    <a:pt x="211" y="2"/>
                  </a:lnTo>
                  <a:lnTo>
                    <a:pt x="197" y="3"/>
                  </a:lnTo>
                  <a:lnTo>
                    <a:pt x="187" y="3"/>
                  </a:lnTo>
                  <a:lnTo>
                    <a:pt x="154" y="41"/>
                  </a:lnTo>
                  <a:lnTo>
                    <a:pt x="125" y="82"/>
                  </a:lnTo>
                  <a:lnTo>
                    <a:pt x="122" y="80"/>
                  </a:lnTo>
                  <a:lnTo>
                    <a:pt x="118" y="76"/>
                  </a:lnTo>
                  <a:lnTo>
                    <a:pt x="113" y="68"/>
                  </a:lnTo>
                  <a:lnTo>
                    <a:pt x="105" y="62"/>
                  </a:lnTo>
                  <a:lnTo>
                    <a:pt x="97" y="58"/>
                  </a:lnTo>
                  <a:lnTo>
                    <a:pt x="88" y="57"/>
                  </a:lnTo>
                  <a:lnTo>
                    <a:pt x="78" y="60"/>
                  </a:lnTo>
                  <a:lnTo>
                    <a:pt x="101" y="98"/>
                  </a:lnTo>
                  <a:lnTo>
                    <a:pt x="125" y="116"/>
                  </a:lnTo>
                  <a:lnTo>
                    <a:pt x="114" y="123"/>
                  </a:lnTo>
                  <a:lnTo>
                    <a:pt x="101" y="130"/>
                  </a:lnTo>
                  <a:lnTo>
                    <a:pt x="89" y="139"/>
                  </a:lnTo>
                  <a:lnTo>
                    <a:pt x="78" y="148"/>
                  </a:lnTo>
                  <a:lnTo>
                    <a:pt x="69" y="158"/>
                  </a:lnTo>
                  <a:lnTo>
                    <a:pt x="64" y="172"/>
                  </a:lnTo>
                  <a:lnTo>
                    <a:pt x="64" y="189"/>
                  </a:lnTo>
                  <a:lnTo>
                    <a:pt x="86" y="189"/>
                  </a:lnTo>
                  <a:lnTo>
                    <a:pt x="101" y="191"/>
                  </a:lnTo>
                  <a:lnTo>
                    <a:pt x="110" y="194"/>
                  </a:lnTo>
                  <a:lnTo>
                    <a:pt x="114" y="199"/>
                  </a:lnTo>
                  <a:lnTo>
                    <a:pt x="114" y="209"/>
                  </a:lnTo>
                  <a:lnTo>
                    <a:pt x="109" y="222"/>
                  </a:lnTo>
                  <a:lnTo>
                    <a:pt x="100" y="242"/>
                  </a:lnTo>
                  <a:lnTo>
                    <a:pt x="88" y="268"/>
                  </a:lnTo>
                  <a:lnTo>
                    <a:pt x="104" y="260"/>
                  </a:lnTo>
                  <a:lnTo>
                    <a:pt x="116" y="258"/>
                  </a:lnTo>
                  <a:lnTo>
                    <a:pt x="124" y="259"/>
                  </a:lnTo>
                  <a:lnTo>
                    <a:pt x="129" y="262"/>
                  </a:lnTo>
                  <a:lnTo>
                    <a:pt x="130" y="268"/>
                  </a:lnTo>
                  <a:lnTo>
                    <a:pt x="129" y="274"/>
                  </a:lnTo>
                  <a:lnTo>
                    <a:pt x="125" y="283"/>
                  </a:lnTo>
                  <a:lnTo>
                    <a:pt x="118" y="291"/>
                  </a:lnTo>
                  <a:lnTo>
                    <a:pt x="109" y="300"/>
                  </a:lnTo>
                  <a:lnTo>
                    <a:pt x="119" y="312"/>
                  </a:lnTo>
                  <a:lnTo>
                    <a:pt x="128" y="317"/>
                  </a:lnTo>
                  <a:lnTo>
                    <a:pt x="138" y="318"/>
                  </a:lnTo>
                  <a:lnTo>
                    <a:pt x="150" y="315"/>
                  </a:lnTo>
                  <a:lnTo>
                    <a:pt x="161" y="313"/>
                  </a:lnTo>
                  <a:lnTo>
                    <a:pt x="173" y="309"/>
                  </a:lnTo>
                  <a:lnTo>
                    <a:pt x="187" y="308"/>
                  </a:lnTo>
                  <a:lnTo>
                    <a:pt x="196" y="318"/>
                  </a:lnTo>
                  <a:lnTo>
                    <a:pt x="198" y="328"/>
                  </a:lnTo>
                  <a:lnTo>
                    <a:pt x="198" y="338"/>
                  </a:lnTo>
                  <a:lnTo>
                    <a:pt x="195" y="350"/>
                  </a:lnTo>
                  <a:lnTo>
                    <a:pt x="187" y="364"/>
                  </a:lnTo>
                  <a:lnTo>
                    <a:pt x="196" y="383"/>
                  </a:lnTo>
                  <a:lnTo>
                    <a:pt x="201" y="399"/>
                  </a:lnTo>
                  <a:lnTo>
                    <a:pt x="202" y="411"/>
                  </a:lnTo>
                  <a:lnTo>
                    <a:pt x="200" y="424"/>
                  </a:lnTo>
                  <a:lnTo>
                    <a:pt x="191" y="438"/>
                  </a:lnTo>
                  <a:lnTo>
                    <a:pt x="175" y="454"/>
                  </a:lnTo>
                  <a:lnTo>
                    <a:pt x="166" y="452"/>
                  </a:lnTo>
                  <a:lnTo>
                    <a:pt x="157" y="450"/>
                  </a:lnTo>
                  <a:lnTo>
                    <a:pt x="148" y="446"/>
                  </a:lnTo>
                  <a:lnTo>
                    <a:pt x="141" y="441"/>
                  </a:lnTo>
                  <a:lnTo>
                    <a:pt x="133" y="437"/>
                  </a:lnTo>
                  <a:lnTo>
                    <a:pt x="125" y="433"/>
                  </a:lnTo>
                  <a:lnTo>
                    <a:pt x="120" y="432"/>
                  </a:lnTo>
                  <a:lnTo>
                    <a:pt x="118" y="433"/>
                  </a:lnTo>
                  <a:lnTo>
                    <a:pt x="116" y="436"/>
                  </a:lnTo>
                  <a:lnTo>
                    <a:pt x="118" y="444"/>
                  </a:lnTo>
                  <a:lnTo>
                    <a:pt x="123" y="455"/>
                  </a:lnTo>
                  <a:lnTo>
                    <a:pt x="130" y="470"/>
                  </a:lnTo>
                  <a:lnTo>
                    <a:pt x="118" y="472"/>
                  </a:lnTo>
                  <a:lnTo>
                    <a:pt x="111" y="473"/>
                  </a:lnTo>
                  <a:lnTo>
                    <a:pt x="110" y="474"/>
                  </a:lnTo>
                  <a:lnTo>
                    <a:pt x="113" y="477"/>
                  </a:lnTo>
                  <a:lnTo>
                    <a:pt x="119" y="482"/>
                  </a:lnTo>
                  <a:lnTo>
                    <a:pt x="127" y="487"/>
                  </a:lnTo>
                  <a:lnTo>
                    <a:pt x="136" y="493"/>
                  </a:lnTo>
                  <a:lnTo>
                    <a:pt x="134" y="509"/>
                  </a:lnTo>
                  <a:lnTo>
                    <a:pt x="129" y="519"/>
                  </a:lnTo>
                  <a:lnTo>
                    <a:pt x="122" y="528"/>
                  </a:lnTo>
                  <a:lnTo>
                    <a:pt x="113" y="534"/>
                  </a:lnTo>
                  <a:lnTo>
                    <a:pt x="102" y="538"/>
                  </a:lnTo>
                  <a:lnTo>
                    <a:pt x="91" y="542"/>
                  </a:lnTo>
                  <a:lnTo>
                    <a:pt x="79" y="546"/>
                  </a:lnTo>
                  <a:lnTo>
                    <a:pt x="68" y="550"/>
                  </a:lnTo>
                  <a:lnTo>
                    <a:pt x="68" y="556"/>
                  </a:lnTo>
                  <a:lnTo>
                    <a:pt x="66" y="565"/>
                  </a:lnTo>
                  <a:lnTo>
                    <a:pt x="65" y="574"/>
                  </a:lnTo>
                  <a:lnTo>
                    <a:pt x="64" y="581"/>
                  </a:lnTo>
                  <a:lnTo>
                    <a:pt x="81" y="581"/>
                  </a:lnTo>
                  <a:lnTo>
                    <a:pt x="92" y="581"/>
                  </a:lnTo>
                  <a:lnTo>
                    <a:pt x="100" y="582"/>
                  </a:lnTo>
                  <a:lnTo>
                    <a:pt x="106" y="582"/>
                  </a:lnTo>
                  <a:lnTo>
                    <a:pt x="113" y="583"/>
                  </a:lnTo>
                  <a:lnTo>
                    <a:pt x="122" y="583"/>
                  </a:lnTo>
                  <a:lnTo>
                    <a:pt x="136" y="583"/>
                  </a:lnTo>
                  <a:lnTo>
                    <a:pt x="138" y="592"/>
                  </a:lnTo>
                  <a:lnTo>
                    <a:pt x="143" y="597"/>
                  </a:lnTo>
                  <a:lnTo>
                    <a:pt x="151" y="600"/>
                  </a:lnTo>
                  <a:lnTo>
                    <a:pt x="159" y="601"/>
                  </a:lnTo>
                  <a:lnTo>
                    <a:pt x="168" y="601"/>
                  </a:lnTo>
                  <a:lnTo>
                    <a:pt x="175" y="601"/>
                  </a:lnTo>
                  <a:lnTo>
                    <a:pt x="182" y="601"/>
                  </a:lnTo>
                  <a:lnTo>
                    <a:pt x="174" y="615"/>
                  </a:lnTo>
                  <a:lnTo>
                    <a:pt x="164" y="627"/>
                  </a:lnTo>
                  <a:lnTo>
                    <a:pt x="154" y="634"/>
                  </a:lnTo>
                  <a:lnTo>
                    <a:pt x="143" y="633"/>
                  </a:lnTo>
                  <a:lnTo>
                    <a:pt x="130" y="628"/>
                  </a:lnTo>
                  <a:lnTo>
                    <a:pt x="118" y="624"/>
                  </a:lnTo>
                  <a:lnTo>
                    <a:pt x="107" y="623"/>
                  </a:lnTo>
                  <a:lnTo>
                    <a:pt x="98" y="633"/>
                  </a:lnTo>
                  <a:lnTo>
                    <a:pt x="93" y="641"/>
                  </a:lnTo>
                  <a:lnTo>
                    <a:pt x="91" y="646"/>
                  </a:lnTo>
                  <a:lnTo>
                    <a:pt x="88" y="650"/>
                  </a:lnTo>
                  <a:lnTo>
                    <a:pt x="88" y="652"/>
                  </a:lnTo>
                  <a:lnTo>
                    <a:pt x="87" y="655"/>
                  </a:lnTo>
                  <a:lnTo>
                    <a:pt x="84" y="657"/>
                  </a:lnTo>
                  <a:lnTo>
                    <a:pt x="81" y="660"/>
                  </a:lnTo>
                  <a:lnTo>
                    <a:pt x="73" y="663"/>
                  </a:lnTo>
                  <a:lnTo>
                    <a:pt x="63" y="666"/>
                  </a:lnTo>
                  <a:lnTo>
                    <a:pt x="47" y="673"/>
                  </a:lnTo>
                  <a:lnTo>
                    <a:pt x="27" y="681"/>
                  </a:lnTo>
                  <a:lnTo>
                    <a:pt x="0" y="691"/>
                  </a:lnTo>
                  <a:lnTo>
                    <a:pt x="13" y="698"/>
                  </a:lnTo>
                  <a:lnTo>
                    <a:pt x="25" y="702"/>
                  </a:lnTo>
                  <a:lnTo>
                    <a:pt x="41" y="702"/>
                  </a:lnTo>
                  <a:lnTo>
                    <a:pt x="55" y="700"/>
                  </a:lnTo>
                  <a:lnTo>
                    <a:pt x="69" y="696"/>
                  </a:lnTo>
                  <a:lnTo>
                    <a:pt x="82" y="692"/>
                  </a:lnTo>
                  <a:lnTo>
                    <a:pt x="95" y="689"/>
                  </a:lnTo>
                  <a:lnTo>
                    <a:pt x="104" y="689"/>
                  </a:lnTo>
                  <a:lnTo>
                    <a:pt x="111" y="693"/>
                  </a:lnTo>
                  <a:lnTo>
                    <a:pt x="116" y="702"/>
                  </a:lnTo>
                  <a:lnTo>
                    <a:pt x="127" y="692"/>
                  </a:lnTo>
                  <a:lnTo>
                    <a:pt x="137" y="684"/>
                  </a:lnTo>
                  <a:lnTo>
                    <a:pt x="147" y="681"/>
                  </a:lnTo>
                  <a:lnTo>
                    <a:pt x="159" y="679"/>
                  </a:lnTo>
                  <a:lnTo>
                    <a:pt x="170" y="684"/>
                  </a:lnTo>
                  <a:lnTo>
                    <a:pt x="183" y="695"/>
                  </a:lnTo>
                  <a:lnTo>
                    <a:pt x="197" y="692"/>
                  </a:lnTo>
                  <a:lnTo>
                    <a:pt x="211" y="687"/>
                  </a:lnTo>
                  <a:lnTo>
                    <a:pt x="224" y="682"/>
                  </a:lnTo>
                  <a:lnTo>
                    <a:pt x="238" y="679"/>
                  </a:lnTo>
                  <a:lnTo>
                    <a:pt x="238" y="681"/>
                  </a:lnTo>
                  <a:lnTo>
                    <a:pt x="241" y="683"/>
                  </a:lnTo>
                  <a:lnTo>
                    <a:pt x="246" y="688"/>
                  </a:lnTo>
                  <a:lnTo>
                    <a:pt x="251" y="695"/>
                  </a:lnTo>
                  <a:lnTo>
                    <a:pt x="257" y="702"/>
                  </a:lnTo>
                  <a:lnTo>
                    <a:pt x="262" y="707"/>
                  </a:lnTo>
                  <a:lnTo>
                    <a:pt x="269" y="711"/>
                  </a:lnTo>
                  <a:lnTo>
                    <a:pt x="274" y="714"/>
                  </a:lnTo>
                  <a:lnTo>
                    <a:pt x="278" y="713"/>
                  </a:lnTo>
                  <a:lnTo>
                    <a:pt x="280" y="706"/>
                  </a:lnTo>
                  <a:lnTo>
                    <a:pt x="280" y="696"/>
                  </a:lnTo>
                  <a:lnTo>
                    <a:pt x="278" y="679"/>
                  </a:lnTo>
                  <a:lnTo>
                    <a:pt x="293" y="686"/>
                  </a:lnTo>
                  <a:lnTo>
                    <a:pt x="311" y="689"/>
                  </a:lnTo>
                  <a:lnTo>
                    <a:pt x="330" y="689"/>
                  </a:lnTo>
                  <a:lnTo>
                    <a:pt x="348" y="687"/>
                  </a:lnTo>
                  <a:lnTo>
                    <a:pt x="366" y="682"/>
                  </a:lnTo>
                  <a:lnTo>
                    <a:pt x="383" y="673"/>
                  </a:lnTo>
                  <a:lnTo>
                    <a:pt x="397" y="659"/>
                  </a:lnTo>
                  <a:lnTo>
                    <a:pt x="391" y="654"/>
                  </a:lnTo>
                  <a:lnTo>
                    <a:pt x="382" y="648"/>
                  </a:lnTo>
                  <a:lnTo>
                    <a:pt x="370" y="645"/>
                  </a:lnTo>
                  <a:lnTo>
                    <a:pt x="360" y="641"/>
                  </a:lnTo>
                  <a:lnTo>
                    <a:pt x="351" y="634"/>
                  </a:lnTo>
                  <a:lnTo>
                    <a:pt x="357" y="628"/>
                  </a:lnTo>
                  <a:lnTo>
                    <a:pt x="366" y="620"/>
                  </a:lnTo>
                  <a:lnTo>
                    <a:pt x="374" y="613"/>
                  </a:lnTo>
                  <a:lnTo>
                    <a:pt x="380" y="604"/>
                  </a:lnTo>
                  <a:lnTo>
                    <a:pt x="394" y="600"/>
                  </a:lnTo>
                  <a:lnTo>
                    <a:pt x="409" y="593"/>
                  </a:lnTo>
                  <a:lnTo>
                    <a:pt x="421" y="583"/>
                  </a:lnTo>
                  <a:lnTo>
                    <a:pt x="432" y="572"/>
                  </a:lnTo>
                  <a:lnTo>
                    <a:pt x="438" y="560"/>
                  </a:lnTo>
                  <a:lnTo>
                    <a:pt x="428" y="545"/>
                  </a:lnTo>
                  <a:lnTo>
                    <a:pt x="416" y="534"/>
                  </a:lnTo>
                  <a:lnTo>
                    <a:pt x="403" y="529"/>
                  </a:lnTo>
                  <a:lnTo>
                    <a:pt x="391" y="528"/>
                  </a:lnTo>
                  <a:lnTo>
                    <a:pt x="377" y="528"/>
                  </a:lnTo>
                  <a:lnTo>
                    <a:pt x="361" y="528"/>
                  </a:lnTo>
                  <a:lnTo>
                    <a:pt x="344" y="527"/>
                  </a:lnTo>
                  <a:lnTo>
                    <a:pt x="347" y="508"/>
                  </a:lnTo>
                  <a:lnTo>
                    <a:pt x="352" y="488"/>
                  </a:lnTo>
                  <a:lnTo>
                    <a:pt x="356" y="469"/>
                  </a:lnTo>
                  <a:lnTo>
                    <a:pt x="359" y="452"/>
                  </a:lnTo>
                  <a:lnTo>
                    <a:pt x="360" y="435"/>
                  </a:lnTo>
                  <a:lnTo>
                    <a:pt x="356" y="418"/>
                  </a:lnTo>
                  <a:lnTo>
                    <a:pt x="348" y="401"/>
                  </a:lnTo>
                  <a:lnTo>
                    <a:pt x="333" y="385"/>
                  </a:lnTo>
                  <a:lnTo>
                    <a:pt x="312" y="36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4" name="Freeform 82"/>
            <p:cNvSpPr>
              <a:spLocks/>
            </p:cNvSpPr>
            <p:nvPr/>
          </p:nvSpPr>
          <p:spPr bwMode="gray">
            <a:xfrm>
              <a:off x="2813" y="2328"/>
              <a:ext cx="141" cy="233"/>
            </a:xfrm>
            <a:custGeom>
              <a:avLst/>
              <a:gdLst>
                <a:gd name="T0" fmla="*/ 26 w 141"/>
                <a:gd name="T1" fmla="*/ 233 h 233"/>
                <a:gd name="T2" fmla="*/ 22 w 141"/>
                <a:gd name="T3" fmla="*/ 198 h 233"/>
                <a:gd name="T4" fmla="*/ 11 w 141"/>
                <a:gd name="T5" fmla="*/ 176 h 233"/>
                <a:gd name="T6" fmla="*/ 5 w 141"/>
                <a:gd name="T7" fmla="*/ 142 h 233"/>
                <a:gd name="T8" fmla="*/ 3 w 141"/>
                <a:gd name="T9" fmla="*/ 108 h 233"/>
                <a:gd name="T10" fmla="*/ 0 w 141"/>
                <a:gd name="T11" fmla="*/ 80 h 233"/>
                <a:gd name="T12" fmla="*/ 34 w 141"/>
                <a:gd name="T13" fmla="*/ 87 h 233"/>
                <a:gd name="T14" fmla="*/ 58 w 141"/>
                <a:gd name="T15" fmla="*/ 82 h 233"/>
                <a:gd name="T16" fmla="*/ 76 w 141"/>
                <a:gd name="T17" fmla="*/ 68 h 233"/>
                <a:gd name="T18" fmla="*/ 67 w 141"/>
                <a:gd name="T19" fmla="*/ 62 h 233"/>
                <a:gd name="T20" fmla="*/ 45 w 141"/>
                <a:gd name="T21" fmla="*/ 57 h 233"/>
                <a:gd name="T22" fmla="*/ 20 w 141"/>
                <a:gd name="T23" fmla="*/ 64 h 233"/>
                <a:gd name="T24" fmla="*/ 11 w 141"/>
                <a:gd name="T25" fmla="*/ 67 h 233"/>
                <a:gd name="T26" fmla="*/ 14 w 141"/>
                <a:gd name="T27" fmla="*/ 58 h 233"/>
                <a:gd name="T28" fmla="*/ 23 w 141"/>
                <a:gd name="T29" fmla="*/ 44 h 233"/>
                <a:gd name="T30" fmla="*/ 30 w 141"/>
                <a:gd name="T31" fmla="*/ 32 h 233"/>
                <a:gd name="T32" fmla="*/ 36 w 141"/>
                <a:gd name="T33" fmla="*/ 30 h 233"/>
                <a:gd name="T34" fmla="*/ 62 w 141"/>
                <a:gd name="T35" fmla="*/ 28 h 233"/>
                <a:gd name="T36" fmla="*/ 85 w 141"/>
                <a:gd name="T37" fmla="*/ 28 h 233"/>
                <a:gd name="T38" fmla="*/ 93 w 141"/>
                <a:gd name="T39" fmla="*/ 10 h 233"/>
                <a:gd name="T40" fmla="*/ 108 w 141"/>
                <a:gd name="T41" fmla="*/ 0 h 233"/>
                <a:gd name="T42" fmla="*/ 108 w 141"/>
                <a:gd name="T43" fmla="*/ 28 h 233"/>
                <a:gd name="T44" fmla="*/ 100 w 141"/>
                <a:gd name="T45" fmla="*/ 60 h 233"/>
                <a:gd name="T46" fmla="*/ 103 w 141"/>
                <a:gd name="T47" fmla="*/ 78 h 233"/>
                <a:gd name="T48" fmla="*/ 125 w 141"/>
                <a:gd name="T49" fmla="*/ 85 h 233"/>
                <a:gd name="T50" fmla="*/ 141 w 141"/>
                <a:gd name="T51" fmla="*/ 94 h 233"/>
                <a:gd name="T52" fmla="*/ 129 w 141"/>
                <a:gd name="T53" fmla="*/ 100 h 233"/>
                <a:gd name="T54" fmla="*/ 113 w 141"/>
                <a:gd name="T55" fmla="*/ 110 h 233"/>
                <a:gd name="T56" fmla="*/ 107 w 141"/>
                <a:gd name="T57" fmla="*/ 122 h 233"/>
                <a:gd name="T58" fmla="*/ 98 w 141"/>
                <a:gd name="T59" fmla="*/ 151 h 233"/>
                <a:gd name="T60" fmla="*/ 81 w 141"/>
                <a:gd name="T61" fmla="*/ 185 h 233"/>
                <a:gd name="T62" fmla="*/ 63 w 141"/>
                <a:gd name="T63" fmla="*/ 208 h 233"/>
                <a:gd name="T64" fmla="*/ 57 w 141"/>
                <a:gd name="T65" fmla="*/ 213 h 233"/>
                <a:gd name="T66" fmla="*/ 54 w 141"/>
                <a:gd name="T67" fmla="*/ 215 h 233"/>
                <a:gd name="T68" fmla="*/ 54 w 141"/>
                <a:gd name="T69" fmla="*/ 215 h 233"/>
                <a:gd name="T70" fmla="*/ 55 w 141"/>
                <a:gd name="T71" fmla="*/ 214 h 233"/>
                <a:gd name="T72" fmla="*/ 59 w 141"/>
                <a:gd name="T73" fmla="*/ 214 h 233"/>
                <a:gd name="T74" fmla="*/ 61 w 141"/>
                <a:gd name="T75" fmla="*/ 215 h 233"/>
                <a:gd name="T76" fmla="*/ 62 w 141"/>
                <a:gd name="T77" fmla="*/ 219 h 233"/>
                <a:gd name="T78" fmla="*/ 80 w 141"/>
                <a:gd name="T79" fmla="*/ 22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233">
                  <a:moveTo>
                    <a:pt x="94" y="233"/>
                  </a:moveTo>
                  <a:lnTo>
                    <a:pt x="26" y="233"/>
                  </a:lnTo>
                  <a:lnTo>
                    <a:pt x="25" y="214"/>
                  </a:lnTo>
                  <a:lnTo>
                    <a:pt x="22" y="198"/>
                  </a:lnTo>
                  <a:lnTo>
                    <a:pt x="16" y="189"/>
                  </a:lnTo>
                  <a:lnTo>
                    <a:pt x="11" y="176"/>
                  </a:lnTo>
                  <a:lnTo>
                    <a:pt x="7" y="160"/>
                  </a:lnTo>
                  <a:lnTo>
                    <a:pt x="5" y="142"/>
                  </a:lnTo>
                  <a:lnTo>
                    <a:pt x="4" y="125"/>
                  </a:lnTo>
                  <a:lnTo>
                    <a:pt x="3" y="108"/>
                  </a:lnTo>
                  <a:lnTo>
                    <a:pt x="2" y="91"/>
                  </a:lnTo>
                  <a:lnTo>
                    <a:pt x="0" y="80"/>
                  </a:lnTo>
                  <a:lnTo>
                    <a:pt x="18" y="85"/>
                  </a:lnTo>
                  <a:lnTo>
                    <a:pt x="34" y="87"/>
                  </a:lnTo>
                  <a:lnTo>
                    <a:pt x="46" y="86"/>
                  </a:lnTo>
                  <a:lnTo>
                    <a:pt x="58" y="82"/>
                  </a:lnTo>
                  <a:lnTo>
                    <a:pt x="67" y="76"/>
                  </a:lnTo>
                  <a:lnTo>
                    <a:pt x="76" y="68"/>
                  </a:lnTo>
                  <a:lnTo>
                    <a:pt x="73" y="66"/>
                  </a:lnTo>
                  <a:lnTo>
                    <a:pt x="67" y="62"/>
                  </a:lnTo>
                  <a:lnTo>
                    <a:pt x="57" y="58"/>
                  </a:lnTo>
                  <a:lnTo>
                    <a:pt x="45" y="57"/>
                  </a:lnTo>
                  <a:lnTo>
                    <a:pt x="32" y="58"/>
                  </a:lnTo>
                  <a:lnTo>
                    <a:pt x="20" y="64"/>
                  </a:lnTo>
                  <a:lnTo>
                    <a:pt x="13" y="68"/>
                  </a:lnTo>
                  <a:lnTo>
                    <a:pt x="11" y="67"/>
                  </a:lnTo>
                  <a:lnTo>
                    <a:pt x="12" y="64"/>
                  </a:lnTo>
                  <a:lnTo>
                    <a:pt x="14" y="58"/>
                  </a:lnTo>
                  <a:lnTo>
                    <a:pt x="18" y="51"/>
                  </a:lnTo>
                  <a:lnTo>
                    <a:pt x="23" y="44"/>
                  </a:lnTo>
                  <a:lnTo>
                    <a:pt x="27" y="37"/>
                  </a:lnTo>
                  <a:lnTo>
                    <a:pt x="30" y="32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9" y="28"/>
                  </a:lnTo>
                  <a:lnTo>
                    <a:pt x="62" y="28"/>
                  </a:lnTo>
                  <a:lnTo>
                    <a:pt x="76" y="28"/>
                  </a:lnTo>
                  <a:lnTo>
                    <a:pt x="85" y="28"/>
                  </a:lnTo>
                  <a:lnTo>
                    <a:pt x="88" y="17"/>
                  </a:lnTo>
                  <a:lnTo>
                    <a:pt x="93" y="10"/>
                  </a:lnTo>
                  <a:lnTo>
                    <a:pt x="99" y="4"/>
                  </a:lnTo>
                  <a:lnTo>
                    <a:pt x="108" y="0"/>
                  </a:lnTo>
                  <a:lnTo>
                    <a:pt x="109" y="13"/>
                  </a:lnTo>
                  <a:lnTo>
                    <a:pt x="108" y="28"/>
                  </a:lnTo>
                  <a:lnTo>
                    <a:pt x="104" y="45"/>
                  </a:lnTo>
                  <a:lnTo>
                    <a:pt x="100" y="60"/>
                  </a:lnTo>
                  <a:lnTo>
                    <a:pt x="96" y="73"/>
                  </a:lnTo>
                  <a:lnTo>
                    <a:pt x="103" y="78"/>
                  </a:lnTo>
                  <a:lnTo>
                    <a:pt x="113" y="82"/>
                  </a:lnTo>
                  <a:lnTo>
                    <a:pt x="125" y="85"/>
                  </a:lnTo>
                  <a:lnTo>
                    <a:pt x="135" y="89"/>
                  </a:lnTo>
                  <a:lnTo>
                    <a:pt x="141" y="94"/>
                  </a:lnTo>
                  <a:lnTo>
                    <a:pt x="136" y="96"/>
                  </a:lnTo>
                  <a:lnTo>
                    <a:pt x="129" y="100"/>
                  </a:lnTo>
                  <a:lnTo>
                    <a:pt x="120" y="107"/>
                  </a:lnTo>
                  <a:lnTo>
                    <a:pt x="113" y="110"/>
                  </a:lnTo>
                  <a:lnTo>
                    <a:pt x="108" y="113"/>
                  </a:lnTo>
                  <a:lnTo>
                    <a:pt x="107" y="122"/>
                  </a:lnTo>
                  <a:lnTo>
                    <a:pt x="103" y="135"/>
                  </a:lnTo>
                  <a:lnTo>
                    <a:pt x="98" y="151"/>
                  </a:lnTo>
                  <a:lnTo>
                    <a:pt x="90" y="168"/>
                  </a:lnTo>
                  <a:lnTo>
                    <a:pt x="81" y="185"/>
                  </a:lnTo>
                  <a:lnTo>
                    <a:pt x="72" y="199"/>
                  </a:lnTo>
                  <a:lnTo>
                    <a:pt x="63" y="208"/>
                  </a:lnTo>
                  <a:lnTo>
                    <a:pt x="59" y="212"/>
                  </a:lnTo>
                  <a:lnTo>
                    <a:pt x="57" y="213"/>
                  </a:lnTo>
                  <a:lnTo>
                    <a:pt x="54" y="214"/>
                  </a:lnTo>
                  <a:lnTo>
                    <a:pt x="54" y="215"/>
                  </a:lnTo>
                  <a:lnTo>
                    <a:pt x="54" y="215"/>
                  </a:lnTo>
                  <a:lnTo>
                    <a:pt x="54" y="215"/>
                  </a:lnTo>
                  <a:lnTo>
                    <a:pt x="55" y="214"/>
                  </a:lnTo>
                  <a:lnTo>
                    <a:pt x="55" y="214"/>
                  </a:lnTo>
                  <a:lnTo>
                    <a:pt x="57" y="214"/>
                  </a:lnTo>
                  <a:lnTo>
                    <a:pt x="59" y="214"/>
                  </a:lnTo>
                  <a:lnTo>
                    <a:pt x="61" y="214"/>
                  </a:lnTo>
                  <a:lnTo>
                    <a:pt x="61" y="215"/>
                  </a:lnTo>
                  <a:lnTo>
                    <a:pt x="62" y="217"/>
                  </a:lnTo>
                  <a:lnTo>
                    <a:pt x="62" y="219"/>
                  </a:lnTo>
                  <a:lnTo>
                    <a:pt x="70" y="221"/>
                  </a:lnTo>
                  <a:lnTo>
                    <a:pt x="80" y="224"/>
                  </a:lnTo>
                  <a:lnTo>
                    <a:pt x="94" y="23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" name="Freeform 83"/>
            <p:cNvSpPr>
              <a:spLocks/>
            </p:cNvSpPr>
            <p:nvPr/>
          </p:nvSpPr>
          <p:spPr bwMode="gray">
            <a:xfrm>
              <a:off x="2954" y="1289"/>
              <a:ext cx="460" cy="1219"/>
            </a:xfrm>
            <a:custGeom>
              <a:avLst/>
              <a:gdLst>
                <a:gd name="T0" fmla="*/ 386 w 460"/>
                <a:gd name="T1" fmla="*/ 359 h 1219"/>
                <a:gd name="T2" fmla="*/ 400 w 460"/>
                <a:gd name="T3" fmla="*/ 336 h 1219"/>
                <a:gd name="T4" fmla="*/ 423 w 460"/>
                <a:gd name="T5" fmla="*/ 301 h 1219"/>
                <a:gd name="T6" fmla="*/ 445 w 460"/>
                <a:gd name="T7" fmla="*/ 269 h 1219"/>
                <a:gd name="T8" fmla="*/ 436 w 460"/>
                <a:gd name="T9" fmla="*/ 92 h 1219"/>
                <a:gd name="T10" fmla="*/ 392 w 460"/>
                <a:gd name="T11" fmla="*/ 50 h 1219"/>
                <a:gd name="T12" fmla="*/ 331 w 460"/>
                <a:gd name="T13" fmla="*/ 17 h 1219"/>
                <a:gd name="T14" fmla="*/ 305 w 460"/>
                <a:gd name="T15" fmla="*/ 8 h 1219"/>
                <a:gd name="T16" fmla="*/ 296 w 460"/>
                <a:gd name="T17" fmla="*/ 19 h 1219"/>
                <a:gd name="T18" fmla="*/ 309 w 460"/>
                <a:gd name="T19" fmla="*/ 55 h 1219"/>
                <a:gd name="T20" fmla="*/ 287 w 460"/>
                <a:gd name="T21" fmla="*/ 78 h 1219"/>
                <a:gd name="T22" fmla="*/ 250 w 460"/>
                <a:gd name="T23" fmla="*/ 59 h 1219"/>
                <a:gd name="T24" fmla="*/ 193 w 460"/>
                <a:gd name="T25" fmla="*/ 205 h 1219"/>
                <a:gd name="T26" fmla="*/ 178 w 460"/>
                <a:gd name="T27" fmla="*/ 226 h 1219"/>
                <a:gd name="T28" fmla="*/ 172 w 460"/>
                <a:gd name="T29" fmla="*/ 286 h 1219"/>
                <a:gd name="T30" fmla="*/ 155 w 460"/>
                <a:gd name="T31" fmla="*/ 321 h 1219"/>
                <a:gd name="T32" fmla="*/ 126 w 460"/>
                <a:gd name="T33" fmla="*/ 368 h 1219"/>
                <a:gd name="T34" fmla="*/ 116 w 460"/>
                <a:gd name="T35" fmla="*/ 413 h 1219"/>
                <a:gd name="T36" fmla="*/ 113 w 460"/>
                <a:gd name="T37" fmla="*/ 460 h 1219"/>
                <a:gd name="T38" fmla="*/ 70 w 460"/>
                <a:gd name="T39" fmla="*/ 492 h 1219"/>
                <a:gd name="T40" fmla="*/ 50 w 460"/>
                <a:gd name="T41" fmla="*/ 543 h 1219"/>
                <a:gd name="T42" fmla="*/ 55 w 460"/>
                <a:gd name="T43" fmla="*/ 652 h 1219"/>
                <a:gd name="T44" fmla="*/ 82 w 460"/>
                <a:gd name="T45" fmla="*/ 725 h 1219"/>
                <a:gd name="T46" fmla="*/ 62 w 460"/>
                <a:gd name="T47" fmla="*/ 741 h 1219"/>
                <a:gd name="T48" fmla="*/ 29 w 460"/>
                <a:gd name="T49" fmla="*/ 898 h 1219"/>
                <a:gd name="T50" fmla="*/ 4 w 460"/>
                <a:gd name="T51" fmla="*/ 884 h 1219"/>
                <a:gd name="T52" fmla="*/ 13 w 460"/>
                <a:gd name="T53" fmla="*/ 962 h 1219"/>
                <a:gd name="T54" fmla="*/ 48 w 460"/>
                <a:gd name="T55" fmla="*/ 1046 h 1219"/>
                <a:gd name="T56" fmla="*/ 59 w 460"/>
                <a:gd name="T57" fmla="*/ 1065 h 1219"/>
                <a:gd name="T58" fmla="*/ 84 w 460"/>
                <a:gd name="T59" fmla="*/ 1106 h 1219"/>
                <a:gd name="T60" fmla="*/ 105 w 460"/>
                <a:gd name="T61" fmla="*/ 1137 h 1219"/>
                <a:gd name="T62" fmla="*/ 114 w 460"/>
                <a:gd name="T63" fmla="*/ 1201 h 1219"/>
                <a:gd name="T64" fmla="*/ 136 w 460"/>
                <a:gd name="T65" fmla="*/ 1215 h 1219"/>
                <a:gd name="T66" fmla="*/ 154 w 460"/>
                <a:gd name="T67" fmla="*/ 1180 h 1219"/>
                <a:gd name="T68" fmla="*/ 181 w 460"/>
                <a:gd name="T69" fmla="*/ 1146 h 1219"/>
                <a:gd name="T70" fmla="*/ 235 w 460"/>
                <a:gd name="T71" fmla="*/ 1112 h 1219"/>
                <a:gd name="T72" fmla="*/ 260 w 460"/>
                <a:gd name="T73" fmla="*/ 1049 h 1219"/>
                <a:gd name="T74" fmla="*/ 254 w 460"/>
                <a:gd name="T75" fmla="*/ 991 h 1219"/>
                <a:gd name="T76" fmla="*/ 255 w 460"/>
                <a:gd name="T77" fmla="*/ 932 h 1219"/>
                <a:gd name="T78" fmla="*/ 308 w 460"/>
                <a:gd name="T79" fmla="*/ 894 h 1219"/>
                <a:gd name="T80" fmla="*/ 328 w 460"/>
                <a:gd name="T81" fmla="*/ 859 h 1219"/>
                <a:gd name="T82" fmla="*/ 341 w 460"/>
                <a:gd name="T83" fmla="*/ 818 h 1219"/>
                <a:gd name="T84" fmla="*/ 314 w 460"/>
                <a:gd name="T85" fmla="*/ 802 h 1219"/>
                <a:gd name="T86" fmla="*/ 316 w 460"/>
                <a:gd name="T87" fmla="*/ 775 h 1219"/>
                <a:gd name="T88" fmla="*/ 273 w 460"/>
                <a:gd name="T89" fmla="*/ 768 h 1219"/>
                <a:gd name="T90" fmla="*/ 255 w 460"/>
                <a:gd name="T91" fmla="*/ 724 h 1219"/>
                <a:gd name="T92" fmla="*/ 258 w 460"/>
                <a:gd name="T93" fmla="*/ 666 h 1219"/>
                <a:gd name="T94" fmla="*/ 276 w 460"/>
                <a:gd name="T95" fmla="*/ 618 h 1219"/>
                <a:gd name="T96" fmla="*/ 322 w 460"/>
                <a:gd name="T97" fmla="*/ 529 h 1219"/>
                <a:gd name="T98" fmla="*/ 371 w 460"/>
                <a:gd name="T99" fmla="*/ 444 h 1219"/>
                <a:gd name="T100" fmla="*/ 400 w 460"/>
                <a:gd name="T101" fmla="*/ 409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0" h="1219">
                  <a:moveTo>
                    <a:pt x="403" y="414"/>
                  </a:moveTo>
                  <a:lnTo>
                    <a:pt x="396" y="390"/>
                  </a:lnTo>
                  <a:lnTo>
                    <a:pt x="391" y="372"/>
                  </a:lnTo>
                  <a:lnTo>
                    <a:pt x="386" y="359"/>
                  </a:lnTo>
                  <a:lnTo>
                    <a:pt x="385" y="350"/>
                  </a:lnTo>
                  <a:lnTo>
                    <a:pt x="386" y="344"/>
                  </a:lnTo>
                  <a:lnTo>
                    <a:pt x="391" y="340"/>
                  </a:lnTo>
                  <a:lnTo>
                    <a:pt x="400" y="336"/>
                  </a:lnTo>
                  <a:lnTo>
                    <a:pt x="414" y="331"/>
                  </a:lnTo>
                  <a:lnTo>
                    <a:pt x="435" y="324"/>
                  </a:lnTo>
                  <a:lnTo>
                    <a:pt x="427" y="310"/>
                  </a:lnTo>
                  <a:lnTo>
                    <a:pt x="423" y="301"/>
                  </a:lnTo>
                  <a:lnTo>
                    <a:pt x="423" y="294"/>
                  </a:lnTo>
                  <a:lnTo>
                    <a:pt x="427" y="287"/>
                  </a:lnTo>
                  <a:lnTo>
                    <a:pt x="435" y="280"/>
                  </a:lnTo>
                  <a:lnTo>
                    <a:pt x="445" y="269"/>
                  </a:lnTo>
                  <a:lnTo>
                    <a:pt x="460" y="255"/>
                  </a:lnTo>
                  <a:lnTo>
                    <a:pt x="460" y="194"/>
                  </a:lnTo>
                  <a:lnTo>
                    <a:pt x="442" y="114"/>
                  </a:lnTo>
                  <a:lnTo>
                    <a:pt x="436" y="92"/>
                  </a:lnTo>
                  <a:lnTo>
                    <a:pt x="428" y="77"/>
                  </a:lnTo>
                  <a:lnTo>
                    <a:pt x="418" y="66"/>
                  </a:lnTo>
                  <a:lnTo>
                    <a:pt x="406" y="57"/>
                  </a:lnTo>
                  <a:lnTo>
                    <a:pt x="392" y="50"/>
                  </a:lnTo>
                  <a:lnTo>
                    <a:pt x="378" y="44"/>
                  </a:lnTo>
                  <a:lnTo>
                    <a:pt x="363" y="37"/>
                  </a:lnTo>
                  <a:lnTo>
                    <a:pt x="346" y="28"/>
                  </a:lnTo>
                  <a:lnTo>
                    <a:pt x="331" y="17"/>
                  </a:lnTo>
                  <a:lnTo>
                    <a:pt x="314" y="0"/>
                  </a:lnTo>
                  <a:lnTo>
                    <a:pt x="312" y="4"/>
                  </a:lnTo>
                  <a:lnTo>
                    <a:pt x="308" y="7"/>
                  </a:lnTo>
                  <a:lnTo>
                    <a:pt x="305" y="8"/>
                  </a:lnTo>
                  <a:lnTo>
                    <a:pt x="304" y="10"/>
                  </a:lnTo>
                  <a:lnTo>
                    <a:pt x="301" y="12"/>
                  </a:lnTo>
                  <a:lnTo>
                    <a:pt x="299" y="16"/>
                  </a:lnTo>
                  <a:lnTo>
                    <a:pt x="296" y="19"/>
                  </a:lnTo>
                  <a:lnTo>
                    <a:pt x="298" y="25"/>
                  </a:lnTo>
                  <a:lnTo>
                    <a:pt x="301" y="34"/>
                  </a:lnTo>
                  <a:lnTo>
                    <a:pt x="305" y="44"/>
                  </a:lnTo>
                  <a:lnTo>
                    <a:pt x="309" y="55"/>
                  </a:lnTo>
                  <a:lnTo>
                    <a:pt x="312" y="64"/>
                  </a:lnTo>
                  <a:lnTo>
                    <a:pt x="313" y="69"/>
                  </a:lnTo>
                  <a:lnTo>
                    <a:pt x="298" y="76"/>
                  </a:lnTo>
                  <a:lnTo>
                    <a:pt x="287" y="78"/>
                  </a:lnTo>
                  <a:lnTo>
                    <a:pt x="278" y="76"/>
                  </a:lnTo>
                  <a:lnTo>
                    <a:pt x="269" y="72"/>
                  </a:lnTo>
                  <a:lnTo>
                    <a:pt x="260" y="66"/>
                  </a:lnTo>
                  <a:lnTo>
                    <a:pt x="250" y="59"/>
                  </a:lnTo>
                  <a:lnTo>
                    <a:pt x="219" y="112"/>
                  </a:lnTo>
                  <a:lnTo>
                    <a:pt x="200" y="116"/>
                  </a:lnTo>
                  <a:lnTo>
                    <a:pt x="176" y="148"/>
                  </a:lnTo>
                  <a:lnTo>
                    <a:pt x="193" y="205"/>
                  </a:lnTo>
                  <a:lnTo>
                    <a:pt x="193" y="210"/>
                  </a:lnTo>
                  <a:lnTo>
                    <a:pt x="189" y="214"/>
                  </a:lnTo>
                  <a:lnTo>
                    <a:pt x="184" y="219"/>
                  </a:lnTo>
                  <a:lnTo>
                    <a:pt x="178" y="226"/>
                  </a:lnTo>
                  <a:lnTo>
                    <a:pt x="176" y="235"/>
                  </a:lnTo>
                  <a:lnTo>
                    <a:pt x="175" y="256"/>
                  </a:lnTo>
                  <a:lnTo>
                    <a:pt x="173" y="273"/>
                  </a:lnTo>
                  <a:lnTo>
                    <a:pt x="172" y="286"/>
                  </a:lnTo>
                  <a:lnTo>
                    <a:pt x="169" y="296"/>
                  </a:lnTo>
                  <a:lnTo>
                    <a:pt x="166" y="304"/>
                  </a:lnTo>
                  <a:lnTo>
                    <a:pt x="162" y="312"/>
                  </a:lnTo>
                  <a:lnTo>
                    <a:pt x="155" y="321"/>
                  </a:lnTo>
                  <a:lnTo>
                    <a:pt x="146" y="329"/>
                  </a:lnTo>
                  <a:lnTo>
                    <a:pt x="134" y="341"/>
                  </a:lnTo>
                  <a:lnTo>
                    <a:pt x="119" y="356"/>
                  </a:lnTo>
                  <a:lnTo>
                    <a:pt x="126" y="368"/>
                  </a:lnTo>
                  <a:lnTo>
                    <a:pt x="127" y="378"/>
                  </a:lnTo>
                  <a:lnTo>
                    <a:pt x="125" y="390"/>
                  </a:lnTo>
                  <a:lnTo>
                    <a:pt x="121" y="401"/>
                  </a:lnTo>
                  <a:lnTo>
                    <a:pt x="116" y="413"/>
                  </a:lnTo>
                  <a:lnTo>
                    <a:pt x="113" y="424"/>
                  </a:lnTo>
                  <a:lnTo>
                    <a:pt x="113" y="438"/>
                  </a:lnTo>
                  <a:lnTo>
                    <a:pt x="119" y="452"/>
                  </a:lnTo>
                  <a:lnTo>
                    <a:pt x="113" y="460"/>
                  </a:lnTo>
                  <a:lnTo>
                    <a:pt x="104" y="468"/>
                  </a:lnTo>
                  <a:lnTo>
                    <a:pt x="93" y="476"/>
                  </a:lnTo>
                  <a:lnTo>
                    <a:pt x="80" y="485"/>
                  </a:lnTo>
                  <a:lnTo>
                    <a:pt x="70" y="492"/>
                  </a:lnTo>
                  <a:lnTo>
                    <a:pt x="61" y="501"/>
                  </a:lnTo>
                  <a:lnTo>
                    <a:pt x="55" y="511"/>
                  </a:lnTo>
                  <a:lnTo>
                    <a:pt x="57" y="522"/>
                  </a:lnTo>
                  <a:lnTo>
                    <a:pt x="50" y="543"/>
                  </a:lnTo>
                  <a:lnTo>
                    <a:pt x="46" y="568"/>
                  </a:lnTo>
                  <a:lnTo>
                    <a:pt x="46" y="596"/>
                  </a:lnTo>
                  <a:lnTo>
                    <a:pt x="49" y="624"/>
                  </a:lnTo>
                  <a:lnTo>
                    <a:pt x="55" y="652"/>
                  </a:lnTo>
                  <a:lnTo>
                    <a:pt x="63" y="678"/>
                  </a:lnTo>
                  <a:lnTo>
                    <a:pt x="73" y="698"/>
                  </a:lnTo>
                  <a:lnTo>
                    <a:pt x="85" y="715"/>
                  </a:lnTo>
                  <a:lnTo>
                    <a:pt x="82" y="725"/>
                  </a:lnTo>
                  <a:lnTo>
                    <a:pt x="78" y="730"/>
                  </a:lnTo>
                  <a:lnTo>
                    <a:pt x="75" y="734"/>
                  </a:lnTo>
                  <a:lnTo>
                    <a:pt x="70" y="737"/>
                  </a:lnTo>
                  <a:lnTo>
                    <a:pt x="62" y="741"/>
                  </a:lnTo>
                  <a:lnTo>
                    <a:pt x="50" y="747"/>
                  </a:lnTo>
                  <a:lnTo>
                    <a:pt x="61" y="819"/>
                  </a:lnTo>
                  <a:lnTo>
                    <a:pt x="30" y="838"/>
                  </a:lnTo>
                  <a:lnTo>
                    <a:pt x="29" y="898"/>
                  </a:lnTo>
                  <a:lnTo>
                    <a:pt x="25" y="897"/>
                  </a:lnTo>
                  <a:lnTo>
                    <a:pt x="18" y="893"/>
                  </a:lnTo>
                  <a:lnTo>
                    <a:pt x="11" y="888"/>
                  </a:lnTo>
                  <a:lnTo>
                    <a:pt x="4" y="884"/>
                  </a:lnTo>
                  <a:lnTo>
                    <a:pt x="0" y="882"/>
                  </a:lnTo>
                  <a:lnTo>
                    <a:pt x="3" y="907"/>
                  </a:lnTo>
                  <a:lnTo>
                    <a:pt x="7" y="934"/>
                  </a:lnTo>
                  <a:lnTo>
                    <a:pt x="13" y="962"/>
                  </a:lnTo>
                  <a:lnTo>
                    <a:pt x="23" y="988"/>
                  </a:lnTo>
                  <a:lnTo>
                    <a:pt x="36" y="1012"/>
                  </a:lnTo>
                  <a:lnTo>
                    <a:pt x="52" y="1034"/>
                  </a:lnTo>
                  <a:lnTo>
                    <a:pt x="48" y="1046"/>
                  </a:lnTo>
                  <a:lnTo>
                    <a:pt x="48" y="1052"/>
                  </a:lnTo>
                  <a:lnTo>
                    <a:pt x="49" y="1057"/>
                  </a:lnTo>
                  <a:lnTo>
                    <a:pt x="53" y="1060"/>
                  </a:lnTo>
                  <a:lnTo>
                    <a:pt x="59" y="1065"/>
                  </a:lnTo>
                  <a:lnTo>
                    <a:pt x="68" y="1073"/>
                  </a:lnTo>
                  <a:lnTo>
                    <a:pt x="68" y="1083"/>
                  </a:lnTo>
                  <a:lnTo>
                    <a:pt x="75" y="1094"/>
                  </a:lnTo>
                  <a:lnTo>
                    <a:pt x="84" y="1106"/>
                  </a:lnTo>
                  <a:lnTo>
                    <a:pt x="94" y="1116"/>
                  </a:lnTo>
                  <a:lnTo>
                    <a:pt x="103" y="1124"/>
                  </a:lnTo>
                  <a:lnTo>
                    <a:pt x="104" y="1126"/>
                  </a:lnTo>
                  <a:lnTo>
                    <a:pt x="105" y="1137"/>
                  </a:lnTo>
                  <a:lnTo>
                    <a:pt x="107" y="1151"/>
                  </a:lnTo>
                  <a:lnTo>
                    <a:pt x="109" y="1169"/>
                  </a:lnTo>
                  <a:lnTo>
                    <a:pt x="112" y="1185"/>
                  </a:lnTo>
                  <a:lnTo>
                    <a:pt x="114" y="1201"/>
                  </a:lnTo>
                  <a:lnTo>
                    <a:pt x="117" y="1212"/>
                  </a:lnTo>
                  <a:lnTo>
                    <a:pt x="118" y="1219"/>
                  </a:lnTo>
                  <a:lnTo>
                    <a:pt x="126" y="1217"/>
                  </a:lnTo>
                  <a:lnTo>
                    <a:pt x="136" y="1215"/>
                  </a:lnTo>
                  <a:lnTo>
                    <a:pt x="146" y="1212"/>
                  </a:lnTo>
                  <a:lnTo>
                    <a:pt x="154" y="1211"/>
                  </a:lnTo>
                  <a:lnTo>
                    <a:pt x="154" y="1197"/>
                  </a:lnTo>
                  <a:lnTo>
                    <a:pt x="154" y="1180"/>
                  </a:lnTo>
                  <a:lnTo>
                    <a:pt x="157" y="1164"/>
                  </a:lnTo>
                  <a:lnTo>
                    <a:pt x="159" y="1149"/>
                  </a:lnTo>
                  <a:lnTo>
                    <a:pt x="164" y="1140"/>
                  </a:lnTo>
                  <a:lnTo>
                    <a:pt x="181" y="1146"/>
                  </a:lnTo>
                  <a:lnTo>
                    <a:pt x="196" y="1144"/>
                  </a:lnTo>
                  <a:lnTo>
                    <a:pt x="210" y="1137"/>
                  </a:lnTo>
                  <a:lnTo>
                    <a:pt x="223" y="1126"/>
                  </a:lnTo>
                  <a:lnTo>
                    <a:pt x="235" y="1112"/>
                  </a:lnTo>
                  <a:lnTo>
                    <a:pt x="244" y="1097"/>
                  </a:lnTo>
                  <a:lnTo>
                    <a:pt x="251" y="1080"/>
                  </a:lnTo>
                  <a:lnTo>
                    <a:pt x="257" y="1064"/>
                  </a:lnTo>
                  <a:lnTo>
                    <a:pt x="260" y="1049"/>
                  </a:lnTo>
                  <a:lnTo>
                    <a:pt x="260" y="1037"/>
                  </a:lnTo>
                  <a:lnTo>
                    <a:pt x="260" y="1024"/>
                  </a:lnTo>
                  <a:lnTo>
                    <a:pt x="257" y="1008"/>
                  </a:lnTo>
                  <a:lnTo>
                    <a:pt x="254" y="991"/>
                  </a:lnTo>
                  <a:lnTo>
                    <a:pt x="250" y="973"/>
                  </a:lnTo>
                  <a:lnTo>
                    <a:pt x="249" y="956"/>
                  </a:lnTo>
                  <a:lnTo>
                    <a:pt x="250" y="943"/>
                  </a:lnTo>
                  <a:lnTo>
                    <a:pt x="255" y="932"/>
                  </a:lnTo>
                  <a:lnTo>
                    <a:pt x="267" y="921"/>
                  </a:lnTo>
                  <a:lnTo>
                    <a:pt x="280" y="912"/>
                  </a:lnTo>
                  <a:lnTo>
                    <a:pt x="294" y="903"/>
                  </a:lnTo>
                  <a:lnTo>
                    <a:pt x="308" y="894"/>
                  </a:lnTo>
                  <a:lnTo>
                    <a:pt x="318" y="884"/>
                  </a:lnTo>
                  <a:lnTo>
                    <a:pt x="323" y="875"/>
                  </a:lnTo>
                  <a:lnTo>
                    <a:pt x="324" y="868"/>
                  </a:lnTo>
                  <a:lnTo>
                    <a:pt x="328" y="859"/>
                  </a:lnTo>
                  <a:lnTo>
                    <a:pt x="332" y="847"/>
                  </a:lnTo>
                  <a:lnTo>
                    <a:pt x="336" y="836"/>
                  </a:lnTo>
                  <a:lnTo>
                    <a:pt x="340" y="825"/>
                  </a:lnTo>
                  <a:lnTo>
                    <a:pt x="341" y="818"/>
                  </a:lnTo>
                  <a:lnTo>
                    <a:pt x="326" y="812"/>
                  </a:lnTo>
                  <a:lnTo>
                    <a:pt x="317" y="810"/>
                  </a:lnTo>
                  <a:lnTo>
                    <a:pt x="313" y="806"/>
                  </a:lnTo>
                  <a:lnTo>
                    <a:pt x="314" y="802"/>
                  </a:lnTo>
                  <a:lnTo>
                    <a:pt x="319" y="795"/>
                  </a:lnTo>
                  <a:lnTo>
                    <a:pt x="330" y="784"/>
                  </a:lnTo>
                  <a:lnTo>
                    <a:pt x="326" y="779"/>
                  </a:lnTo>
                  <a:lnTo>
                    <a:pt x="316" y="775"/>
                  </a:lnTo>
                  <a:lnTo>
                    <a:pt x="304" y="771"/>
                  </a:lnTo>
                  <a:lnTo>
                    <a:pt x="290" y="770"/>
                  </a:lnTo>
                  <a:lnTo>
                    <a:pt x="280" y="769"/>
                  </a:lnTo>
                  <a:lnTo>
                    <a:pt x="273" y="768"/>
                  </a:lnTo>
                  <a:lnTo>
                    <a:pt x="264" y="763"/>
                  </a:lnTo>
                  <a:lnTo>
                    <a:pt x="258" y="752"/>
                  </a:lnTo>
                  <a:lnTo>
                    <a:pt x="257" y="739"/>
                  </a:lnTo>
                  <a:lnTo>
                    <a:pt x="255" y="724"/>
                  </a:lnTo>
                  <a:lnTo>
                    <a:pt x="257" y="709"/>
                  </a:lnTo>
                  <a:lnTo>
                    <a:pt x="258" y="693"/>
                  </a:lnTo>
                  <a:lnTo>
                    <a:pt x="259" y="678"/>
                  </a:lnTo>
                  <a:lnTo>
                    <a:pt x="258" y="666"/>
                  </a:lnTo>
                  <a:lnTo>
                    <a:pt x="255" y="656"/>
                  </a:lnTo>
                  <a:lnTo>
                    <a:pt x="260" y="647"/>
                  </a:lnTo>
                  <a:lnTo>
                    <a:pt x="267" y="634"/>
                  </a:lnTo>
                  <a:lnTo>
                    <a:pt x="276" y="618"/>
                  </a:lnTo>
                  <a:lnTo>
                    <a:pt x="286" y="597"/>
                  </a:lnTo>
                  <a:lnTo>
                    <a:pt x="298" y="575"/>
                  </a:lnTo>
                  <a:lnTo>
                    <a:pt x="309" y="552"/>
                  </a:lnTo>
                  <a:lnTo>
                    <a:pt x="322" y="529"/>
                  </a:lnTo>
                  <a:lnTo>
                    <a:pt x="335" y="505"/>
                  </a:lnTo>
                  <a:lnTo>
                    <a:pt x="348" y="483"/>
                  </a:lnTo>
                  <a:lnTo>
                    <a:pt x="359" y="461"/>
                  </a:lnTo>
                  <a:lnTo>
                    <a:pt x="371" y="444"/>
                  </a:lnTo>
                  <a:lnTo>
                    <a:pt x="381" y="428"/>
                  </a:lnTo>
                  <a:lnTo>
                    <a:pt x="390" y="417"/>
                  </a:lnTo>
                  <a:lnTo>
                    <a:pt x="396" y="410"/>
                  </a:lnTo>
                  <a:lnTo>
                    <a:pt x="400" y="409"/>
                  </a:lnTo>
                  <a:lnTo>
                    <a:pt x="403" y="41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" name="Freeform 84"/>
            <p:cNvSpPr>
              <a:spLocks/>
            </p:cNvSpPr>
            <p:nvPr/>
          </p:nvSpPr>
          <p:spPr bwMode="gray">
            <a:xfrm>
              <a:off x="2665" y="2905"/>
              <a:ext cx="75" cy="119"/>
            </a:xfrm>
            <a:custGeom>
              <a:avLst/>
              <a:gdLst>
                <a:gd name="T0" fmla="*/ 39 w 75"/>
                <a:gd name="T1" fmla="*/ 0 h 119"/>
                <a:gd name="T2" fmla="*/ 57 w 75"/>
                <a:gd name="T3" fmla="*/ 73 h 119"/>
                <a:gd name="T4" fmla="*/ 59 w 75"/>
                <a:gd name="T5" fmla="*/ 75 h 119"/>
                <a:gd name="T6" fmla="*/ 64 w 75"/>
                <a:gd name="T7" fmla="*/ 79 h 119"/>
                <a:gd name="T8" fmla="*/ 69 w 75"/>
                <a:gd name="T9" fmla="*/ 84 h 119"/>
                <a:gd name="T10" fmla="*/ 75 w 75"/>
                <a:gd name="T11" fmla="*/ 95 h 119"/>
                <a:gd name="T12" fmla="*/ 73 w 75"/>
                <a:gd name="T13" fmla="*/ 115 h 119"/>
                <a:gd name="T14" fmla="*/ 69 w 75"/>
                <a:gd name="T15" fmla="*/ 114 h 119"/>
                <a:gd name="T16" fmla="*/ 60 w 75"/>
                <a:gd name="T17" fmla="*/ 112 h 119"/>
                <a:gd name="T18" fmla="*/ 50 w 75"/>
                <a:gd name="T19" fmla="*/ 111 h 119"/>
                <a:gd name="T20" fmla="*/ 41 w 75"/>
                <a:gd name="T21" fmla="*/ 110 h 119"/>
                <a:gd name="T22" fmla="*/ 37 w 75"/>
                <a:gd name="T23" fmla="*/ 110 h 119"/>
                <a:gd name="T24" fmla="*/ 0 w 75"/>
                <a:gd name="T25" fmla="*/ 119 h 119"/>
                <a:gd name="T26" fmla="*/ 39 w 75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19">
                  <a:moveTo>
                    <a:pt x="39" y="0"/>
                  </a:moveTo>
                  <a:lnTo>
                    <a:pt x="57" y="73"/>
                  </a:lnTo>
                  <a:lnTo>
                    <a:pt x="59" y="75"/>
                  </a:lnTo>
                  <a:lnTo>
                    <a:pt x="64" y="79"/>
                  </a:lnTo>
                  <a:lnTo>
                    <a:pt x="69" y="84"/>
                  </a:lnTo>
                  <a:lnTo>
                    <a:pt x="75" y="95"/>
                  </a:lnTo>
                  <a:lnTo>
                    <a:pt x="73" y="115"/>
                  </a:lnTo>
                  <a:lnTo>
                    <a:pt x="69" y="114"/>
                  </a:lnTo>
                  <a:lnTo>
                    <a:pt x="60" y="112"/>
                  </a:lnTo>
                  <a:lnTo>
                    <a:pt x="50" y="111"/>
                  </a:lnTo>
                  <a:lnTo>
                    <a:pt x="41" y="110"/>
                  </a:lnTo>
                  <a:lnTo>
                    <a:pt x="37" y="110"/>
                  </a:lnTo>
                  <a:lnTo>
                    <a:pt x="0" y="119"/>
                  </a:lnTo>
                  <a:lnTo>
                    <a:pt x="39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7" name="Freeform 85"/>
            <p:cNvSpPr>
              <a:spLocks/>
            </p:cNvSpPr>
            <p:nvPr/>
          </p:nvSpPr>
          <p:spPr bwMode="gray">
            <a:xfrm>
              <a:off x="2511" y="2833"/>
              <a:ext cx="193" cy="191"/>
            </a:xfrm>
            <a:custGeom>
              <a:avLst/>
              <a:gdLst>
                <a:gd name="T0" fmla="*/ 0 w 193"/>
                <a:gd name="T1" fmla="*/ 23 h 191"/>
                <a:gd name="T2" fmla="*/ 8 w 193"/>
                <a:gd name="T3" fmla="*/ 33 h 191"/>
                <a:gd name="T4" fmla="*/ 17 w 193"/>
                <a:gd name="T5" fmla="*/ 38 h 191"/>
                <a:gd name="T6" fmla="*/ 24 w 193"/>
                <a:gd name="T7" fmla="*/ 41 h 191"/>
                <a:gd name="T8" fmla="*/ 33 w 193"/>
                <a:gd name="T9" fmla="*/ 45 h 191"/>
                <a:gd name="T10" fmla="*/ 50 w 193"/>
                <a:gd name="T11" fmla="*/ 67 h 191"/>
                <a:gd name="T12" fmla="*/ 58 w 193"/>
                <a:gd name="T13" fmla="*/ 76 h 191"/>
                <a:gd name="T14" fmla="*/ 64 w 193"/>
                <a:gd name="T15" fmla="*/ 83 h 191"/>
                <a:gd name="T16" fmla="*/ 73 w 193"/>
                <a:gd name="T17" fmla="*/ 90 h 191"/>
                <a:gd name="T18" fmla="*/ 86 w 193"/>
                <a:gd name="T19" fmla="*/ 97 h 191"/>
                <a:gd name="T20" fmla="*/ 87 w 193"/>
                <a:gd name="T21" fmla="*/ 105 h 191"/>
                <a:gd name="T22" fmla="*/ 88 w 193"/>
                <a:gd name="T23" fmla="*/ 113 h 191"/>
                <a:gd name="T24" fmla="*/ 88 w 193"/>
                <a:gd name="T25" fmla="*/ 119 h 191"/>
                <a:gd name="T26" fmla="*/ 99 w 193"/>
                <a:gd name="T27" fmla="*/ 126 h 191"/>
                <a:gd name="T28" fmla="*/ 102 w 193"/>
                <a:gd name="T29" fmla="*/ 131 h 191"/>
                <a:gd name="T30" fmla="*/ 106 w 193"/>
                <a:gd name="T31" fmla="*/ 136 h 191"/>
                <a:gd name="T32" fmla="*/ 110 w 193"/>
                <a:gd name="T33" fmla="*/ 142 h 191"/>
                <a:gd name="T34" fmla="*/ 119 w 193"/>
                <a:gd name="T35" fmla="*/ 149 h 191"/>
                <a:gd name="T36" fmla="*/ 131 w 193"/>
                <a:gd name="T37" fmla="*/ 155 h 191"/>
                <a:gd name="T38" fmla="*/ 140 w 193"/>
                <a:gd name="T39" fmla="*/ 161 h 191"/>
                <a:gd name="T40" fmla="*/ 147 w 193"/>
                <a:gd name="T41" fmla="*/ 169 h 191"/>
                <a:gd name="T42" fmla="*/ 152 w 193"/>
                <a:gd name="T43" fmla="*/ 178 h 191"/>
                <a:gd name="T44" fmla="*/ 154 w 193"/>
                <a:gd name="T45" fmla="*/ 191 h 191"/>
                <a:gd name="T46" fmla="*/ 193 w 193"/>
                <a:gd name="T47" fmla="*/ 70 h 191"/>
                <a:gd name="T48" fmla="*/ 187 w 193"/>
                <a:gd name="T49" fmla="*/ 65 h 191"/>
                <a:gd name="T50" fmla="*/ 179 w 193"/>
                <a:gd name="T51" fmla="*/ 62 h 191"/>
                <a:gd name="T52" fmla="*/ 169 w 193"/>
                <a:gd name="T53" fmla="*/ 60 h 191"/>
                <a:gd name="T54" fmla="*/ 174 w 193"/>
                <a:gd name="T55" fmla="*/ 32 h 191"/>
                <a:gd name="T56" fmla="*/ 114 w 193"/>
                <a:gd name="T57" fmla="*/ 4 h 191"/>
                <a:gd name="T58" fmla="*/ 79 w 193"/>
                <a:gd name="T59" fmla="*/ 10 h 191"/>
                <a:gd name="T60" fmla="*/ 50 w 193"/>
                <a:gd name="T61" fmla="*/ 0 h 191"/>
                <a:gd name="T62" fmla="*/ 0 w 193"/>
                <a:gd name="T63" fmla="*/ 2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3" h="191">
                  <a:moveTo>
                    <a:pt x="0" y="23"/>
                  </a:moveTo>
                  <a:lnTo>
                    <a:pt x="8" y="33"/>
                  </a:lnTo>
                  <a:lnTo>
                    <a:pt x="17" y="38"/>
                  </a:lnTo>
                  <a:lnTo>
                    <a:pt x="24" y="41"/>
                  </a:lnTo>
                  <a:lnTo>
                    <a:pt x="33" y="45"/>
                  </a:lnTo>
                  <a:lnTo>
                    <a:pt x="50" y="67"/>
                  </a:lnTo>
                  <a:lnTo>
                    <a:pt x="58" y="76"/>
                  </a:lnTo>
                  <a:lnTo>
                    <a:pt x="64" y="83"/>
                  </a:lnTo>
                  <a:lnTo>
                    <a:pt x="73" y="90"/>
                  </a:lnTo>
                  <a:lnTo>
                    <a:pt x="86" y="97"/>
                  </a:lnTo>
                  <a:lnTo>
                    <a:pt x="87" y="105"/>
                  </a:lnTo>
                  <a:lnTo>
                    <a:pt x="88" y="113"/>
                  </a:lnTo>
                  <a:lnTo>
                    <a:pt x="88" y="119"/>
                  </a:lnTo>
                  <a:lnTo>
                    <a:pt x="99" y="126"/>
                  </a:lnTo>
                  <a:lnTo>
                    <a:pt x="102" y="131"/>
                  </a:lnTo>
                  <a:lnTo>
                    <a:pt x="106" y="136"/>
                  </a:lnTo>
                  <a:lnTo>
                    <a:pt x="110" y="142"/>
                  </a:lnTo>
                  <a:lnTo>
                    <a:pt x="119" y="149"/>
                  </a:lnTo>
                  <a:lnTo>
                    <a:pt x="131" y="155"/>
                  </a:lnTo>
                  <a:lnTo>
                    <a:pt x="140" y="161"/>
                  </a:lnTo>
                  <a:lnTo>
                    <a:pt x="147" y="169"/>
                  </a:lnTo>
                  <a:lnTo>
                    <a:pt x="152" y="178"/>
                  </a:lnTo>
                  <a:lnTo>
                    <a:pt x="154" y="191"/>
                  </a:lnTo>
                  <a:lnTo>
                    <a:pt x="193" y="70"/>
                  </a:lnTo>
                  <a:lnTo>
                    <a:pt x="187" y="65"/>
                  </a:lnTo>
                  <a:lnTo>
                    <a:pt x="179" y="62"/>
                  </a:lnTo>
                  <a:lnTo>
                    <a:pt x="169" y="60"/>
                  </a:lnTo>
                  <a:lnTo>
                    <a:pt x="174" y="32"/>
                  </a:lnTo>
                  <a:lnTo>
                    <a:pt x="114" y="4"/>
                  </a:lnTo>
                  <a:lnTo>
                    <a:pt x="79" y="10"/>
                  </a:lnTo>
                  <a:lnTo>
                    <a:pt x="50" y="0"/>
                  </a:lnTo>
                  <a:lnTo>
                    <a:pt x="0" y="2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8" name="Freeform 86"/>
            <p:cNvSpPr>
              <a:spLocks/>
            </p:cNvSpPr>
            <p:nvPr/>
          </p:nvSpPr>
          <p:spPr bwMode="gray">
            <a:xfrm>
              <a:off x="3831" y="4094"/>
              <a:ext cx="206" cy="55"/>
            </a:xfrm>
            <a:custGeom>
              <a:avLst/>
              <a:gdLst>
                <a:gd name="T0" fmla="*/ 19 w 206"/>
                <a:gd name="T1" fmla="*/ 5 h 55"/>
                <a:gd name="T2" fmla="*/ 28 w 206"/>
                <a:gd name="T3" fmla="*/ 5 h 55"/>
                <a:gd name="T4" fmla="*/ 37 w 206"/>
                <a:gd name="T5" fmla="*/ 5 h 55"/>
                <a:gd name="T6" fmla="*/ 46 w 206"/>
                <a:gd name="T7" fmla="*/ 6 h 55"/>
                <a:gd name="T8" fmla="*/ 52 w 206"/>
                <a:gd name="T9" fmla="*/ 9 h 55"/>
                <a:gd name="T10" fmla="*/ 56 w 206"/>
                <a:gd name="T11" fmla="*/ 14 h 55"/>
                <a:gd name="T12" fmla="*/ 56 w 206"/>
                <a:gd name="T13" fmla="*/ 21 h 55"/>
                <a:gd name="T14" fmla="*/ 74 w 206"/>
                <a:gd name="T15" fmla="*/ 20 h 55"/>
                <a:gd name="T16" fmla="*/ 96 w 206"/>
                <a:gd name="T17" fmla="*/ 18 h 55"/>
                <a:gd name="T18" fmla="*/ 119 w 206"/>
                <a:gd name="T19" fmla="*/ 12 h 55"/>
                <a:gd name="T20" fmla="*/ 142 w 206"/>
                <a:gd name="T21" fmla="*/ 7 h 55"/>
                <a:gd name="T22" fmla="*/ 160 w 206"/>
                <a:gd name="T23" fmla="*/ 0 h 55"/>
                <a:gd name="T24" fmla="*/ 161 w 206"/>
                <a:gd name="T25" fmla="*/ 21 h 55"/>
                <a:gd name="T26" fmla="*/ 166 w 206"/>
                <a:gd name="T27" fmla="*/ 16 h 55"/>
                <a:gd name="T28" fmla="*/ 175 w 206"/>
                <a:gd name="T29" fmla="*/ 12 h 55"/>
                <a:gd name="T30" fmla="*/ 186 w 206"/>
                <a:gd name="T31" fmla="*/ 7 h 55"/>
                <a:gd name="T32" fmla="*/ 196 w 206"/>
                <a:gd name="T33" fmla="*/ 5 h 55"/>
                <a:gd name="T34" fmla="*/ 205 w 206"/>
                <a:gd name="T35" fmla="*/ 4 h 55"/>
                <a:gd name="T36" fmla="*/ 206 w 206"/>
                <a:gd name="T37" fmla="*/ 11 h 55"/>
                <a:gd name="T38" fmla="*/ 202 w 206"/>
                <a:gd name="T39" fmla="*/ 19 h 55"/>
                <a:gd name="T40" fmla="*/ 192 w 206"/>
                <a:gd name="T41" fmla="*/ 25 h 55"/>
                <a:gd name="T42" fmla="*/ 178 w 206"/>
                <a:gd name="T43" fmla="*/ 32 h 55"/>
                <a:gd name="T44" fmla="*/ 161 w 206"/>
                <a:gd name="T45" fmla="*/ 37 h 55"/>
                <a:gd name="T46" fmla="*/ 142 w 206"/>
                <a:gd name="T47" fmla="*/ 41 h 55"/>
                <a:gd name="T48" fmla="*/ 124 w 206"/>
                <a:gd name="T49" fmla="*/ 45 h 55"/>
                <a:gd name="T50" fmla="*/ 106 w 206"/>
                <a:gd name="T51" fmla="*/ 48 h 55"/>
                <a:gd name="T52" fmla="*/ 92 w 206"/>
                <a:gd name="T53" fmla="*/ 52 h 55"/>
                <a:gd name="T54" fmla="*/ 82 w 206"/>
                <a:gd name="T55" fmla="*/ 55 h 55"/>
                <a:gd name="T56" fmla="*/ 71 w 206"/>
                <a:gd name="T57" fmla="*/ 48 h 55"/>
                <a:gd name="T58" fmla="*/ 57 w 206"/>
                <a:gd name="T59" fmla="*/ 43 h 55"/>
                <a:gd name="T60" fmla="*/ 43 w 206"/>
                <a:gd name="T61" fmla="*/ 42 h 55"/>
                <a:gd name="T62" fmla="*/ 27 w 206"/>
                <a:gd name="T63" fmla="*/ 41 h 55"/>
                <a:gd name="T64" fmla="*/ 13 w 206"/>
                <a:gd name="T65" fmla="*/ 39 h 55"/>
                <a:gd name="T66" fmla="*/ 0 w 206"/>
                <a:gd name="T67" fmla="*/ 37 h 55"/>
                <a:gd name="T68" fmla="*/ 19 w 206"/>
                <a:gd name="T69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55">
                  <a:moveTo>
                    <a:pt x="19" y="5"/>
                  </a:moveTo>
                  <a:lnTo>
                    <a:pt x="28" y="5"/>
                  </a:lnTo>
                  <a:lnTo>
                    <a:pt x="37" y="5"/>
                  </a:lnTo>
                  <a:lnTo>
                    <a:pt x="46" y="6"/>
                  </a:lnTo>
                  <a:lnTo>
                    <a:pt x="52" y="9"/>
                  </a:lnTo>
                  <a:lnTo>
                    <a:pt x="56" y="14"/>
                  </a:lnTo>
                  <a:lnTo>
                    <a:pt x="56" y="21"/>
                  </a:lnTo>
                  <a:lnTo>
                    <a:pt x="74" y="20"/>
                  </a:lnTo>
                  <a:lnTo>
                    <a:pt x="96" y="18"/>
                  </a:lnTo>
                  <a:lnTo>
                    <a:pt x="119" y="12"/>
                  </a:lnTo>
                  <a:lnTo>
                    <a:pt x="142" y="7"/>
                  </a:lnTo>
                  <a:lnTo>
                    <a:pt x="160" y="0"/>
                  </a:lnTo>
                  <a:lnTo>
                    <a:pt x="161" y="21"/>
                  </a:lnTo>
                  <a:lnTo>
                    <a:pt x="166" y="16"/>
                  </a:lnTo>
                  <a:lnTo>
                    <a:pt x="175" y="12"/>
                  </a:lnTo>
                  <a:lnTo>
                    <a:pt x="186" y="7"/>
                  </a:lnTo>
                  <a:lnTo>
                    <a:pt x="196" y="5"/>
                  </a:lnTo>
                  <a:lnTo>
                    <a:pt x="205" y="4"/>
                  </a:lnTo>
                  <a:lnTo>
                    <a:pt x="206" y="11"/>
                  </a:lnTo>
                  <a:lnTo>
                    <a:pt x="202" y="19"/>
                  </a:lnTo>
                  <a:lnTo>
                    <a:pt x="192" y="25"/>
                  </a:lnTo>
                  <a:lnTo>
                    <a:pt x="178" y="32"/>
                  </a:lnTo>
                  <a:lnTo>
                    <a:pt x="161" y="37"/>
                  </a:lnTo>
                  <a:lnTo>
                    <a:pt x="142" y="41"/>
                  </a:lnTo>
                  <a:lnTo>
                    <a:pt x="124" y="45"/>
                  </a:lnTo>
                  <a:lnTo>
                    <a:pt x="106" y="48"/>
                  </a:lnTo>
                  <a:lnTo>
                    <a:pt x="92" y="52"/>
                  </a:lnTo>
                  <a:lnTo>
                    <a:pt x="82" y="55"/>
                  </a:lnTo>
                  <a:lnTo>
                    <a:pt x="71" y="48"/>
                  </a:lnTo>
                  <a:lnTo>
                    <a:pt x="57" y="43"/>
                  </a:lnTo>
                  <a:lnTo>
                    <a:pt x="43" y="42"/>
                  </a:lnTo>
                  <a:lnTo>
                    <a:pt x="27" y="41"/>
                  </a:lnTo>
                  <a:lnTo>
                    <a:pt x="13" y="39"/>
                  </a:lnTo>
                  <a:lnTo>
                    <a:pt x="0" y="37"/>
                  </a:lnTo>
                  <a:lnTo>
                    <a:pt x="19" y="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9" name="Freeform 87"/>
            <p:cNvSpPr>
              <a:spLocks/>
            </p:cNvSpPr>
            <p:nvPr/>
          </p:nvSpPr>
          <p:spPr bwMode="gray">
            <a:xfrm>
              <a:off x="3562" y="3548"/>
              <a:ext cx="396" cy="497"/>
            </a:xfrm>
            <a:custGeom>
              <a:avLst/>
              <a:gdLst>
                <a:gd name="T0" fmla="*/ 224 w 396"/>
                <a:gd name="T1" fmla="*/ 398 h 497"/>
                <a:gd name="T2" fmla="*/ 256 w 396"/>
                <a:gd name="T3" fmla="*/ 415 h 497"/>
                <a:gd name="T4" fmla="*/ 226 w 396"/>
                <a:gd name="T5" fmla="*/ 419 h 497"/>
                <a:gd name="T6" fmla="*/ 196 w 396"/>
                <a:gd name="T7" fmla="*/ 405 h 497"/>
                <a:gd name="T8" fmla="*/ 196 w 396"/>
                <a:gd name="T9" fmla="*/ 419 h 497"/>
                <a:gd name="T10" fmla="*/ 210 w 396"/>
                <a:gd name="T11" fmla="*/ 442 h 497"/>
                <a:gd name="T12" fmla="*/ 233 w 396"/>
                <a:gd name="T13" fmla="*/ 480 h 497"/>
                <a:gd name="T14" fmla="*/ 221 w 396"/>
                <a:gd name="T15" fmla="*/ 485 h 497"/>
                <a:gd name="T16" fmla="*/ 197 w 396"/>
                <a:gd name="T17" fmla="*/ 469 h 497"/>
                <a:gd name="T18" fmla="*/ 193 w 396"/>
                <a:gd name="T19" fmla="*/ 493 h 497"/>
                <a:gd name="T20" fmla="*/ 156 w 396"/>
                <a:gd name="T21" fmla="*/ 461 h 497"/>
                <a:gd name="T22" fmla="*/ 148 w 396"/>
                <a:gd name="T23" fmla="*/ 484 h 497"/>
                <a:gd name="T24" fmla="*/ 120 w 396"/>
                <a:gd name="T25" fmla="*/ 464 h 497"/>
                <a:gd name="T26" fmla="*/ 111 w 396"/>
                <a:gd name="T27" fmla="*/ 416 h 497"/>
                <a:gd name="T28" fmla="*/ 75 w 396"/>
                <a:gd name="T29" fmla="*/ 401 h 497"/>
                <a:gd name="T30" fmla="*/ 83 w 396"/>
                <a:gd name="T31" fmla="*/ 359 h 497"/>
                <a:gd name="T32" fmla="*/ 130 w 396"/>
                <a:gd name="T33" fmla="*/ 359 h 497"/>
                <a:gd name="T34" fmla="*/ 178 w 396"/>
                <a:gd name="T35" fmla="*/ 364 h 497"/>
                <a:gd name="T36" fmla="*/ 179 w 396"/>
                <a:gd name="T37" fmla="*/ 337 h 497"/>
                <a:gd name="T38" fmla="*/ 115 w 396"/>
                <a:gd name="T39" fmla="*/ 342 h 497"/>
                <a:gd name="T40" fmla="*/ 61 w 396"/>
                <a:gd name="T41" fmla="*/ 329 h 497"/>
                <a:gd name="T42" fmla="*/ 69 w 396"/>
                <a:gd name="T43" fmla="*/ 301 h 497"/>
                <a:gd name="T44" fmla="*/ 50 w 396"/>
                <a:gd name="T45" fmla="*/ 291 h 497"/>
                <a:gd name="T46" fmla="*/ 0 w 396"/>
                <a:gd name="T47" fmla="*/ 247 h 497"/>
                <a:gd name="T48" fmla="*/ 12 w 396"/>
                <a:gd name="T49" fmla="*/ 230 h 497"/>
                <a:gd name="T50" fmla="*/ 42 w 396"/>
                <a:gd name="T51" fmla="*/ 140 h 497"/>
                <a:gd name="T52" fmla="*/ 115 w 396"/>
                <a:gd name="T53" fmla="*/ 106 h 497"/>
                <a:gd name="T54" fmla="*/ 274 w 396"/>
                <a:gd name="T55" fmla="*/ 46 h 497"/>
                <a:gd name="T56" fmla="*/ 369 w 396"/>
                <a:gd name="T57" fmla="*/ 0 h 497"/>
                <a:gd name="T58" fmla="*/ 375 w 396"/>
                <a:gd name="T59" fmla="*/ 73 h 497"/>
                <a:gd name="T60" fmla="*/ 352 w 396"/>
                <a:gd name="T61" fmla="*/ 86 h 497"/>
                <a:gd name="T62" fmla="*/ 310 w 396"/>
                <a:gd name="T63" fmla="*/ 93 h 497"/>
                <a:gd name="T64" fmla="*/ 278 w 396"/>
                <a:gd name="T65" fmla="*/ 104 h 497"/>
                <a:gd name="T66" fmla="*/ 260 w 396"/>
                <a:gd name="T67" fmla="*/ 143 h 497"/>
                <a:gd name="T68" fmla="*/ 246 w 396"/>
                <a:gd name="T69" fmla="*/ 137 h 497"/>
                <a:gd name="T70" fmla="*/ 246 w 396"/>
                <a:gd name="T71" fmla="*/ 147 h 497"/>
                <a:gd name="T72" fmla="*/ 265 w 396"/>
                <a:gd name="T73" fmla="*/ 175 h 497"/>
                <a:gd name="T74" fmla="*/ 241 w 396"/>
                <a:gd name="T75" fmla="*/ 197 h 497"/>
                <a:gd name="T76" fmla="*/ 210 w 396"/>
                <a:gd name="T77" fmla="*/ 173 h 497"/>
                <a:gd name="T78" fmla="*/ 215 w 396"/>
                <a:gd name="T79" fmla="*/ 190 h 497"/>
                <a:gd name="T80" fmla="*/ 205 w 396"/>
                <a:gd name="T81" fmla="*/ 209 h 497"/>
                <a:gd name="T82" fmla="*/ 176 w 396"/>
                <a:gd name="T83" fmla="*/ 163 h 497"/>
                <a:gd name="T84" fmla="*/ 144 w 396"/>
                <a:gd name="T85" fmla="*/ 142 h 497"/>
                <a:gd name="T86" fmla="*/ 139 w 396"/>
                <a:gd name="T87" fmla="*/ 184 h 497"/>
                <a:gd name="T88" fmla="*/ 166 w 396"/>
                <a:gd name="T89" fmla="*/ 222 h 497"/>
                <a:gd name="T90" fmla="*/ 205 w 396"/>
                <a:gd name="T91" fmla="*/ 248 h 497"/>
                <a:gd name="T92" fmla="*/ 178 w 396"/>
                <a:gd name="T93" fmla="*/ 246 h 497"/>
                <a:gd name="T94" fmla="*/ 168 w 396"/>
                <a:gd name="T95" fmla="*/ 266 h 497"/>
                <a:gd name="T96" fmla="*/ 201 w 396"/>
                <a:gd name="T97" fmla="*/ 310 h 497"/>
                <a:gd name="T98" fmla="*/ 257 w 396"/>
                <a:gd name="T99" fmla="*/ 342 h 497"/>
                <a:gd name="T100" fmla="*/ 276 w 396"/>
                <a:gd name="T101" fmla="*/ 369 h 497"/>
                <a:gd name="T102" fmla="*/ 284 w 396"/>
                <a:gd name="T103" fmla="*/ 389 h 497"/>
                <a:gd name="T104" fmla="*/ 252 w 396"/>
                <a:gd name="T105" fmla="*/ 373 h 497"/>
                <a:gd name="T106" fmla="*/ 225 w 396"/>
                <a:gd name="T107" fmla="*/ 36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6" h="497">
                  <a:moveTo>
                    <a:pt x="212" y="360"/>
                  </a:moveTo>
                  <a:lnTo>
                    <a:pt x="214" y="392"/>
                  </a:lnTo>
                  <a:lnTo>
                    <a:pt x="216" y="394"/>
                  </a:lnTo>
                  <a:lnTo>
                    <a:pt x="224" y="398"/>
                  </a:lnTo>
                  <a:lnTo>
                    <a:pt x="234" y="401"/>
                  </a:lnTo>
                  <a:lnTo>
                    <a:pt x="243" y="405"/>
                  </a:lnTo>
                  <a:lnTo>
                    <a:pt x="252" y="410"/>
                  </a:lnTo>
                  <a:lnTo>
                    <a:pt x="256" y="415"/>
                  </a:lnTo>
                  <a:lnTo>
                    <a:pt x="253" y="421"/>
                  </a:lnTo>
                  <a:lnTo>
                    <a:pt x="247" y="424"/>
                  </a:lnTo>
                  <a:lnTo>
                    <a:pt x="238" y="423"/>
                  </a:lnTo>
                  <a:lnTo>
                    <a:pt x="226" y="419"/>
                  </a:lnTo>
                  <a:lnTo>
                    <a:pt x="214" y="412"/>
                  </a:lnTo>
                  <a:lnTo>
                    <a:pt x="205" y="407"/>
                  </a:lnTo>
                  <a:lnTo>
                    <a:pt x="200" y="406"/>
                  </a:lnTo>
                  <a:lnTo>
                    <a:pt x="196" y="405"/>
                  </a:lnTo>
                  <a:lnTo>
                    <a:pt x="194" y="406"/>
                  </a:lnTo>
                  <a:lnTo>
                    <a:pt x="193" y="406"/>
                  </a:lnTo>
                  <a:lnTo>
                    <a:pt x="196" y="414"/>
                  </a:lnTo>
                  <a:lnTo>
                    <a:pt x="196" y="419"/>
                  </a:lnTo>
                  <a:lnTo>
                    <a:pt x="194" y="424"/>
                  </a:lnTo>
                  <a:lnTo>
                    <a:pt x="194" y="430"/>
                  </a:lnTo>
                  <a:lnTo>
                    <a:pt x="201" y="435"/>
                  </a:lnTo>
                  <a:lnTo>
                    <a:pt x="210" y="442"/>
                  </a:lnTo>
                  <a:lnTo>
                    <a:pt x="219" y="451"/>
                  </a:lnTo>
                  <a:lnTo>
                    <a:pt x="228" y="460"/>
                  </a:lnTo>
                  <a:lnTo>
                    <a:pt x="232" y="471"/>
                  </a:lnTo>
                  <a:lnTo>
                    <a:pt x="233" y="480"/>
                  </a:lnTo>
                  <a:lnTo>
                    <a:pt x="233" y="488"/>
                  </a:lnTo>
                  <a:lnTo>
                    <a:pt x="234" y="493"/>
                  </a:lnTo>
                  <a:lnTo>
                    <a:pt x="229" y="492"/>
                  </a:lnTo>
                  <a:lnTo>
                    <a:pt x="221" y="485"/>
                  </a:lnTo>
                  <a:lnTo>
                    <a:pt x="212" y="476"/>
                  </a:lnTo>
                  <a:lnTo>
                    <a:pt x="203" y="468"/>
                  </a:lnTo>
                  <a:lnTo>
                    <a:pt x="200" y="466"/>
                  </a:lnTo>
                  <a:lnTo>
                    <a:pt x="197" y="469"/>
                  </a:lnTo>
                  <a:lnTo>
                    <a:pt x="196" y="474"/>
                  </a:lnTo>
                  <a:lnTo>
                    <a:pt x="194" y="480"/>
                  </a:lnTo>
                  <a:lnTo>
                    <a:pt x="194" y="488"/>
                  </a:lnTo>
                  <a:lnTo>
                    <a:pt x="193" y="493"/>
                  </a:lnTo>
                  <a:lnTo>
                    <a:pt x="191" y="497"/>
                  </a:lnTo>
                  <a:lnTo>
                    <a:pt x="157" y="455"/>
                  </a:lnTo>
                  <a:lnTo>
                    <a:pt x="156" y="456"/>
                  </a:lnTo>
                  <a:lnTo>
                    <a:pt x="156" y="461"/>
                  </a:lnTo>
                  <a:lnTo>
                    <a:pt x="155" y="468"/>
                  </a:lnTo>
                  <a:lnTo>
                    <a:pt x="153" y="474"/>
                  </a:lnTo>
                  <a:lnTo>
                    <a:pt x="152" y="480"/>
                  </a:lnTo>
                  <a:lnTo>
                    <a:pt x="148" y="484"/>
                  </a:lnTo>
                  <a:lnTo>
                    <a:pt x="143" y="485"/>
                  </a:lnTo>
                  <a:lnTo>
                    <a:pt x="134" y="484"/>
                  </a:lnTo>
                  <a:lnTo>
                    <a:pt x="123" y="476"/>
                  </a:lnTo>
                  <a:lnTo>
                    <a:pt x="120" y="464"/>
                  </a:lnTo>
                  <a:lnTo>
                    <a:pt x="120" y="448"/>
                  </a:lnTo>
                  <a:lnTo>
                    <a:pt x="119" y="433"/>
                  </a:lnTo>
                  <a:lnTo>
                    <a:pt x="116" y="421"/>
                  </a:lnTo>
                  <a:lnTo>
                    <a:pt x="111" y="416"/>
                  </a:lnTo>
                  <a:lnTo>
                    <a:pt x="103" y="412"/>
                  </a:lnTo>
                  <a:lnTo>
                    <a:pt x="94" y="410"/>
                  </a:lnTo>
                  <a:lnTo>
                    <a:pt x="84" y="407"/>
                  </a:lnTo>
                  <a:lnTo>
                    <a:pt x="75" y="401"/>
                  </a:lnTo>
                  <a:lnTo>
                    <a:pt x="69" y="392"/>
                  </a:lnTo>
                  <a:lnTo>
                    <a:pt x="71" y="377"/>
                  </a:lnTo>
                  <a:lnTo>
                    <a:pt x="75" y="366"/>
                  </a:lnTo>
                  <a:lnTo>
                    <a:pt x="83" y="359"/>
                  </a:lnTo>
                  <a:lnTo>
                    <a:pt x="93" y="356"/>
                  </a:lnTo>
                  <a:lnTo>
                    <a:pt x="105" y="356"/>
                  </a:lnTo>
                  <a:lnTo>
                    <a:pt x="118" y="357"/>
                  </a:lnTo>
                  <a:lnTo>
                    <a:pt x="130" y="359"/>
                  </a:lnTo>
                  <a:lnTo>
                    <a:pt x="143" y="362"/>
                  </a:lnTo>
                  <a:lnTo>
                    <a:pt x="156" y="364"/>
                  </a:lnTo>
                  <a:lnTo>
                    <a:pt x="168" y="365"/>
                  </a:lnTo>
                  <a:lnTo>
                    <a:pt x="178" y="364"/>
                  </a:lnTo>
                  <a:lnTo>
                    <a:pt x="185" y="359"/>
                  </a:lnTo>
                  <a:lnTo>
                    <a:pt x="191" y="351"/>
                  </a:lnTo>
                  <a:lnTo>
                    <a:pt x="192" y="338"/>
                  </a:lnTo>
                  <a:lnTo>
                    <a:pt x="179" y="337"/>
                  </a:lnTo>
                  <a:lnTo>
                    <a:pt x="165" y="337"/>
                  </a:lnTo>
                  <a:lnTo>
                    <a:pt x="148" y="338"/>
                  </a:lnTo>
                  <a:lnTo>
                    <a:pt x="132" y="341"/>
                  </a:lnTo>
                  <a:lnTo>
                    <a:pt x="115" y="342"/>
                  </a:lnTo>
                  <a:lnTo>
                    <a:pt x="100" y="343"/>
                  </a:lnTo>
                  <a:lnTo>
                    <a:pt x="84" y="342"/>
                  </a:lnTo>
                  <a:lnTo>
                    <a:pt x="71" y="337"/>
                  </a:lnTo>
                  <a:lnTo>
                    <a:pt x="61" y="329"/>
                  </a:lnTo>
                  <a:lnTo>
                    <a:pt x="53" y="318"/>
                  </a:lnTo>
                  <a:lnTo>
                    <a:pt x="57" y="309"/>
                  </a:lnTo>
                  <a:lnTo>
                    <a:pt x="62" y="304"/>
                  </a:lnTo>
                  <a:lnTo>
                    <a:pt x="69" y="301"/>
                  </a:lnTo>
                  <a:lnTo>
                    <a:pt x="74" y="300"/>
                  </a:lnTo>
                  <a:lnTo>
                    <a:pt x="79" y="297"/>
                  </a:lnTo>
                  <a:lnTo>
                    <a:pt x="65" y="293"/>
                  </a:lnTo>
                  <a:lnTo>
                    <a:pt x="50" y="291"/>
                  </a:lnTo>
                  <a:lnTo>
                    <a:pt x="34" y="286"/>
                  </a:lnTo>
                  <a:lnTo>
                    <a:pt x="19" y="279"/>
                  </a:lnTo>
                  <a:lnTo>
                    <a:pt x="5" y="269"/>
                  </a:lnTo>
                  <a:lnTo>
                    <a:pt x="0" y="247"/>
                  </a:lnTo>
                  <a:lnTo>
                    <a:pt x="16" y="241"/>
                  </a:lnTo>
                  <a:lnTo>
                    <a:pt x="16" y="237"/>
                  </a:lnTo>
                  <a:lnTo>
                    <a:pt x="15" y="234"/>
                  </a:lnTo>
                  <a:lnTo>
                    <a:pt x="12" y="230"/>
                  </a:lnTo>
                  <a:lnTo>
                    <a:pt x="11" y="227"/>
                  </a:lnTo>
                  <a:lnTo>
                    <a:pt x="11" y="224"/>
                  </a:lnTo>
                  <a:lnTo>
                    <a:pt x="33" y="140"/>
                  </a:lnTo>
                  <a:lnTo>
                    <a:pt x="42" y="140"/>
                  </a:lnTo>
                  <a:lnTo>
                    <a:pt x="56" y="138"/>
                  </a:lnTo>
                  <a:lnTo>
                    <a:pt x="71" y="134"/>
                  </a:lnTo>
                  <a:lnTo>
                    <a:pt x="86" y="129"/>
                  </a:lnTo>
                  <a:lnTo>
                    <a:pt x="115" y="106"/>
                  </a:lnTo>
                  <a:lnTo>
                    <a:pt x="135" y="104"/>
                  </a:lnTo>
                  <a:lnTo>
                    <a:pt x="209" y="61"/>
                  </a:lnTo>
                  <a:lnTo>
                    <a:pt x="237" y="60"/>
                  </a:lnTo>
                  <a:lnTo>
                    <a:pt x="274" y="46"/>
                  </a:lnTo>
                  <a:lnTo>
                    <a:pt x="306" y="56"/>
                  </a:lnTo>
                  <a:lnTo>
                    <a:pt x="346" y="37"/>
                  </a:lnTo>
                  <a:lnTo>
                    <a:pt x="334" y="27"/>
                  </a:lnTo>
                  <a:lnTo>
                    <a:pt x="369" y="0"/>
                  </a:lnTo>
                  <a:lnTo>
                    <a:pt x="396" y="31"/>
                  </a:lnTo>
                  <a:lnTo>
                    <a:pt x="378" y="63"/>
                  </a:lnTo>
                  <a:lnTo>
                    <a:pt x="376" y="69"/>
                  </a:lnTo>
                  <a:lnTo>
                    <a:pt x="375" y="73"/>
                  </a:lnTo>
                  <a:lnTo>
                    <a:pt x="374" y="78"/>
                  </a:lnTo>
                  <a:lnTo>
                    <a:pt x="374" y="87"/>
                  </a:lnTo>
                  <a:lnTo>
                    <a:pt x="365" y="86"/>
                  </a:lnTo>
                  <a:lnTo>
                    <a:pt x="352" y="86"/>
                  </a:lnTo>
                  <a:lnTo>
                    <a:pt x="338" y="88"/>
                  </a:lnTo>
                  <a:lnTo>
                    <a:pt x="325" y="91"/>
                  </a:lnTo>
                  <a:lnTo>
                    <a:pt x="316" y="93"/>
                  </a:lnTo>
                  <a:lnTo>
                    <a:pt x="310" y="93"/>
                  </a:lnTo>
                  <a:lnTo>
                    <a:pt x="302" y="95"/>
                  </a:lnTo>
                  <a:lnTo>
                    <a:pt x="293" y="97"/>
                  </a:lnTo>
                  <a:lnTo>
                    <a:pt x="284" y="100"/>
                  </a:lnTo>
                  <a:lnTo>
                    <a:pt x="278" y="104"/>
                  </a:lnTo>
                  <a:lnTo>
                    <a:pt x="273" y="110"/>
                  </a:lnTo>
                  <a:lnTo>
                    <a:pt x="267" y="119"/>
                  </a:lnTo>
                  <a:lnTo>
                    <a:pt x="262" y="136"/>
                  </a:lnTo>
                  <a:lnTo>
                    <a:pt x="260" y="143"/>
                  </a:lnTo>
                  <a:lnTo>
                    <a:pt x="256" y="145"/>
                  </a:lnTo>
                  <a:lnTo>
                    <a:pt x="252" y="143"/>
                  </a:lnTo>
                  <a:lnTo>
                    <a:pt x="248" y="141"/>
                  </a:lnTo>
                  <a:lnTo>
                    <a:pt x="246" y="137"/>
                  </a:lnTo>
                  <a:lnTo>
                    <a:pt x="242" y="134"/>
                  </a:lnTo>
                  <a:lnTo>
                    <a:pt x="239" y="136"/>
                  </a:lnTo>
                  <a:lnTo>
                    <a:pt x="239" y="141"/>
                  </a:lnTo>
                  <a:lnTo>
                    <a:pt x="246" y="147"/>
                  </a:lnTo>
                  <a:lnTo>
                    <a:pt x="253" y="154"/>
                  </a:lnTo>
                  <a:lnTo>
                    <a:pt x="261" y="161"/>
                  </a:lnTo>
                  <a:lnTo>
                    <a:pt x="266" y="168"/>
                  </a:lnTo>
                  <a:lnTo>
                    <a:pt x="265" y="175"/>
                  </a:lnTo>
                  <a:lnTo>
                    <a:pt x="226" y="152"/>
                  </a:lnTo>
                  <a:lnTo>
                    <a:pt x="217" y="159"/>
                  </a:lnTo>
                  <a:lnTo>
                    <a:pt x="248" y="195"/>
                  </a:lnTo>
                  <a:lnTo>
                    <a:pt x="241" y="197"/>
                  </a:lnTo>
                  <a:lnTo>
                    <a:pt x="234" y="193"/>
                  </a:lnTo>
                  <a:lnTo>
                    <a:pt x="226" y="186"/>
                  </a:lnTo>
                  <a:lnTo>
                    <a:pt x="219" y="178"/>
                  </a:lnTo>
                  <a:lnTo>
                    <a:pt x="210" y="173"/>
                  </a:lnTo>
                  <a:lnTo>
                    <a:pt x="201" y="173"/>
                  </a:lnTo>
                  <a:lnTo>
                    <a:pt x="205" y="179"/>
                  </a:lnTo>
                  <a:lnTo>
                    <a:pt x="210" y="184"/>
                  </a:lnTo>
                  <a:lnTo>
                    <a:pt x="215" y="190"/>
                  </a:lnTo>
                  <a:lnTo>
                    <a:pt x="219" y="196"/>
                  </a:lnTo>
                  <a:lnTo>
                    <a:pt x="219" y="204"/>
                  </a:lnTo>
                  <a:lnTo>
                    <a:pt x="214" y="213"/>
                  </a:lnTo>
                  <a:lnTo>
                    <a:pt x="205" y="209"/>
                  </a:lnTo>
                  <a:lnTo>
                    <a:pt x="198" y="201"/>
                  </a:lnTo>
                  <a:lnTo>
                    <a:pt x="191" y="191"/>
                  </a:lnTo>
                  <a:lnTo>
                    <a:pt x="184" y="177"/>
                  </a:lnTo>
                  <a:lnTo>
                    <a:pt x="176" y="163"/>
                  </a:lnTo>
                  <a:lnTo>
                    <a:pt x="168" y="150"/>
                  </a:lnTo>
                  <a:lnTo>
                    <a:pt x="157" y="140"/>
                  </a:lnTo>
                  <a:lnTo>
                    <a:pt x="147" y="140"/>
                  </a:lnTo>
                  <a:lnTo>
                    <a:pt x="144" y="142"/>
                  </a:lnTo>
                  <a:lnTo>
                    <a:pt x="142" y="151"/>
                  </a:lnTo>
                  <a:lnTo>
                    <a:pt x="141" y="163"/>
                  </a:lnTo>
                  <a:lnTo>
                    <a:pt x="141" y="174"/>
                  </a:lnTo>
                  <a:lnTo>
                    <a:pt x="139" y="184"/>
                  </a:lnTo>
                  <a:lnTo>
                    <a:pt x="139" y="190"/>
                  </a:lnTo>
                  <a:lnTo>
                    <a:pt x="144" y="202"/>
                  </a:lnTo>
                  <a:lnTo>
                    <a:pt x="153" y="213"/>
                  </a:lnTo>
                  <a:lnTo>
                    <a:pt x="166" y="222"/>
                  </a:lnTo>
                  <a:lnTo>
                    <a:pt x="179" y="229"/>
                  </a:lnTo>
                  <a:lnTo>
                    <a:pt x="191" y="237"/>
                  </a:lnTo>
                  <a:lnTo>
                    <a:pt x="200" y="243"/>
                  </a:lnTo>
                  <a:lnTo>
                    <a:pt x="205" y="248"/>
                  </a:lnTo>
                  <a:lnTo>
                    <a:pt x="203" y="254"/>
                  </a:lnTo>
                  <a:lnTo>
                    <a:pt x="197" y="252"/>
                  </a:lnTo>
                  <a:lnTo>
                    <a:pt x="188" y="250"/>
                  </a:lnTo>
                  <a:lnTo>
                    <a:pt x="178" y="246"/>
                  </a:lnTo>
                  <a:lnTo>
                    <a:pt x="168" y="243"/>
                  </a:lnTo>
                  <a:lnTo>
                    <a:pt x="162" y="242"/>
                  </a:lnTo>
                  <a:lnTo>
                    <a:pt x="164" y="252"/>
                  </a:lnTo>
                  <a:lnTo>
                    <a:pt x="168" y="266"/>
                  </a:lnTo>
                  <a:lnTo>
                    <a:pt x="174" y="279"/>
                  </a:lnTo>
                  <a:lnTo>
                    <a:pt x="182" y="291"/>
                  </a:lnTo>
                  <a:lnTo>
                    <a:pt x="189" y="300"/>
                  </a:lnTo>
                  <a:lnTo>
                    <a:pt x="201" y="310"/>
                  </a:lnTo>
                  <a:lnTo>
                    <a:pt x="216" y="318"/>
                  </a:lnTo>
                  <a:lnTo>
                    <a:pt x="232" y="327"/>
                  </a:lnTo>
                  <a:lnTo>
                    <a:pt x="246" y="334"/>
                  </a:lnTo>
                  <a:lnTo>
                    <a:pt x="257" y="342"/>
                  </a:lnTo>
                  <a:lnTo>
                    <a:pt x="265" y="352"/>
                  </a:lnTo>
                  <a:lnTo>
                    <a:pt x="266" y="357"/>
                  </a:lnTo>
                  <a:lnTo>
                    <a:pt x="270" y="362"/>
                  </a:lnTo>
                  <a:lnTo>
                    <a:pt x="276" y="369"/>
                  </a:lnTo>
                  <a:lnTo>
                    <a:pt x="283" y="374"/>
                  </a:lnTo>
                  <a:lnTo>
                    <a:pt x="288" y="380"/>
                  </a:lnTo>
                  <a:lnTo>
                    <a:pt x="289" y="386"/>
                  </a:lnTo>
                  <a:lnTo>
                    <a:pt x="284" y="389"/>
                  </a:lnTo>
                  <a:lnTo>
                    <a:pt x="278" y="391"/>
                  </a:lnTo>
                  <a:lnTo>
                    <a:pt x="270" y="387"/>
                  </a:lnTo>
                  <a:lnTo>
                    <a:pt x="262" y="380"/>
                  </a:lnTo>
                  <a:lnTo>
                    <a:pt x="252" y="373"/>
                  </a:lnTo>
                  <a:lnTo>
                    <a:pt x="242" y="368"/>
                  </a:lnTo>
                  <a:lnTo>
                    <a:pt x="232" y="365"/>
                  </a:lnTo>
                  <a:lnTo>
                    <a:pt x="226" y="364"/>
                  </a:lnTo>
                  <a:lnTo>
                    <a:pt x="225" y="360"/>
                  </a:lnTo>
                  <a:lnTo>
                    <a:pt x="212" y="36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0" name="Freeform 88"/>
            <p:cNvSpPr>
              <a:spLocks/>
            </p:cNvSpPr>
            <p:nvPr/>
          </p:nvSpPr>
          <p:spPr bwMode="gray">
            <a:xfrm>
              <a:off x="2703" y="1086"/>
              <a:ext cx="869" cy="1197"/>
            </a:xfrm>
            <a:custGeom>
              <a:avLst/>
              <a:gdLst>
                <a:gd name="T0" fmla="*/ 319 w 869"/>
                <a:gd name="T1" fmla="*/ 686 h 1197"/>
                <a:gd name="T2" fmla="*/ 362 w 869"/>
                <a:gd name="T3" fmla="*/ 668 h 1197"/>
                <a:gd name="T4" fmla="*/ 374 w 869"/>
                <a:gd name="T5" fmla="*/ 589 h 1197"/>
                <a:gd name="T6" fmla="*/ 399 w 869"/>
                <a:gd name="T7" fmla="*/ 535 h 1197"/>
                <a:gd name="T8" fmla="*/ 429 w 869"/>
                <a:gd name="T9" fmla="*/ 430 h 1197"/>
                <a:gd name="T10" fmla="*/ 427 w 869"/>
                <a:gd name="T11" fmla="*/ 352 h 1197"/>
                <a:gd name="T12" fmla="*/ 523 w 869"/>
                <a:gd name="T13" fmla="*/ 276 h 1197"/>
                <a:gd name="T14" fmla="*/ 560 w 869"/>
                <a:gd name="T15" fmla="*/ 260 h 1197"/>
                <a:gd name="T16" fmla="*/ 546 w 869"/>
                <a:gd name="T17" fmla="*/ 222 h 1197"/>
                <a:gd name="T18" fmla="*/ 591 w 869"/>
                <a:gd name="T19" fmla="*/ 183 h 1197"/>
                <a:gd name="T20" fmla="*/ 624 w 869"/>
                <a:gd name="T21" fmla="*/ 205 h 1197"/>
                <a:gd name="T22" fmla="*/ 711 w 869"/>
                <a:gd name="T23" fmla="*/ 228 h 1197"/>
                <a:gd name="T24" fmla="*/ 811 w 869"/>
                <a:gd name="T25" fmla="*/ 102 h 1197"/>
                <a:gd name="T26" fmla="*/ 861 w 869"/>
                <a:gd name="T27" fmla="*/ 92 h 1197"/>
                <a:gd name="T28" fmla="*/ 830 w 869"/>
                <a:gd name="T29" fmla="*/ 85 h 1197"/>
                <a:gd name="T30" fmla="*/ 841 w 869"/>
                <a:gd name="T31" fmla="*/ 64 h 1197"/>
                <a:gd name="T32" fmla="*/ 850 w 869"/>
                <a:gd name="T33" fmla="*/ 15 h 1197"/>
                <a:gd name="T34" fmla="*/ 782 w 869"/>
                <a:gd name="T35" fmla="*/ 25 h 1197"/>
                <a:gd name="T36" fmla="*/ 742 w 869"/>
                <a:gd name="T37" fmla="*/ 8 h 1197"/>
                <a:gd name="T38" fmla="*/ 742 w 869"/>
                <a:gd name="T39" fmla="*/ 41 h 1197"/>
                <a:gd name="T40" fmla="*/ 716 w 869"/>
                <a:gd name="T41" fmla="*/ 58 h 1197"/>
                <a:gd name="T42" fmla="*/ 709 w 869"/>
                <a:gd name="T43" fmla="*/ 33 h 1197"/>
                <a:gd name="T44" fmla="*/ 681 w 869"/>
                <a:gd name="T45" fmla="*/ 26 h 1197"/>
                <a:gd name="T46" fmla="*/ 647 w 869"/>
                <a:gd name="T47" fmla="*/ 47 h 1197"/>
                <a:gd name="T48" fmla="*/ 593 w 869"/>
                <a:gd name="T49" fmla="*/ 106 h 1197"/>
                <a:gd name="T50" fmla="*/ 569 w 869"/>
                <a:gd name="T51" fmla="*/ 137 h 1197"/>
                <a:gd name="T52" fmla="*/ 517 w 869"/>
                <a:gd name="T53" fmla="*/ 164 h 1197"/>
                <a:gd name="T54" fmla="*/ 469 w 869"/>
                <a:gd name="T55" fmla="*/ 247 h 1197"/>
                <a:gd name="T56" fmla="*/ 399 w 869"/>
                <a:gd name="T57" fmla="*/ 340 h 1197"/>
                <a:gd name="T58" fmla="*/ 354 w 869"/>
                <a:gd name="T59" fmla="*/ 418 h 1197"/>
                <a:gd name="T60" fmla="*/ 333 w 869"/>
                <a:gd name="T61" fmla="*/ 490 h 1197"/>
                <a:gd name="T62" fmla="*/ 314 w 869"/>
                <a:gd name="T63" fmla="*/ 547 h 1197"/>
                <a:gd name="T64" fmla="*/ 291 w 869"/>
                <a:gd name="T65" fmla="*/ 599 h 1197"/>
                <a:gd name="T66" fmla="*/ 246 w 869"/>
                <a:gd name="T67" fmla="*/ 655 h 1197"/>
                <a:gd name="T68" fmla="*/ 217 w 869"/>
                <a:gd name="T69" fmla="*/ 718 h 1197"/>
                <a:gd name="T70" fmla="*/ 255 w 869"/>
                <a:gd name="T71" fmla="*/ 684 h 1197"/>
                <a:gd name="T72" fmla="*/ 280 w 869"/>
                <a:gd name="T73" fmla="*/ 700 h 1197"/>
                <a:gd name="T74" fmla="*/ 219 w 869"/>
                <a:gd name="T75" fmla="*/ 741 h 1197"/>
                <a:gd name="T76" fmla="*/ 76 w 869"/>
                <a:gd name="T77" fmla="*/ 809 h 1197"/>
                <a:gd name="T78" fmla="*/ 21 w 869"/>
                <a:gd name="T79" fmla="*/ 903 h 1197"/>
                <a:gd name="T80" fmla="*/ 1 w 869"/>
                <a:gd name="T81" fmla="*/ 978 h 1197"/>
                <a:gd name="T82" fmla="*/ 40 w 869"/>
                <a:gd name="T83" fmla="*/ 1014 h 1197"/>
                <a:gd name="T84" fmla="*/ 17 w 869"/>
                <a:gd name="T85" fmla="*/ 1054 h 1197"/>
                <a:gd name="T86" fmla="*/ 22 w 869"/>
                <a:gd name="T87" fmla="*/ 1083 h 1197"/>
                <a:gd name="T88" fmla="*/ 40 w 869"/>
                <a:gd name="T89" fmla="*/ 1106 h 1197"/>
                <a:gd name="T90" fmla="*/ 25 w 869"/>
                <a:gd name="T91" fmla="*/ 1162 h 1197"/>
                <a:gd name="T92" fmla="*/ 63 w 869"/>
                <a:gd name="T93" fmla="*/ 1186 h 1197"/>
                <a:gd name="T94" fmla="*/ 137 w 869"/>
                <a:gd name="T95" fmla="*/ 1174 h 1197"/>
                <a:gd name="T96" fmla="*/ 218 w 869"/>
                <a:gd name="T97" fmla="*/ 1101 h 1197"/>
                <a:gd name="T98" fmla="*/ 283 w 869"/>
                <a:gd name="T99" fmla="*/ 1067 h 1197"/>
                <a:gd name="T100" fmla="*/ 283 w 869"/>
                <a:gd name="T101" fmla="*/ 1051 h 1197"/>
                <a:gd name="T102" fmla="*/ 280 w 869"/>
                <a:gd name="T103" fmla="*/ 1040 h 1197"/>
                <a:gd name="T104" fmla="*/ 314 w 869"/>
                <a:gd name="T105" fmla="*/ 1022 h 1197"/>
                <a:gd name="T106" fmla="*/ 328 w 869"/>
                <a:gd name="T107" fmla="*/ 935 h 1197"/>
                <a:gd name="T108" fmla="*/ 297 w 869"/>
                <a:gd name="T109" fmla="*/ 82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9" h="1197">
                  <a:moveTo>
                    <a:pt x="306" y="723"/>
                  </a:moveTo>
                  <a:lnTo>
                    <a:pt x="306" y="708"/>
                  </a:lnTo>
                  <a:lnTo>
                    <a:pt x="309" y="696"/>
                  </a:lnTo>
                  <a:lnTo>
                    <a:pt x="313" y="690"/>
                  </a:lnTo>
                  <a:lnTo>
                    <a:pt x="319" y="686"/>
                  </a:lnTo>
                  <a:lnTo>
                    <a:pt x="327" y="685"/>
                  </a:lnTo>
                  <a:lnTo>
                    <a:pt x="335" y="682"/>
                  </a:lnTo>
                  <a:lnTo>
                    <a:pt x="344" y="680"/>
                  </a:lnTo>
                  <a:lnTo>
                    <a:pt x="353" y="676"/>
                  </a:lnTo>
                  <a:lnTo>
                    <a:pt x="362" y="668"/>
                  </a:lnTo>
                  <a:lnTo>
                    <a:pt x="370" y="655"/>
                  </a:lnTo>
                  <a:lnTo>
                    <a:pt x="364" y="639"/>
                  </a:lnTo>
                  <a:lnTo>
                    <a:pt x="364" y="622"/>
                  </a:lnTo>
                  <a:lnTo>
                    <a:pt x="368" y="606"/>
                  </a:lnTo>
                  <a:lnTo>
                    <a:pt x="374" y="589"/>
                  </a:lnTo>
                  <a:lnTo>
                    <a:pt x="382" y="572"/>
                  </a:lnTo>
                  <a:lnTo>
                    <a:pt x="370" y="561"/>
                  </a:lnTo>
                  <a:lnTo>
                    <a:pt x="376" y="553"/>
                  </a:lnTo>
                  <a:lnTo>
                    <a:pt x="386" y="545"/>
                  </a:lnTo>
                  <a:lnTo>
                    <a:pt x="399" y="535"/>
                  </a:lnTo>
                  <a:lnTo>
                    <a:pt x="410" y="525"/>
                  </a:lnTo>
                  <a:lnTo>
                    <a:pt x="418" y="515"/>
                  </a:lnTo>
                  <a:lnTo>
                    <a:pt x="422" y="506"/>
                  </a:lnTo>
                  <a:lnTo>
                    <a:pt x="427" y="439"/>
                  </a:lnTo>
                  <a:lnTo>
                    <a:pt x="429" y="430"/>
                  </a:lnTo>
                  <a:lnTo>
                    <a:pt x="433" y="424"/>
                  </a:lnTo>
                  <a:lnTo>
                    <a:pt x="437" y="420"/>
                  </a:lnTo>
                  <a:lnTo>
                    <a:pt x="442" y="415"/>
                  </a:lnTo>
                  <a:lnTo>
                    <a:pt x="444" y="408"/>
                  </a:lnTo>
                  <a:lnTo>
                    <a:pt x="427" y="352"/>
                  </a:lnTo>
                  <a:lnTo>
                    <a:pt x="450" y="319"/>
                  </a:lnTo>
                  <a:lnTo>
                    <a:pt x="470" y="315"/>
                  </a:lnTo>
                  <a:lnTo>
                    <a:pt x="500" y="262"/>
                  </a:lnTo>
                  <a:lnTo>
                    <a:pt x="511" y="270"/>
                  </a:lnTo>
                  <a:lnTo>
                    <a:pt x="523" y="276"/>
                  </a:lnTo>
                  <a:lnTo>
                    <a:pt x="536" y="279"/>
                  </a:lnTo>
                  <a:lnTo>
                    <a:pt x="549" y="278"/>
                  </a:lnTo>
                  <a:lnTo>
                    <a:pt x="564" y="272"/>
                  </a:lnTo>
                  <a:lnTo>
                    <a:pt x="563" y="269"/>
                  </a:lnTo>
                  <a:lnTo>
                    <a:pt x="560" y="260"/>
                  </a:lnTo>
                  <a:lnTo>
                    <a:pt x="556" y="251"/>
                  </a:lnTo>
                  <a:lnTo>
                    <a:pt x="554" y="240"/>
                  </a:lnTo>
                  <a:lnTo>
                    <a:pt x="550" y="231"/>
                  </a:lnTo>
                  <a:lnTo>
                    <a:pt x="547" y="224"/>
                  </a:lnTo>
                  <a:lnTo>
                    <a:pt x="546" y="222"/>
                  </a:lnTo>
                  <a:lnTo>
                    <a:pt x="554" y="215"/>
                  </a:lnTo>
                  <a:lnTo>
                    <a:pt x="564" y="206"/>
                  </a:lnTo>
                  <a:lnTo>
                    <a:pt x="574" y="196"/>
                  </a:lnTo>
                  <a:lnTo>
                    <a:pt x="583" y="188"/>
                  </a:lnTo>
                  <a:lnTo>
                    <a:pt x="591" y="183"/>
                  </a:lnTo>
                  <a:lnTo>
                    <a:pt x="599" y="189"/>
                  </a:lnTo>
                  <a:lnTo>
                    <a:pt x="604" y="192"/>
                  </a:lnTo>
                  <a:lnTo>
                    <a:pt x="610" y="196"/>
                  </a:lnTo>
                  <a:lnTo>
                    <a:pt x="616" y="199"/>
                  </a:lnTo>
                  <a:lnTo>
                    <a:pt x="624" y="205"/>
                  </a:lnTo>
                  <a:lnTo>
                    <a:pt x="634" y="213"/>
                  </a:lnTo>
                  <a:lnTo>
                    <a:pt x="647" y="228"/>
                  </a:lnTo>
                  <a:lnTo>
                    <a:pt x="677" y="216"/>
                  </a:lnTo>
                  <a:lnTo>
                    <a:pt x="693" y="229"/>
                  </a:lnTo>
                  <a:lnTo>
                    <a:pt x="711" y="228"/>
                  </a:lnTo>
                  <a:lnTo>
                    <a:pt x="731" y="174"/>
                  </a:lnTo>
                  <a:lnTo>
                    <a:pt x="722" y="140"/>
                  </a:lnTo>
                  <a:lnTo>
                    <a:pt x="739" y="98"/>
                  </a:lnTo>
                  <a:lnTo>
                    <a:pt x="772" y="76"/>
                  </a:lnTo>
                  <a:lnTo>
                    <a:pt x="811" y="102"/>
                  </a:lnTo>
                  <a:lnTo>
                    <a:pt x="829" y="103"/>
                  </a:lnTo>
                  <a:lnTo>
                    <a:pt x="815" y="142"/>
                  </a:lnTo>
                  <a:lnTo>
                    <a:pt x="841" y="134"/>
                  </a:lnTo>
                  <a:lnTo>
                    <a:pt x="869" y="98"/>
                  </a:lnTo>
                  <a:lnTo>
                    <a:pt x="861" y="92"/>
                  </a:lnTo>
                  <a:lnTo>
                    <a:pt x="855" y="90"/>
                  </a:lnTo>
                  <a:lnTo>
                    <a:pt x="848" y="90"/>
                  </a:lnTo>
                  <a:lnTo>
                    <a:pt x="843" y="92"/>
                  </a:lnTo>
                  <a:lnTo>
                    <a:pt x="837" y="90"/>
                  </a:lnTo>
                  <a:lnTo>
                    <a:pt x="830" y="85"/>
                  </a:lnTo>
                  <a:lnTo>
                    <a:pt x="824" y="75"/>
                  </a:lnTo>
                  <a:lnTo>
                    <a:pt x="828" y="71"/>
                  </a:lnTo>
                  <a:lnTo>
                    <a:pt x="832" y="69"/>
                  </a:lnTo>
                  <a:lnTo>
                    <a:pt x="837" y="67"/>
                  </a:lnTo>
                  <a:lnTo>
                    <a:pt x="841" y="64"/>
                  </a:lnTo>
                  <a:lnTo>
                    <a:pt x="842" y="60"/>
                  </a:lnTo>
                  <a:lnTo>
                    <a:pt x="841" y="52"/>
                  </a:lnTo>
                  <a:lnTo>
                    <a:pt x="836" y="42"/>
                  </a:lnTo>
                  <a:lnTo>
                    <a:pt x="868" y="30"/>
                  </a:lnTo>
                  <a:lnTo>
                    <a:pt x="850" y="15"/>
                  </a:lnTo>
                  <a:lnTo>
                    <a:pt x="833" y="5"/>
                  </a:lnTo>
                  <a:lnTo>
                    <a:pt x="818" y="0"/>
                  </a:lnTo>
                  <a:lnTo>
                    <a:pt x="805" y="2"/>
                  </a:lnTo>
                  <a:lnTo>
                    <a:pt x="792" y="11"/>
                  </a:lnTo>
                  <a:lnTo>
                    <a:pt x="782" y="25"/>
                  </a:lnTo>
                  <a:lnTo>
                    <a:pt x="773" y="47"/>
                  </a:lnTo>
                  <a:lnTo>
                    <a:pt x="761" y="10"/>
                  </a:lnTo>
                  <a:lnTo>
                    <a:pt x="751" y="6"/>
                  </a:lnTo>
                  <a:lnTo>
                    <a:pt x="746" y="6"/>
                  </a:lnTo>
                  <a:lnTo>
                    <a:pt x="742" y="8"/>
                  </a:lnTo>
                  <a:lnTo>
                    <a:pt x="741" y="14"/>
                  </a:lnTo>
                  <a:lnTo>
                    <a:pt x="741" y="19"/>
                  </a:lnTo>
                  <a:lnTo>
                    <a:pt x="742" y="26"/>
                  </a:lnTo>
                  <a:lnTo>
                    <a:pt x="742" y="34"/>
                  </a:lnTo>
                  <a:lnTo>
                    <a:pt x="742" y="41"/>
                  </a:lnTo>
                  <a:lnTo>
                    <a:pt x="739" y="47"/>
                  </a:lnTo>
                  <a:lnTo>
                    <a:pt x="731" y="48"/>
                  </a:lnTo>
                  <a:lnTo>
                    <a:pt x="725" y="51"/>
                  </a:lnTo>
                  <a:lnTo>
                    <a:pt x="722" y="55"/>
                  </a:lnTo>
                  <a:lnTo>
                    <a:pt x="716" y="58"/>
                  </a:lnTo>
                  <a:lnTo>
                    <a:pt x="707" y="61"/>
                  </a:lnTo>
                  <a:lnTo>
                    <a:pt x="706" y="56"/>
                  </a:lnTo>
                  <a:lnTo>
                    <a:pt x="706" y="49"/>
                  </a:lnTo>
                  <a:lnTo>
                    <a:pt x="707" y="41"/>
                  </a:lnTo>
                  <a:lnTo>
                    <a:pt x="709" y="33"/>
                  </a:lnTo>
                  <a:lnTo>
                    <a:pt x="709" y="25"/>
                  </a:lnTo>
                  <a:lnTo>
                    <a:pt x="706" y="19"/>
                  </a:lnTo>
                  <a:lnTo>
                    <a:pt x="701" y="15"/>
                  </a:lnTo>
                  <a:lnTo>
                    <a:pt x="693" y="15"/>
                  </a:lnTo>
                  <a:lnTo>
                    <a:pt x="681" y="26"/>
                  </a:lnTo>
                  <a:lnTo>
                    <a:pt x="673" y="35"/>
                  </a:lnTo>
                  <a:lnTo>
                    <a:pt x="666" y="41"/>
                  </a:lnTo>
                  <a:lnTo>
                    <a:pt x="661" y="44"/>
                  </a:lnTo>
                  <a:lnTo>
                    <a:pt x="656" y="47"/>
                  </a:lnTo>
                  <a:lnTo>
                    <a:pt x="647" y="47"/>
                  </a:lnTo>
                  <a:lnTo>
                    <a:pt x="637" y="47"/>
                  </a:lnTo>
                  <a:lnTo>
                    <a:pt x="620" y="57"/>
                  </a:lnTo>
                  <a:lnTo>
                    <a:pt x="608" y="71"/>
                  </a:lnTo>
                  <a:lnTo>
                    <a:pt x="599" y="89"/>
                  </a:lnTo>
                  <a:lnTo>
                    <a:pt x="593" y="106"/>
                  </a:lnTo>
                  <a:lnTo>
                    <a:pt x="591" y="121"/>
                  </a:lnTo>
                  <a:lnTo>
                    <a:pt x="583" y="129"/>
                  </a:lnTo>
                  <a:lnTo>
                    <a:pt x="577" y="134"/>
                  </a:lnTo>
                  <a:lnTo>
                    <a:pt x="573" y="137"/>
                  </a:lnTo>
                  <a:lnTo>
                    <a:pt x="569" y="137"/>
                  </a:lnTo>
                  <a:lnTo>
                    <a:pt x="563" y="135"/>
                  </a:lnTo>
                  <a:lnTo>
                    <a:pt x="552" y="131"/>
                  </a:lnTo>
                  <a:lnTo>
                    <a:pt x="537" y="146"/>
                  </a:lnTo>
                  <a:lnTo>
                    <a:pt x="526" y="156"/>
                  </a:lnTo>
                  <a:lnTo>
                    <a:pt x="517" y="164"/>
                  </a:lnTo>
                  <a:lnTo>
                    <a:pt x="511" y="172"/>
                  </a:lnTo>
                  <a:lnTo>
                    <a:pt x="508" y="184"/>
                  </a:lnTo>
                  <a:lnTo>
                    <a:pt x="506" y="199"/>
                  </a:lnTo>
                  <a:lnTo>
                    <a:pt x="485" y="224"/>
                  </a:lnTo>
                  <a:lnTo>
                    <a:pt x="469" y="247"/>
                  </a:lnTo>
                  <a:lnTo>
                    <a:pt x="456" y="267"/>
                  </a:lnTo>
                  <a:lnTo>
                    <a:pt x="445" y="288"/>
                  </a:lnTo>
                  <a:lnTo>
                    <a:pt x="433" y="306"/>
                  </a:lnTo>
                  <a:lnTo>
                    <a:pt x="418" y="324"/>
                  </a:lnTo>
                  <a:lnTo>
                    <a:pt x="399" y="340"/>
                  </a:lnTo>
                  <a:lnTo>
                    <a:pt x="396" y="356"/>
                  </a:lnTo>
                  <a:lnTo>
                    <a:pt x="388" y="371"/>
                  </a:lnTo>
                  <a:lnTo>
                    <a:pt x="378" y="386"/>
                  </a:lnTo>
                  <a:lnTo>
                    <a:pt x="365" y="403"/>
                  </a:lnTo>
                  <a:lnTo>
                    <a:pt x="354" y="418"/>
                  </a:lnTo>
                  <a:lnTo>
                    <a:pt x="345" y="435"/>
                  </a:lnTo>
                  <a:lnTo>
                    <a:pt x="340" y="452"/>
                  </a:lnTo>
                  <a:lnTo>
                    <a:pt x="340" y="467"/>
                  </a:lnTo>
                  <a:lnTo>
                    <a:pt x="347" y="485"/>
                  </a:lnTo>
                  <a:lnTo>
                    <a:pt x="333" y="490"/>
                  </a:lnTo>
                  <a:lnTo>
                    <a:pt x="323" y="498"/>
                  </a:lnTo>
                  <a:lnTo>
                    <a:pt x="315" y="507"/>
                  </a:lnTo>
                  <a:lnTo>
                    <a:pt x="310" y="517"/>
                  </a:lnTo>
                  <a:lnTo>
                    <a:pt x="310" y="531"/>
                  </a:lnTo>
                  <a:lnTo>
                    <a:pt x="314" y="547"/>
                  </a:lnTo>
                  <a:lnTo>
                    <a:pt x="324" y="566"/>
                  </a:lnTo>
                  <a:lnTo>
                    <a:pt x="314" y="575"/>
                  </a:lnTo>
                  <a:lnTo>
                    <a:pt x="305" y="582"/>
                  </a:lnTo>
                  <a:lnTo>
                    <a:pt x="296" y="591"/>
                  </a:lnTo>
                  <a:lnTo>
                    <a:pt x="291" y="599"/>
                  </a:lnTo>
                  <a:lnTo>
                    <a:pt x="291" y="607"/>
                  </a:lnTo>
                  <a:lnTo>
                    <a:pt x="297" y="617"/>
                  </a:lnTo>
                  <a:lnTo>
                    <a:pt x="281" y="627"/>
                  </a:lnTo>
                  <a:lnTo>
                    <a:pt x="263" y="640"/>
                  </a:lnTo>
                  <a:lnTo>
                    <a:pt x="246" y="655"/>
                  </a:lnTo>
                  <a:lnTo>
                    <a:pt x="230" y="671"/>
                  </a:lnTo>
                  <a:lnTo>
                    <a:pt x="218" y="688"/>
                  </a:lnTo>
                  <a:lnTo>
                    <a:pt x="212" y="705"/>
                  </a:lnTo>
                  <a:lnTo>
                    <a:pt x="212" y="722"/>
                  </a:lnTo>
                  <a:lnTo>
                    <a:pt x="217" y="718"/>
                  </a:lnTo>
                  <a:lnTo>
                    <a:pt x="223" y="712"/>
                  </a:lnTo>
                  <a:lnTo>
                    <a:pt x="230" y="704"/>
                  </a:lnTo>
                  <a:lnTo>
                    <a:pt x="239" y="696"/>
                  </a:lnTo>
                  <a:lnTo>
                    <a:pt x="246" y="690"/>
                  </a:lnTo>
                  <a:lnTo>
                    <a:pt x="255" y="684"/>
                  </a:lnTo>
                  <a:lnTo>
                    <a:pt x="263" y="680"/>
                  </a:lnTo>
                  <a:lnTo>
                    <a:pt x="269" y="680"/>
                  </a:lnTo>
                  <a:lnTo>
                    <a:pt x="276" y="682"/>
                  </a:lnTo>
                  <a:lnTo>
                    <a:pt x="278" y="689"/>
                  </a:lnTo>
                  <a:lnTo>
                    <a:pt x="280" y="700"/>
                  </a:lnTo>
                  <a:lnTo>
                    <a:pt x="269" y="717"/>
                  </a:lnTo>
                  <a:lnTo>
                    <a:pt x="258" y="729"/>
                  </a:lnTo>
                  <a:lnTo>
                    <a:pt x="246" y="737"/>
                  </a:lnTo>
                  <a:lnTo>
                    <a:pt x="233" y="741"/>
                  </a:lnTo>
                  <a:lnTo>
                    <a:pt x="219" y="741"/>
                  </a:lnTo>
                  <a:lnTo>
                    <a:pt x="200" y="735"/>
                  </a:lnTo>
                  <a:lnTo>
                    <a:pt x="171" y="748"/>
                  </a:lnTo>
                  <a:lnTo>
                    <a:pt x="139" y="764"/>
                  </a:lnTo>
                  <a:lnTo>
                    <a:pt x="108" y="785"/>
                  </a:lnTo>
                  <a:lnTo>
                    <a:pt x="76" y="809"/>
                  </a:lnTo>
                  <a:lnTo>
                    <a:pt x="45" y="834"/>
                  </a:lnTo>
                  <a:lnTo>
                    <a:pt x="14" y="859"/>
                  </a:lnTo>
                  <a:lnTo>
                    <a:pt x="21" y="875"/>
                  </a:lnTo>
                  <a:lnTo>
                    <a:pt x="23" y="889"/>
                  </a:lnTo>
                  <a:lnTo>
                    <a:pt x="21" y="903"/>
                  </a:lnTo>
                  <a:lnTo>
                    <a:pt x="14" y="917"/>
                  </a:lnTo>
                  <a:lnTo>
                    <a:pt x="1" y="932"/>
                  </a:lnTo>
                  <a:lnTo>
                    <a:pt x="4" y="946"/>
                  </a:lnTo>
                  <a:lnTo>
                    <a:pt x="3" y="963"/>
                  </a:lnTo>
                  <a:lnTo>
                    <a:pt x="1" y="978"/>
                  </a:lnTo>
                  <a:lnTo>
                    <a:pt x="0" y="994"/>
                  </a:lnTo>
                  <a:lnTo>
                    <a:pt x="1" y="1005"/>
                  </a:lnTo>
                  <a:lnTo>
                    <a:pt x="21" y="1007"/>
                  </a:lnTo>
                  <a:lnTo>
                    <a:pt x="33" y="1009"/>
                  </a:lnTo>
                  <a:lnTo>
                    <a:pt x="40" y="1014"/>
                  </a:lnTo>
                  <a:lnTo>
                    <a:pt x="41" y="1021"/>
                  </a:lnTo>
                  <a:lnTo>
                    <a:pt x="39" y="1027"/>
                  </a:lnTo>
                  <a:lnTo>
                    <a:pt x="33" y="1036"/>
                  </a:lnTo>
                  <a:lnTo>
                    <a:pt x="26" y="1045"/>
                  </a:lnTo>
                  <a:lnTo>
                    <a:pt x="17" y="1054"/>
                  </a:lnTo>
                  <a:lnTo>
                    <a:pt x="9" y="1063"/>
                  </a:lnTo>
                  <a:lnTo>
                    <a:pt x="1" y="1073"/>
                  </a:lnTo>
                  <a:lnTo>
                    <a:pt x="10" y="1081"/>
                  </a:lnTo>
                  <a:lnTo>
                    <a:pt x="16" y="1083"/>
                  </a:lnTo>
                  <a:lnTo>
                    <a:pt x="22" y="1083"/>
                  </a:lnTo>
                  <a:lnTo>
                    <a:pt x="30" y="1080"/>
                  </a:lnTo>
                  <a:lnTo>
                    <a:pt x="41" y="1073"/>
                  </a:lnTo>
                  <a:lnTo>
                    <a:pt x="45" y="1087"/>
                  </a:lnTo>
                  <a:lnTo>
                    <a:pt x="44" y="1097"/>
                  </a:lnTo>
                  <a:lnTo>
                    <a:pt x="40" y="1106"/>
                  </a:lnTo>
                  <a:lnTo>
                    <a:pt x="35" y="1114"/>
                  </a:lnTo>
                  <a:lnTo>
                    <a:pt x="27" y="1122"/>
                  </a:lnTo>
                  <a:lnTo>
                    <a:pt x="19" y="1130"/>
                  </a:lnTo>
                  <a:lnTo>
                    <a:pt x="21" y="1149"/>
                  </a:lnTo>
                  <a:lnTo>
                    <a:pt x="25" y="1162"/>
                  </a:lnTo>
                  <a:lnTo>
                    <a:pt x="30" y="1170"/>
                  </a:lnTo>
                  <a:lnTo>
                    <a:pt x="37" y="1176"/>
                  </a:lnTo>
                  <a:lnTo>
                    <a:pt x="45" y="1179"/>
                  </a:lnTo>
                  <a:lnTo>
                    <a:pt x="54" y="1182"/>
                  </a:lnTo>
                  <a:lnTo>
                    <a:pt x="63" y="1186"/>
                  </a:lnTo>
                  <a:lnTo>
                    <a:pt x="72" y="1190"/>
                  </a:lnTo>
                  <a:lnTo>
                    <a:pt x="81" y="1197"/>
                  </a:lnTo>
                  <a:lnTo>
                    <a:pt x="99" y="1194"/>
                  </a:lnTo>
                  <a:lnTo>
                    <a:pt x="118" y="1186"/>
                  </a:lnTo>
                  <a:lnTo>
                    <a:pt x="137" y="1174"/>
                  </a:lnTo>
                  <a:lnTo>
                    <a:pt x="155" y="1160"/>
                  </a:lnTo>
                  <a:lnTo>
                    <a:pt x="174" y="1144"/>
                  </a:lnTo>
                  <a:lnTo>
                    <a:pt x="191" y="1128"/>
                  </a:lnTo>
                  <a:lnTo>
                    <a:pt x="205" y="1114"/>
                  </a:lnTo>
                  <a:lnTo>
                    <a:pt x="218" y="1101"/>
                  </a:lnTo>
                  <a:lnTo>
                    <a:pt x="235" y="1050"/>
                  </a:lnTo>
                  <a:lnTo>
                    <a:pt x="251" y="1086"/>
                  </a:lnTo>
                  <a:lnTo>
                    <a:pt x="278" y="1103"/>
                  </a:lnTo>
                  <a:lnTo>
                    <a:pt x="281" y="1081"/>
                  </a:lnTo>
                  <a:lnTo>
                    <a:pt x="283" y="1067"/>
                  </a:lnTo>
                  <a:lnTo>
                    <a:pt x="285" y="1056"/>
                  </a:lnTo>
                  <a:lnTo>
                    <a:pt x="286" y="1051"/>
                  </a:lnTo>
                  <a:lnTo>
                    <a:pt x="285" y="1050"/>
                  </a:lnTo>
                  <a:lnTo>
                    <a:pt x="285" y="1050"/>
                  </a:lnTo>
                  <a:lnTo>
                    <a:pt x="283" y="1051"/>
                  </a:lnTo>
                  <a:lnTo>
                    <a:pt x="283" y="1054"/>
                  </a:lnTo>
                  <a:lnTo>
                    <a:pt x="282" y="1054"/>
                  </a:lnTo>
                  <a:lnTo>
                    <a:pt x="281" y="1053"/>
                  </a:lnTo>
                  <a:lnTo>
                    <a:pt x="281" y="1048"/>
                  </a:lnTo>
                  <a:lnTo>
                    <a:pt x="280" y="1040"/>
                  </a:lnTo>
                  <a:lnTo>
                    <a:pt x="285" y="1037"/>
                  </a:lnTo>
                  <a:lnTo>
                    <a:pt x="292" y="1033"/>
                  </a:lnTo>
                  <a:lnTo>
                    <a:pt x="301" y="1028"/>
                  </a:lnTo>
                  <a:lnTo>
                    <a:pt x="309" y="1024"/>
                  </a:lnTo>
                  <a:lnTo>
                    <a:pt x="314" y="1022"/>
                  </a:lnTo>
                  <a:lnTo>
                    <a:pt x="303" y="951"/>
                  </a:lnTo>
                  <a:lnTo>
                    <a:pt x="310" y="942"/>
                  </a:lnTo>
                  <a:lnTo>
                    <a:pt x="318" y="939"/>
                  </a:lnTo>
                  <a:lnTo>
                    <a:pt x="323" y="937"/>
                  </a:lnTo>
                  <a:lnTo>
                    <a:pt x="328" y="935"/>
                  </a:lnTo>
                  <a:lnTo>
                    <a:pt x="332" y="930"/>
                  </a:lnTo>
                  <a:lnTo>
                    <a:pt x="335" y="919"/>
                  </a:lnTo>
                  <a:lnTo>
                    <a:pt x="315" y="887"/>
                  </a:lnTo>
                  <a:lnTo>
                    <a:pt x="304" y="857"/>
                  </a:lnTo>
                  <a:lnTo>
                    <a:pt x="297" y="825"/>
                  </a:lnTo>
                  <a:lnTo>
                    <a:pt x="297" y="793"/>
                  </a:lnTo>
                  <a:lnTo>
                    <a:pt x="300" y="759"/>
                  </a:lnTo>
                  <a:lnTo>
                    <a:pt x="306" y="72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1" name="Freeform 89"/>
            <p:cNvSpPr>
              <a:spLocks/>
            </p:cNvSpPr>
            <p:nvPr/>
          </p:nvSpPr>
          <p:spPr bwMode="gray">
            <a:xfrm>
              <a:off x="3418" y="2351"/>
              <a:ext cx="277" cy="228"/>
            </a:xfrm>
            <a:custGeom>
              <a:avLst/>
              <a:gdLst>
                <a:gd name="T0" fmla="*/ 277 w 277"/>
                <a:gd name="T1" fmla="*/ 68 h 228"/>
                <a:gd name="T2" fmla="*/ 267 w 277"/>
                <a:gd name="T3" fmla="*/ 90 h 228"/>
                <a:gd name="T4" fmla="*/ 258 w 277"/>
                <a:gd name="T5" fmla="*/ 114 h 228"/>
                <a:gd name="T6" fmla="*/ 253 w 277"/>
                <a:gd name="T7" fmla="*/ 119 h 228"/>
                <a:gd name="T8" fmla="*/ 247 w 277"/>
                <a:gd name="T9" fmla="*/ 121 h 228"/>
                <a:gd name="T10" fmla="*/ 240 w 277"/>
                <a:gd name="T11" fmla="*/ 125 h 228"/>
                <a:gd name="T12" fmla="*/ 236 w 277"/>
                <a:gd name="T13" fmla="*/ 130 h 228"/>
                <a:gd name="T14" fmla="*/ 242 w 277"/>
                <a:gd name="T15" fmla="*/ 166 h 228"/>
                <a:gd name="T16" fmla="*/ 241 w 277"/>
                <a:gd name="T17" fmla="*/ 169 h 228"/>
                <a:gd name="T18" fmla="*/ 237 w 277"/>
                <a:gd name="T19" fmla="*/ 175 h 228"/>
                <a:gd name="T20" fmla="*/ 232 w 277"/>
                <a:gd name="T21" fmla="*/ 180 h 228"/>
                <a:gd name="T22" fmla="*/ 226 w 277"/>
                <a:gd name="T23" fmla="*/ 180 h 228"/>
                <a:gd name="T24" fmla="*/ 222 w 277"/>
                <a:gd name="T25" fmla="*/ 177 h 228"/>
                <a:gd name="T26" fmla="*/ 218 w 277"/>
                <a:gd name="T27" fmla="*/ 173 h 228"/>
                <a:gd name="T28" fmla="*/ 212 w 277"/>
                <a:gd name="T29" fmla="*/ 175 h 228"/>
                <a:gd name="T30" fmla="*/ 205 w 277"/>
                <a:gd name="T31" fmla="*/ 182 h 228"/>
                <a:gd name="T32" fmla="*/ 201 w 277"/>
                <a:gd name="T33" fmla="*/ 191 h 228"/>
                <a:gd name="T34" fmla="*/ 185 w 277"/>
                <a:gd name="T35" fmla="*/ 212 h 228"/>
                <a:gd name="T36" fmla="*/ 168 w 277"/>
                <a:gd name="T37" fmla="*/ 228 h 228"/>
                <a:gd name="T38" fmla="*/ 158 w 277"/>
                <a:gd name="T39" fmla="*/ 209 h 228"/>
                <a:gd name="T40" fmla="*/ 78 w 277"/>
                <a:gd name="T41" fmla="*/ 225 h 228"/>
                <a:gd name="T42" fmla="*/ 76 w 277"/>
                <a:gd name="T43" fmla="*/ 217 h 228"/>
                <a:gd name="T44" fmla="*/ 73 w 277"/>
                <a:gd name="T45" fmla="*/ 198 h 228"/>
                <a:gd name="T46" fmla="*/ 82 w 277"/>
                <a:gd name="T47" fmla="*/ 164 h 228"/>
                <a:gd name="T48" fmla="*/ 82 w 277"/>
                <a:gd name="T49" fmla="*/ 145 h 228"/>
                <a:gd name="T50" fmla="*/ 74 w 277"/>
                <a:gd name="T51" fmla="*/ 130 h 228"/>
                <a:gd name="T52" fmla="*/ 55 w 277"/>
                <a:gd name="T53" fmla="*/ 131 h 228"/>
                <a:gd name="T54" fmla="*/ 39 w 277"/>
                <a:gd name="T55" fmla="*/ 131 h 228"/>
                <a:gd name="T56" fmla="*/ 22 w 277"/>
                <a:gd name="T57" fmla="*/ 118 h 228"/>
                <a:gd name="T58" fmla="*/ 17 w 277"/>
                <a:gd name="T59" fmla="*/ 86 h 228"/>
                <a:gd name="T60" fmla="*/ 7 w 277"/>
                <a:gd name="T61" fmla="*/ 50 h 228"/>
                <a:gd name="T62" fmla="*/ 14 w 277"/>
                <a:gd name="T63" fmla="*/ 34 h 228"/>
                <a:gd name="T64" fmla="*/ 28 w 277"/>
                <a:gd name="T65" fmla="*/ 25 h 228"/>
                <a:gd name="T66" fmla="*/ 35 w 277"/>
                <a:gd name="T67" fmla="*/ 18 h 228"/>
                <a:gd name="T68" fmla="*/ 72 w 277"/>
                <a:gd name="T69" fmla="*/ 8 h 228"/>
                <a:gd name="T70" fmla="*/ 112 w 277"/>
                <a:gd name="T71" fmla="*/ 13 h 228"/>
                <a:gd name="T72" fmla="*/ 131 w 277"/>
                <a:gd name="T73" fmla="*/ 11 h 228"/>
                <a:gd name="T74" fmla="*/ 148 w 277"/>
                <a:gd name="T75" fmla="*/ 13 h 228"/>
                <a:gd name="T76" fmla="*/ 159 w 277"/>
                <a:gd name="T77" fmla="*/ 5 h 228"/>
                <a:gd name="T78" fmla="*/ 171 w 277"/>
                <a:gd name="T79" fmla="*/ 2 h 228"/>
                <a:gd name="T80" fmla="*/ 186 w 277"/>
                <a:gd name="T81" fmla="*/ 7 h 228"/>
                <a:gd name="T82" fmla="*/ 197 w 277"/>
                <a:gd name="T83" fmla="*/ 8 h 228"/>
                <a:gd name="T84" fmla="*/ 208 w 277"/>
                <a:gd name="T85" fmla="*/ 7 h 228"/>
                <a:gd name="T86" fmla="*/ 227 w 277"/>
                <a:gd name="T87" fmla="*/ 23 h 228"/>
                <a:gd name="T88" fmla="*/ 241 w 277"/>
                <a:gd name="T89" fmla="*/ 40 h 228"/>
                <a:gd name="T90" fmla="*/ 259 w 277"/>
                <a:gd name="T91" fmla="*/ 52 h 228"/>
                <a:gd name="T92" fmla="*/ 277 w 277"/>
                <a:gd name="T93" fmla="*/ 5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228">
                  <a:moveTo>
                    <a:pt x="277" y="55"/>
                  </a:moveTo>
                  <a:lnTo>
                    <a:pt x="277" y="68"/>
                  </a:lnTo>
                  <a:lnTo>
                    <a:pt x="272" y="80"/>
                  </a:lnTo>
                  <a:lnTo>
                    <a:pt x="267" y="90"/>
                  </a:lnTo>
                  <a:lnTo>
                    <a:pt x="260" y="102"/>
                  </a:lnTo>
                  <a:lnTo>
                    <a:pt x="258" y="114"/>
                  </a:lnTo>
                  <a:lnTo>
                    <a:pt x="255" y="117"/>
                  </a:lnTo>
                  <a:lnTo>
                    <a:pt x="253" y="119"/>
                  </a:lnTo>
                  <a:lnTo>
                    <a:pt x="250" y="121"/>
                  </a:lnTo>
                  <a:lnTo>
                    <a:pt x="247" y="121"/>
                  </a:lnTo>
                  <a:lnTo>
                    <a:pt x="244" y="122"/>
                  </a:lnTo>
                  <a:lnTo>
                    <a:pt x="240" y="125"/>
                  </a:lnTo>
                  <a:lnTo>
                    <a:pt x="237" y="127"/>
                  </a:lnTo>
                  <a:lnTo>
                    <a:pt x="236" y="130"/>
                  </a:lnTo>
                  <a:lnTo>
                    <a:pt x="235" y="148"/>
                  </a:lnTo>
                  <a:lnTo>
                    <a:pt x="242" y="166"/>
                  </a:lnTo>
                  <a:lnTo>
                    <a:pt x="241" y="168"/>
                  </a:lnTo>
                  <a:lnTo>
                    <a:pt x="241" y="169"/>
                  </a:lnTo>
                  <a:lnTo>
                    <a:pt x="240" y="172"/>
                  </a:lnTo>
                  <a:lnTo>
                    <a:pt x="237" y="175"/>
                  </a:lnTo>
                  <a:lnTo>
                    <a:pt x="236" y="177"/>
                  </a:lnTo>
                  <a:lnTo>
                    <a:pt x="232" y="180"/>
                  </a:lnTo>
                  <a:lnTo>
                    <a:pt x="230" y="181"/>
                  </a:lnTo>
                  <a:lnTo>
                    <a:pt x="226" y="180"/>
                  </a:lnTo>
                  <a:lnTo>
                    <a:pt x="223" y="180"/>
                  </a:lnTo>
                  <a:lnTo>
                    <a:pt x="222" y="177"/>
                  </a:lnTo>
                  <a:lnTo>
                    <a:pt x="219" y="176"/>
                  </a:lnTo>
                  <a:lnTo>
                    <a:pt x="218" y="173"/>
                  </a:lnTo>
                  <a:lnTo>
                    <a:pt x="215" y="172"/>
                  </a:lnTo>
                  <a:lnTo>
                    <a:pt x="212" y="175"/>
                  </a:lnTo>
                  <a:lnTo>
                    <a:pt x="208" y="178"/>
                  </a:lnTo>
                  <a:lnTo>
                    <a:pt x="205" y="182"/>
                  </a:lnTo>
                  <a:lnTo>
                    <a:pt x="203" y="186"/>
                  </a:lnTo>
                  <a:lnTo>
                    <a:pt x="201" y="191"/>
                  </a:lnTo>
                  <a:lnTo>
                    <a:pt x="192" y="200"/>
                  </a:lnTo>
                  <a:lnTo>
                    <a:pt x="185" y="212"/>
                  </a:lnTo>
                  <a:lnTo>
                    <a:pt x="177" y="222"/>
                  </a:lnTo>
                  <a:lnTo>
                    <a:pt x="168" y="228"/>
                  </a:lnTo>
                  <a:lnTo>
                    <a:pt x="164" y="218"/>
                  </a:lnTo>
                  <a:lnTo>
                    <a:pt x="158" y="209"/>
                  </a:lnTo>
                  <a:lnTo>
                    <a:pt x="149" y="203"/>
                  </a:lnTo>
                  <a:lnTo>
                    <a:pt x="78" y="225"/>
                  </a:lnTo>
                  <a:lnTo>
                    <a:pt x="77" y="223"/>
                  </a:lnTo>
                  <a:lnTo>
                    <a:pt x="76" y="217"/>
                  </a:lnTo>
                  <a:lnTo>
                    <a:pt x="74" y="208"/>
                  </a:lnTo>
                  <a:lnTo>
                    <a:pt x="73" y="198"/>
                  </a:lnTo>
                  <a:lnTo>
                    <a:pt x="73" y="190"/>
                  </a:lnTo>
                  <a:lnTo>
                    <a:pt x="82" y="164"/>
                  </a:lnTo>
                  <a:lnTo>
                    <a:pt x="82" y="155"/>
                  </a:lnTo>
                  <a:lnTo>
                    <a:pt x="82" y="145"/>
                  </a:lnTo>
                  <a:lnTo>
                    <a:pt x="80" y="136"/>
                  </a:lnTo>
                  <a:lnTo>
                    <a:pt x="74" y="130"/>
                  </a:lnTo>
                  <a:lnTo>
                    <a:pt x="65" y="128"/>
                  </a:lnTo>
                  <a:lnTo>
                    <a:pt x="55" y="131"/>
                  </a:lnTo>
                  <a:lnTo>
                    <a:pt x="46" y="132"/>
                  </a:lnTo>
                  <a:lnTo>
                    <a:pt x="39" y="131"/>
                  </a:lnTo>
                  <a:lnTo>
                    <a:pt x="30" y="127"/>
                  </a:lnTo>
                  <a:lnTo>
                    <a:pt x="22" y="118"/>
                  </a:lnTo>
                  <a:lnTo>
                    <a:pt x="21" y="104"/>
                  </a:lnTo>
                  <a:lnTo>
                    <a:pt x="17" y="86"/>
                  </a:lnTo>
                  <a:lnTo>
                    <a:pt x="12" y="67"/>
                  </a:lnTo>
                  <a:lnTo>
                    <a:pt x="7" y="50"/>
                  </a:lnTo>
                  <a:lnTo>
                    <a:pt x="0" y="40"/>
                  </a:lnTo>
                  <a:lnTo>
                    <a:pt x="14" y="34"/>
                  </a:lnTo>
                  <a:lnTo>
                    <a:pt x="23" y="28"/>
                  </a:lnTo>
                  <a:lnTo>
                    <a:pt x="28" y="25"/>
                  </a:lnTo>
                  <a:lnTo>
                    <a:pt x="32" y="21"/>
                  </a:lnTo>
                  <a:lnTo>
                    <a:pt x="35" y="18"/>
                  </a:lnTo>
                  <a:lnTo>
                    <a:pt x="53" y="11"/>
                  </a:lnTo>
                  <a:lnTo>
                    <a:pt x="72" y="8"/>
                  </a:lnTo>
                  <a:lnTo>
                    <a:pt x="92" y="9"/>
                  </a:lnTo>
                  <a:lnTo>
                    <a:pt x="112" y="13"/>
                  </a:lnTo>
                  <a:lnTo>
                    <a:pt x="121" y="12"/>
                  </a:lnTo>
                  <a:lnTo>
                    <a:pt x="131" y="11"/>
                  </a:lnTo>
                  <a:lnTo>
                    <a:pt x="141" y="13"/>
                  </a:lnTo>
                  <a:lnTo>
                    <a:pt x="148" y="13"/>
                  </a:lnTo>
                  <a:lnTo>
                    <a:pt x="154" y="9"/>
                  </a:lnTo>
                  <a:lnTo>
                    <a:pt x="159" y="5"/>
                  </a:lnTo>
                  <a:lnTo>
                    <a:pt x="164" y="0"/>
                  </a:lnTo>
                  <a:lnTo>
                    <a:pt x="171" y="2"/>
                  </a:lnTo>
                  <a:lnTo>
                    <a:pt x="178" y="4"/>
                  </a:lnTo>
                  <a:lnTo>
                    <a:pt x="186" y="7"/>
                  </a:lnTo>
                  <a:lnTo>
                    <a:pt x="191" y="8"/>
                  </a:lnTo>
                  <a:lnTo>
                    <a:pt x="197" y="8"/>
                  </a:lnTo>
                  <a:lnTo>
                    <a:pt x="203" y="7"/>
                  </a:lnTo>
                  <a:lnTo>
                    <a:pt x="208" y="7"/>
                  </a:lnTo>
                  <a:lnTo>
                    <a:pt x="218" y="14"/>
                  </a:lnTo>
                  <a:lnTo>
                    <a:pt x="227" y="23"/>
                  </a:lnTo>
                  <a:lnTo>
                    <a:pt x="235" y="34"/>
                  </a:lnTo>
                  <a:lnTo>
                    <a:pt x="241" y="40"/>
                  </a:lnTo>
                  <a:lnTo>
                    <a:pt x="249" y="45"/>
                  </a:lnTo>
                  <a:lnTo>
                    <a:pt x="259" y="52"/>
                  </a:lnTo>
                  <a:lnTo>
                    <a:pt x="268" y="55"/>
                  </a:lnTo>
                  <a:lnTo>
                    <a:pt x="277" y="55"/>
                  </a:lnTo>
                </a:path>
              </a:pathLst>
            </a:custGeom>
            <a:solidFill>
              <a:srgbClr val="ACD9E2"/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2" name="Freeform 90"/>
            <p:cNvSpPr>
              <a:spLocks/>
            </p:cNvSpPr>
            <p:nvPr/>
          </p:nvSpPr>
          <p:spPr bwMode="gray">
            <a:xfrm>
              <a:off x="3418" y="2191"/>
              <a:ext cx="337" cy="215"/>
            </a:xfrm>
            <a:custGeom>
              <a:avLst/>
              <a:gdLst>
                <a:gd name="T0" fmla="*/ 14 w 337"/>
                <a:gd name="T1" fmla="*/ 192 h 215"/>
                <a:gd name="T2" fmla="*/ 28 w 337"/>
                <a:gd name="T3" fmla="*/ 185 h 215"/>
                <a:gd name="T4" fmla="*/ 33 w 337"/>
                <a:gd name="T5" fmla="*/ 181 h 215"/>
                <a:gd name="T6" fmla="*/ 54 w 337"/>
                <a:gd name="T7" fmla="*/ 171 h 215"/>
                <a:gd name="T8" fmla="*/ 94 w 337"/>
                <a:gd name="T9" fmla="*/ 169 h 215"/>
                <a:gd name="T10" fmla="*/ 122 w 337"/>
                <a:gd name="T11" fmla="*/ 172 h 215"/>
                <a:gd name="T12" fmla="*/ 142 w 337"/>
                <a:gd name="T13" fmla="*/ 173 h 215"/>
                <a:gd name="T14" fmla="*/ 155 w 337"/>
                <a:gd name="T15" fmla="*/ 171 h 215"/>
                <a:gd name="T16" fmla="*/ 165 w 337"/>
                <a:gd name="T17" fmla="*/ 162 h 215"/>
                <a:gd name="T18" fmla="*/ 180 w 337"/>
                <a:gd name="T19" fmla="*/ 164 h 215"/>
                <a:gd name="T20" fmla="*/ 192 w 337"/>
                <a:gd name="T21" fmla="*/ 169 h 215"/>
                <a:gd name="T22" fmla="*/ 204 w 337"/>
                <a:gd name="T23" fmla="*/ 168 h 215"/>
                <a:gd name="T24" fmla="*/ 219 w 337"/>
                <a:gd name="T25" fmla="*/ 174 h 215"/>
                <a:gd name="T26" fmla="*/ 236 w 337"/>
                <a:gd name="T27" fmla="*/ 194 h 215"/>
                <a:gd name="T28" fmla="*/ 250 w 337"/>
                <a:gd name="T29" fmla="*/ 206 h 215"/>
                <a:gd name="T30" fmla="*/ 269 w 337"/>
                <a:gd name="T31" fmla="*/ 215 h 215"/>
                <a:gd name="T32" fmla="*/ 291 w 337"/>
                <a:gd name="T33" fmla="*/ 206 h 215"/>
                <a:gd name="T34" fmla="*/ 312 w 337"/>
                <a:gd name="T35" fmla="*/ 178 h 215"/>
                <a:gd name="T36" fmla="*/ 327 w 337"/>
                <a:gd name="T37" fmla="*/ 144 h 215"/>
                <a:gd name="T38" fmla="*/ 336 w 337"/>
                <a:gd name="T39" fmla="*/ 106 h 215"/>
                <a:gd name="T40" fmla="*/ 336 w 337"/>
                <a:gd name="T41" fmla="*/ 78 h 215"/>
                <a:gd name="T42" fmla="*/ 323 w 337"/>
                <a:gd name="T43" fmla="*/ 59 h 215"/>
                <a:gd name="T44" fmla="*/ 290 w 337"/>
                <a:gd name="T45" fmla="*/ 46 h 215"/>
                <a:gd name="T46" fmla="*/ 250 w 337"/>
                <a:gd name="T47" fmla="*/ 36 h 215"/>
                <a:gd name="T48" fmla="*/ 233 w 337"/>
                <a:gd name="T49" fmla="*/ 22 h 215"/>
                <a:gd name="T50" fmla="*/ 224 w 337"/>
                <a:gd name="T51" fmla="*/ 8 h 215"/>
                <a:gd name="T52" fmla="*/ 214 w 337"/>
                <a:gd name="T53" fmla="*/ 0 h 215"/>
                <a:gd name="T54" fmla="*/ 195 w 337"/>
                <a:gd name="T55" fmla="*/ 4 h 215"/>
                <a:gd name="T56" fmla="*/ 183 w 337"/>
                <a:gd name="T57" fmla="*/ 8 h 215"/>
                <a:gd name="T58" fmla="*/ 164 w 337"/>
                <a:gd name="T59" fmla="*/ 18 h 215"/>
                <a:gd name="T60" fmla="*/ 153 w 337"/>
                <a:gd name="T61" fmla="*/ 25 h 215"/>
                <a:gd name="T62" fmla="*/ 145 w 337"/>
                <a:gd name="T63" fmla="*/ 54 h 215"/>
                <a:gd name="T64" fmla="*/ 149 w 337"/>
                <a:gd name="T65" fmla="*/ 85 h 215"/>
                <a:gd name="T66" fmla="*/ 153 w 337"/>
                <a:gd name="T67" fmla="*/ 110 h 215"/>
                <a:gd name="T68" fmla="*/ 148 w 337"/>
                <a:gd name="T69" fmla="*/ 130 h 215"/>
                <a:gd name="T70" fmla="*/ 124 w 337"/>
                <a:gd name="T71" fmla="*/ 136 h 215"/>
                <a:gd name="T72" fmla="*/ 104 w 337"/>
                <a:gd name="T73" fmla="*/ 123 h 215"/>
                <a:gd name="T74" fmla="*/ 89 w 337"/>
                <a:gd name="T75" fmla="*/ 103 h 215"/>
                <a:gd name="T76" fmla="*/ 72 w 337"/>
                <a:gd name="T77" fmla="*/ 92 h 215"/>
                <a:gd name="T78" fmla="*/ 49 w 337"/>
                <a:gd name="T79" fmla="*/ 90 h 215"/>
                <a:gd name="T80" fmla="*/ 31 w 337"/>
                <a:gd name="T81" fmla="*/ 101 h 215"/>
                <a:gd name="T82" fmla="*/ 19 w 337"/>
                <a:gd name="T83" fmla="*/ 127 h 215"/>
                <a:gd name="T84" fmla="*/ 10 w 337"/>
                <a:gd name="T85" fmla="*/ 154 h 215"/>
                <a:gd name="T86" fmla="*/ 3 w 337"/>
                <a:gd name="T87" fmla="*/ 180 h 215"/>
                <a:gd name="T88" fmla="*/ 1 w 337"/>
                <a:gd name="T89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215">
                  <a:moveTo>
                    <a:pt x="1" y="197"/>
                  </a:moveTo>
                  <a:lnTo>
                    <a:pt x="14" y="192"/>
                  </a:lnTo>
                  <a:lnTo>
                    <a:pt x="23" y="188"/>
                  </a:lnTo>
                  <a:lnTo>
                    <a:pt x="28" y="185"/>
                  </a:lnTo>
                  <a:lnTo>
                    <a:pt x="32" y="182"/>
                  </a:lnTo>
                  <a:lnTo>
                    <a:pt x="33" y="181"/>
                  </a:lnTo>
                  <a:lnTo>
                    <a:pt x="36" y="178"/>
                  </a:lnTo>
                  <a:lnTo>
                    <a:pt x="54" y="171"/>
                  </a:lnTo>
                  <a:lnTo>
                    <a:pt x="73" y="168"/>
                  </a:lnTo>
                  <a:lnTo>
                    <a:pt x="94" y="169"/>
                  </a:lnTo>
                  <a:lnTo>
                    <a:pt x="113" y="173"/>
                  </a:lnTo>
                  <a:lnTo>
                    <a:pt x="122" y="172"/>
                  </a:lnTo>
                  <a:lnTo>
                    <a:pt x="132" y="172"/>
                  </a:lnTo>
                  <a:lnTo>
                    <a:pt x="142" y="173"/>
                  </a:lnTo>
                  <a:lnTo>
                    <a:pt x="149" y="173"/>
                  </a:lnTo>
                  <a:lnTo>
                    <a:pt x="155" y="171"/>
                  </a:lnTo>
                  <a:lnTo>
                    <a:pt x="160" y="165"/>
                  </a:lnTo>
                  <a:lnTo>
                    <a:pt x="165" y="162"/>
                  </a:lnTo>
                  <a:lnTo>
                    <a:pt x="172" y="163"/>
                  </a:lnTo>
                  <a:lnTo>
                    <a:pt x="180" y="164"/>
                  </a:lnTo>
                  <a:lnTo>
                    <a:pt x="187" y="167"/>
                  </a:lnTo>
                  <a:lnTo>
                    <a:pt x="192" y="169"/>
                  </a:lnTo>
                  <a:lnTo>
                    <a:pt x="199" y="168"/>
                  </a:lnTo>
                  <a:lnTo>
                    <a:pt x="204" y="168"/>
                  </a:lnTo>
                  <a:lnTo>
                    <a:pt x="209" y="168"/>
                  </a:lnTo>
                  <a:lnTo>
                    <a:pt x="219" y="174"/>
                  </a:lnTo>
                  <a:lnTo>
                    <a:pt x="228" y="183"/>
                  </a:lnTo>
                  <a:lnTo>
                    <a:pt x="236" y="194"/>
                  </a:lnTo>
                  <a:lnTo>
                    <a:pt x="242" y="200"/>
                  </a:lnTo>
                  <a:lnTo>
                    <a:pt x="250" y="206"/>
                  </a:lnTo>
                  <a:lnTo>
                    <a:pt x="260" y="212"/>
                  </a:lnTo>
                  <a:lnTo>
                    <a:pt x="269" y="215"/>
                  </a:lnTo>
                  <a:lnTo>
                    <a:pt x="278" y="215"/>
                  </a:lnTo>
                  <a:lnTo>
                    <a:pt x="291" y="206"/>
                  </a:lnTo>
                  <a:lnTo>
                    <a:pt x="301" y="192"/>
                  </a:lnTo>
                  <a:lnTo>
                    <a:pt x="312" y="178"/>
                  </a:lnTo>
                  <a:lnTo>
                    <a:pt x="322" y="164"/>
                  </a:lnTo>
                  <a:lnTo>
                    <a:pt x="327" y="144"/>
                  </a:lnTo>
                  <a:lnTo>
                    <a:pt x="332" y="124"/>
                  </a:lnTo>
                  <a:lnTo>
                    <a:pt x="336" y="106"/>
                  </a:lnTo>
                  <a:lnTo>
                    <a:pt x="337" y="91"/>
                  </a:lnTo>
                  <a:lnTo>
                    <a:pt x="336" y="78"/>
                  </a:lnTo>
                  <a:lnTo>
                    <a:pt x="331" y="68"/>
                  </a:lnTo>
                  <a:lnTo>
                    <a:pt x="323" y="59"/>
                  </a:lnTo>
                  <a:lnTo>
                    <a:pt x="309" y="51"/>
                  </a:lnTo>
                  <a:lnTo>
                    <a:pt x="290" y="46"/>
                  </a:lnTo>
                  <a:lnTo>
                    <a:pt x="264" y="44"/>
                  </a:lnTo>
                  <a:lnTo>
                    <a:pt x="250" y="36"/>
                  </a:lnTo>
                  <a:lnTo>
                    <a:pt x="240" y="30"/>
                  </a:lnTo>
                  <a:lnTo>
                    <a:pt x="233" y="22"/>
                  </a:lnTo>
                  <a:lnTo>
                    <a:pt x="228" y="14"/>
                  </a:lnTo>
                  <a:lnTo>
                    <a:pt x="224" y="8"/>
                  </a:lnTo>
                  <a:lnTo>
                    <a:pt x="219" y="3"/>
                  </a:lnTo>
                  <a:lnTo>
                    <a:pt x="214" y="0"/>
                  </a:lnTo>
                  <a:lnTo>
                    <a:pt x="206" y="1"/>
                  </a:lnTo>
                  <a:lnTo>
                    <a:pt x="195" y="4"/>
                  </a:lnTo>
                  <a:lnTo>
                    <a:pt x="190" y="5"/>
                  </a:lnTo>
                  <a:lnTo>
                    <a:pt x="183" y="8"/>
                  </a:lnTo>
                  <a:lnTo>
                    <a:pt x="174" y="13"/>
                  </a:lnTo>
                  <a:lnTo>
                    <a:pt x="164" y="18"/>
                  </a:lnTo>
                  <a:lnTo>
                    <a:pt x="156" y="22"/>
                  </a:lnTo>
                  <a:lnTo>
                    <a:pt x="153" y="25"/>
                  </a:lnTo>
                  <a:lnTo>
                    <a:pt x="146" y="39"/>
                  </a:lnTo>
                  <a:lnTo>
                    <a:pt x="145" y="54"/>
                  </a:lnTo>
                  <a:lnTo>
                    <a:pt x="146" y="69"/>
                  </a:lnTo>
                  <a:lnTo>
                    <a:pt x="149" y="85"/>
                  </a:lnTo>
                  <a:lnTo>
                    <a:pt x="151" y="99"/>
                  </a:lnTo>
                  <a:lnTo>
                    <a:pt x="153" y="110"/>
                  </a:lnTo>
                  <a:lnTo>
                    <a:pt x="151" y="122"/>
                  </a:lnTo>
                  <a:lnTo>
                    <a:pt x="148" y="130"/>
                  </a:lnTo>
                  <a:lnTo>
                    <a:pt x="139" y="136"/>
                  </a:lnTo>
                  <a:lnTo>
                    <a:pt x="124" y="136"/>
                  </a:lnTo>
                  <a:lnTo>
                    <a:pt x="113" y="131"/>
                  </a:lnTo>
                  <a:lnTo>
                    <a:pt x="104" y="123"/>
                  </a:lnTo>
                  <a:lnTo>
                    <a:pt x="96" y="113"/>
                  </a:lnTo>
                  <a:lnTo>
                    <a:pt x="89" y="103"/>
                  </a:lnTo>
                  <a:lnTo>
                    <a:pt x="82" y="92"/>
                  </a:lnTo>
                  <a:lnTo>
                    <a:pt x="72" y="92"/>
                  </a:lnTo>
                  <a:lnTo>
                    <a:pt x="59" y="91"/>
                  </a:lnTo>
                  <a:lnTo>
                    <a:pt x="49" y="90"/>
                  </a:lnTo>
                  <a:lnTo>
                    <a:pt x="41" y="86"/>
                  </a:lnTo>
                  <a:lnTo>
                    <a:pt x="31" y="101"/>
                  </a:lnTo>
                  <a:lnTo>
                    <a:pt x="24" y="114"/>
                  </a:lnTo>
                  <a:lnTo>
                    <a:pt x="19" y="127"/>
                  </a:lnTo>
                  <a:lnTo>
                    <a:pt x="14" y="140"/>
                  </a:lnTo>
                  <a:lnTo>
                    <a:pt x="10" y="154"/>
                  </a:lnTo>
                  <a:lnTo>
                    <a:pt x="5" y="171"/>
                  </a:lnTo>
                  <a:lnTo>
                    <a:pt x="3" y="180"/>
                  </a:lnTo>
                  <a:lnTo>
                    <a:pt x="0" y="187"/>
                  </a:lnTo>
                  <a:lnTo>
                    <a:pt x="1" y="19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3" name="Freeform 91"/>
            <p:cNvSpPr>
              <a:spLocks/>
            </p:cNvSpPr>
            <p:nvPr/>
          </p:nvSpPr>
          <p:spPr bwMode="gray">
            <a:xfrm>
              <a:off x="3505" y="2087"/>
              <a:ext cx="185" cy="126"/>
            </a:xfrm>
            <a:custGeom>
              <a:avLst/>
              <a:gdLst>
                <a:gd name="T0" fmla="*/ 160 w 185"/>
                <a:gd name="T1" fmla="*/ 3 h 126"/>
                <a:gd name="T2" fmla="*/ 175 w 185"/>
                <a:gd name="T3" fmla="*/ 9 h 126"/>
                <a:gd name="T4" fmla="*/ 175 w 185"/>
                <a:gd name="T5" fmla="*/ 20 h 126"/>
                <a:gd name="T6" fmla="*/ 169 w 185"/>
                <a:gd name="T7" fmla="*/ 34 h 126"/>
                <a:gd name="T8" fmla="*/ 162 w 185"/>
                <a:gd name="T9" fmla="*/ 48 h 126"/>
                <a:gd name="T10" fmla="*/ 158 w 185"/>
                <a:gd name="T11" fmla="*/ 62 h 126"/>
                <a:gd name="T12" fmla="*/ 166 w 185"/>
                <a:gd name="T13" fmla="*/ 71 h 126"/>
                <a:gd name="T14" fmla="*/ 184 w 185"/>
                <a:gd name="T15" fmla="*/ 85 h 126"/>
                <a:gd name="T16" fmla="*/ 182 w 185"/>
                <a:gd name="T17" fmla="*/ 95 h 126"/>
                <a:gd name="T18" fmla="*/ 171 w 185"/>
                <a:gd name="T19" fmla="*/ 108 h 126"/>
                <a:gd name="T20" fmla="*/ 158 w 185"/>
                <a:gd name="T21" fmla="*/ 121 h 126"/>
                <a:gd name="T22" fmla="*/ 151 w 185"/>
                <a:gd name="T23" fmla="*/ 126 h 126"/>
                <a:gd name="T24" fmla="*/ 145 w 185"/>
                <a:gd name="T25" fmla="*/ 122 h 126"/>
                <a:gd name="T26" fmla="*/ 139 w 185"/>
                <a:gd name="T27" fmla="*/ 112 h 126"/>
                <a:gd name="T28" fmla="*/ 126 w 185"/>
                <a:gd name="T29" fmla="*/ 105 h 126"/>
                <a:gd name="T30" fmla="*/ 103 w 185"/>
                <a:gd name="T31" fmla="*/ 108 h 126"/>
                <a:gd name="T32" fmla="*/ 90 w 185"/>
                <a:gd name="T33" fmla="*/ 116 h 126"/>
                <a:gd name="T34" fmla="*/ 75 w 185"/>
                <a:gd name="T35" fmla="*/ 125 h 126"/>
                <a:gd name="T36" fmla="*/ 63 w 185"/>
                <a:gd name="T37" fmla="*/ 126 h 126"/>
                <a:gd name="T38" fmla="*/ 61 w 185"/>
                <a:gd name="T39" fmla="*/ 121 h 126"/>
                <a:gd name="T40" fmla="*/ 55 w 185"/>
                <a:gd name="T41" fmla="*/ 114 h 126"/>
                <a:gd name="T42" fmla="*/ 52 w 185"/>
                <a:gd name="T43" fmla="*/ 112 h 126"/>
                <a:gd name="T44" fmla="*/ 41 w 185"/>
                <a:gd name="T45" fmla="*/ 118 h 126"/>
                <a:gd name="T46" fmla="*/ 30 w 185"/>
                <a:gd name="T47" fmla="*/ 125 h 126"/>
                <a:gd name="T48" fmla="*/ 23 w 185"/>
                <a:gd name="T49" fmla="*/ 122 h 126"/>
                <a:gd name="T50" fmla="*/ 20 w 185"/>
                <a:gd name="T51" fmla="*/ 111 h 126"/>
                <a:gd name="T52" fmla="*/ 22 w 185"/>
                <a:gd name="T53" fmla="*/ 91 h 126"/>
                <a:gd name="T54" fmla="*/ 13 w 185"/>
                <a:gd name="T55" fmla="*/ 79 h 126"/>
                <a:gd name="T56" fmla="*/ 2 w 185"/>
                <a:gd name="T57" fmla="*/ 64 h 126"/>
                <a:gd name="T58" fmla="*/ 8 w 185"/>
                <a:gd name="T59" fmla="*/ 48 h 126"/>
                <a:gd name="T60" fmla="*/ 22 w 185"/>
                <a:gd name="T61" fmla="*/ 36 h 126"/>
                <a:gd name="T62" fmla="*/ 41 w 185"/>
                <a:gd name="T63" fmla="*/ 23 h 126"/>
                <a:gd name="T64" fmla="*/ 80 w 185"/>
                <a:gd name="T65" fmla="*/ 9 h 126"/>
                <a:gd name="T66" fmla="*/ 102 w 185"/>
                <a:gd name="T67" fmla="*/ 4 h 126"/>
                <a:gd name="T68" fmla="*/ 132 w 185"/>
                <a:gd name="T6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" h="126">
                  <a:moveTo>
                    <a:pt x="145" y="0"/>
                  </a:moveTo>
                  <a:lnTo>
                    <a:pt x="160" y="3"/>
                  </a:lnTo>
                  <a:lnTo>
                    <a:pt x="171" y="6"/>
                  </a:lnTo>
                  <a:lnTo>
                    <a:pt x="175" y="9"/>
                  </a:lnTo>
                  <a:lnTo>
                    <a:pt x="176" y="13"/>
                  </a:lnTo>
                  <a:lnTo>
                    <a:pt x="175" y="20"/>
                  </a:lnTo>
                  <a:lnTo>
                    <a:pt x="171" y="26"/>
                  </a:lnTo>
                  <a:lnTo>
                    <a:pt x="169" y="34"/>
                  </a:lnTo>
                  <a:lnTo>
                    <a:pt x="168" y="43"/>
                  </a:lnTo>
                  <a:lnTo>
                    <a:pt x="162" y="48"/>
                  </a:lnTo>
                  <a:lnTo>
                    <a:pt x="158" y="54"/>
                  </a:lnTo>
                  <a:lnTo>
                    <a:pt x="158" y="62"/>
                  </a:lnTo>
                  <a:lnTo>
                    <a:pt x="160" y="68"/>
                  </a:lnTo>
                  <a:lnTo>
                    <a:pt x="166" y="71"/>
                  </a:lnTo>
                  <a:lnTo>
                    <a:pt x="178" y="84"/>
                  </a:lnTo>
                  <a:lnTo>
                    <a:pt x="184" y="85"/>
                  </a:lnTo>
                  <a:lnTo>
                    <a:pt x="185" y="89"/>
                  </a:lnTo>
                  <a:lnTo>
                    <a:pt x="182" y="95"/>
                  </a:lnTo>
                  <a:lnTo>
                    <a:pt x="177" y="102"/>
                  </a:lnTo>
                  <a:lnTo>
                    <a:pt x="171" y="108"/>
                  </a:lnTo>
                  <a:lnTo>
                    <a:pt x="163" y="116"/>
                  </a:lnTo>
                  <a:lnTo>
                    <a:pt x="158" y="121"/>
                  </a:lnTo>
                  <a:lnTo>
                    <a:pt x="153" y="125"/>
                  </a:lnTo>
                  <a:lnTo>
                    <a:pt x="151" y="126"/>
                  </a:lnTo>
                  <a:lnTo>
                    <a:pt x="148" y="125"/>
                  </a:lnTo>
                  <a:lnTo>
                    <a:pt x="145" y="122"/>
                  </a:lnTo>
                  <a:lnTo>
                    <a:pt x="143" y="117"/>
                  </a:lnTo>
                  <a:lnTo>
                    <a:pt x="139" y="112"/>
                  </a:lnTo>
                  <a:lnTo>
                    <a:pt x="134" y="108"/>
                  </a:lnTo>
                  <a:lnTo>
                    <a:pt x="126" y="105"/>
                  </a:lnTo>
                  <a:lnTo>
                    <a:pt x="117" y="105"/>
                  </a:lnTo>
                  <a:lnTo>
                    <a:pt x="103" y="108"/>
                  </a:lnTo>
                  <a:lnTo>
                    <a:pt x="96" y="112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5" y="125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2" y="123"/>
                  </a:lnTo>
                  <a:lnTo>
                    <a:pt x="61" y="121"/>
                  </a:lnTo>
                  <a:lnTo>
                    <a:pt x="58" y="117"/>
                  </a:lnTo>
                  <a:lnTo>
                    <a:pt x="55" y="114"/>
                  </a:lnTo>
                  <a:lnTo>
                    <a:pt x="53" y="111"/>
                  </a:lnTo>
                  <a:lnTo>
                    <a:pt x="52" y="112"/>
                  </a:lnTo>
                  <a:lnTo>
                    <a:pt x="46" y="114"/>
                  </a:lnTo>
                  <a:lnTo>
                    <a:pt x="41" y="118"/>
                  </a:lnTo>
                  <a:lnTo>
                    <a:pt x="35" y="122"/>
                  </a:lnTo>
                  <a:lnTo>
                    <a:pt x="30" y="125"/>
                  </a:lnTo>
                  <a:lnTo>
                    <a:pt x="25" y="125"/>
                  </a:lnTo>
                  <a:lnTo>
                    <a:pt x="23" y="122"/>
                  </a:lnTo>
                  <a:lnTo>
                    <a:pt x="21" y="118"/>
                  </a:lnTo>
                  <a:lnTo>
                    <a:pt x="20" y="111"/>
                  </a:lnTo>
                  <a:lnTo>
                    <a:pt x="21" y="100"/>
                  </a:lnTo>
                  <a:lnTo>
                    <a:pt x="22" y="91"/>
                  </a:lnTo>
                  <a:lnTo>
                    <a:pt x="22" y="86"/>
                  </a:lnTo>
                  <a:lnTo>
                    <a:pt x="13" y="79"/>
                  </a:lnTo>
                  <a:lnTo>
                    <a:pt x="7" y="72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8" y="48"/>
                  </a:lnTo>
                  <a:lnTo>
                    <a:pt x="14" y="41"/>
                  </a:lnTo>
                  <a:lnTo>
                    <a:pt x="22" y="36"/>
                  </a:lnTo>
                  <a:lnTo>
                    <a:pt x="30" y="30"/>
                  </a:lnTo>
                  <a:lnTo>
                    <a:pt x="41" y="23"/>
                  </a:lnTo>
                  <a:lnTo>
                    <a:pt x="58" y="16"/>
                  </a:lnTo>
                  <a:lnTo>
                    <a:pt x="80" y="9"/>
                  </a:lnTo>
                  <a:lnTo>
                    <a:pt x="89" y="7"/>
                  </a:lnTo>
                  <a:lnTo>
                    <a:pt x="102" y="4"/>
                  </a:lnTo>
                  <a:lnTo>
                    <a:pt x="117" y="2"/>
                  </a:lnTo>
                  <a:lnTo>
                    <a:pt x="132" y="0"/>
                  </a:lnTo>
                  <a:lnTo>
                    <a:pt x="145" y="0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4" name="Freeform 92"/>
            <p:cNvSpPr>
              <a:spLocks/>
            </p:cNvSpPr>
            <p:nvPr/>
          </p:nvSpPr>
          <p:spPr bwMode="gray">
            <a:xfrm>
              <a:off x="3586" y="2336"/>
              <a:ext cx="396" cy="505"/>
            </a:xfrm>
            <a:custGeom>
              <a:avLst/>
              <a:gdLst>
                <a:gd name="T0" fmla="*/ 168 w 396"/>
                <a:gd name="T1" fmla="*/ 14 h 505"/>
                <a:gd name="T2" fmla="*/ 197 w 396"/>
                <a:gd name="T3" fmla="*/ 52 h 505"/>
                <a:gd name="T4" fmla="*/ 227 w 396"/>
                <a:gd name="T5" fmla="*/ 88 h 505"/>
                <a:gd name="T6" fmla="*/ 245 w 396"/>
                <a:gd name="T7" fmla="*/ 106 h 505"/>
                <a:gd name="T8" fmla="*/ 291 w 396"/>
                <a:gd name="T9" fmla="*/ 131 h 505"/>
                <a:gd name="T10" fmla="*/ 323 w 396"/>
                <a:gd name="T11" fmla="*/ 161 h 505"/>
                <a:gd name="T12" fmla="*/ 324 w 396"/>
                <a:gd name="T13" fmla="*/ 202 h 505"/>
                <a:gd name="T14" fmla="*/ 329 w 396"/>
                <a:gd name="T15" fmla="*/ 245 h 505"/>
                <a:gd name="T16" fmla="*/ 364 w 396"/>
                <a:gd name="T17" fmla="*/ 281 h 505"/>
                <a:gd name="T18" fmla="*/ 393 w 396"/>
                <a:gd name="T19" fmla="*/ 315 h 505"/>
                <a:gd name="T20" fmla="*/ 384 w 396"/>
                <a:gd name="T21" fmla="*/ 338 h 505"/>
                <a:gd name="T22" fmla="*/ 377 w 396"/>
                <a:gd name="T23" fmla="*/ 348 h 505"/>
                <a:gd name="T24" fmla="*/ 338 w 396"/>
                <a:gd name="T25" fmla="*/ 330 h 505"/>
                <a:gd name="T26" fmla="*/ 341 w 396"/>
                <a:gd name="T27" fmla="*/ 371 h 505"/>
                <a:gd name="T28" fmla="*/ 364 w 396"/>
                <a:gd name="T29" fmla="*/ 398 h 505"/>
                <a:gd name="T30" fmla="*/ 372 w 396"/>
                <a:gd name="T31" fmla="*/ 420 h 505"/>
                <a:gd name="T32" fmla="*/ 388 w 396"/>
                <a:gd name="T33" fmla="*/ 448 h 505"/>
                <a:gd name="T34" fmla="*/ 386 w 396"/>
                <a:gd name="T35" fmla="*/ 478 h 505"/>
                <a:gd name="T36" fmla="*/ 352 w 396"/>
                <a:gd name="T37" fmla="*/ 484 h 505"/>
                <a:gd name="T38" fmla="*/ 323 w 396"/>
                <a:gd name="T39" fmla="*/ 483 h 505"/>
                <a:gd name="T40" fmla="*/ 258 w 396"/>
                <a:gd name="T41" fmla="*/ 488 h 505"/>
                <a:gd name="T42" fmla="*/ 192 w 396"/>
                <a:gd name="T43" fmla="*/ 505 h 505"/>
                <a:gd name="T44" fmla="*/ 168 w 396"/>
                <a:gd name="T45" fmla="*/ 493 h 505"/>
                <a:gd name="T46" fmla="*/ 118 w 396"/>
                <a:gd name="T47" fmla="*/ 493 h 505"/>
                <a:gd name="T48" fmla="*/ 77 w 396"/>
                <a:gd name="T49" fmla="*/ 497 h 505"/>
                <a:gd name="T50" fmla="*/ 60 w 396"/>
                <a:gd name="T51" fmla="*/ 473 h 505"/>
                <a:gd name="T52" fmla="*/ 46 w 396"/>
                <a:gd name="T53" fmla="*/ 450 h 505"/>
                <a:gd name="T54" fmla="*/ 24 w 396"/>
                <a:gd name="T55" fmla="*/ 428 h 505"/>
                <a:gd name="T56" fmla="*/ 24 w 396"/>
                <a:gd name="T57" fmla="*/ 419 h 505"/>
                <a:gd name="T58" fmla="*/ 19 w 396"/>
                <a:gd name="T59" fmla="*/ 403 h 505"/>
                <a:gd name="T60" fmla="*/ 1 w 396"/>
                <a:gd name="T61" fmla="*/ 382 h 505"/>
                <a:gd name="T62" fmla="*/ 21 w 396"/>
                <a:gd name="T63" fmla="*/ 357 h 505"/>
                <a:gd name="T64" fmla="*/ 22 w 396"/>
                <a:gd name="T65" fmla="*/ 314 h 505"/>
                <a:gd name="T66" fmla="*/ 6 w 396"/>
                <a:gd name="T67" fmla="*/ 257 h 505"/>
                <a:gd name="T68" fmla="*/ 21 w 396"/>
                <a:gd name="T69" fmla="*/ 222 h 505"/>
                <a:gd name="T70" fmla="*/ 37 w 396"/>
                <a:gd name="T71" fmla="*/ 196 h 505"/>
                <a:gd name="T72" fmla="*/ 55 w 396"/>
                <a:gd name="T73" fmla="*/ 195 h 505"/>
                <a:gd name="T74" fmla="*/ 72 w 396"/>
                <a:gd name="T75" fmla="*/ 190 h 505"/>
                <a:gd name="T76" fmla="*/ 72 w 396"/>
                <a:gd name="T77" fmla="*/ 173 h 505"/>
                <a:gd name="T78" fmla="*/ 69 w 396"/>
                <a:gd name="T79" fmla="*/ 143 h 505"/>
                <a:gd name="T80" fmla="*/ 95 w 396"/>
                <a:gd name="T81" fmla="*/ 120 h 505"/>
                <a:gd name="T82" fmla="*/ 110 w 396"/>
                <a:gd name="T83" fmla="*/ 72 h 505"/>
                <a:gd name="T84" fmla="*/ 131 w 396"/>
                <a:gd name="T85" fmla="*/ 52 h 505"/>
                <a:gd name="T86" fmla="*/ 154 w 396"/>
                <a:gd name="T87" fmla="*/ 1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6" h="505">
                  <a:moveTo>
                    <a:pt x="160" y="0"/>
                  </a:moveTo>
                  <a:lnTo>
                    <a:pt x="163" y="5"/>
                  </a:lnTo>
                  <a:lnTo>
                    <a:pt x="168" y="14"/>
                  </a:lnTo>
                  <a:lnTo>
                    <a:pt x="177" y="26"/>
                  </a:lnTo>
                  <a:lnTo>
                    <a:pt x="187" y="38"/>
                  </a:lnTo>
                  <a:lnTo>
                    <a:pt x="197" y="52"/>
                  </a:lnTo>
                  <a:lnTo>
                    <a:pt x="209" y="65"/>
                  </a:lnTo>
                  <a:lnTo>
                    <a:pt x="219" y="78"/>
                  </a:lnTo>
                  <a:lnTo>
                    <a:pt x="227" y="88"/>
                  </a:lnTo>
                  <a:lnTo>
                    <a:pt x="232" y="95"/>
                  </a:lnTo>
                  <a:lnTo>
                    <a:pt x="234" y="97"/>
                  </a:lnTo>
                  <a:lnTo>
                    <a:pt x="245" y="106"/>
                  </a:lnTo>
                  <a:lnTo>
                    <a:pt x="259" y="115"/>
                  </a:lnTo>
                  <a:lnTo>
                    <a:pt x="275" y="123"/>
                  </a:lnTo>
                  <a:lnTo>
                    <a:pt x="291" y="131"/>
                  </a:lnTo>
                  <a:lnTo>
                    <a:pt x="305" y="140"/>
                  </a:lnTo>
                  <a:lnTo>
                    <a:pt x="316" y="149"/>
                  </a:lnTo>
                  <a:lnTo>
                    <a:pt x="323" y="161"/>
                  </a:lnTo>
                  <a:lnTo>
                    <a:pt x="325" y="173"/>
                  </a:lnTo>
                  <a:lnTo>
                    <a:pt x="325" y="187"/>
                  </a:lnTo>
                  <a:lnTo>
                    <a:pt x="324" y="202"/>
                  </a:lnTo>
                  <a:lnTo>
                    <a:pt x="324" y="218"/>
                  </a:lnTo>
                  <a:lnTo>
                    <a:pt x="324" y="233"/>
                  </a:lnTo>
                  <a:lnTo>
                    <a:pt x="329" y="245"/>
                  </a:lnTo>
                  <a:lnTo>
                    <a:pt x="340" y="259"/>
                  </a:lnTo>
                  <a:lnTo>
                    <a:pt x="351" y="270"/>
                  </a:lnTo>
                  <a:lnTo>
                    <a:pt x="364" y="281"/>
                  </a:lnTo>
                  <a:lnTo>
                    <a:pt x="375" y="291"/>
                  </a:lnTo>
                  <a:lnTo>
                    <a:pt x="386" y="302"/>
                  </a:lnTo>
                  <a:lnTo>
                    <a:pt x="393" y="315"/>
                  </a:lnTo>
                  <a:lnTo>
                    <a:pt x="396" y="332"/>
                  </a:lnTo>
                  <a:lnTo>
                    <a:pt x="388" y="333"/>
                  </a:lnTo>
                  <a:lnTo>
                    <a:pt x="384" y="338"/>
                  </a:lnTo>
                  <a:lnTo>
                    <a:pt x="382" y="343"/>
                  </a:lnTo>
                  <a:lnTo>
                    <a:pt x="379" y="347"/>
                  </a:lnTo>
                  <a:lnTo>
                    <a:pt x="377" y="348"/>
                  </a:lnTo>
                  <a:lnTo>
                    <a:pt x="373" y="345"/>
                  </a:lnTo>
                  <a:lnTo>
                    <a:pt x="340" y="320"/>
                  </a:lnTo>
                  <a:lnTo>
                    <a:pt x="338" y="330"/>
                  </a:lnTo>
                  <a:lnTo>
                    <a:pt x="338" y="343"/>
                  </a:lnTo>
                  <a:lnTo>
                    <a:pt x="340" y="357"/>
                  </a:lnTo>
                  <a:lnTo>
                    <a:pt x="341" y="371"/>
                  </a:lnTo>
                  <a:lnTo>
                    <a:pt x="342" y="383"/>
                  </a:lnTo>
                  <a:lnTo>
                    <a:pt x="356" y="392"/>
                  </a:lnTo>
                  <a:lnTo>
                    <a:pt x="364" y="398"/>
                  </a:lnTo>
                  <a:lnTo>
                    <a:pt x="368" y="406"/>
                  </a:lnTo>
                  <a:lnTo>
                    <a:pt x="370" y="412"/>
                  </a:lnTo>
                  <a:lnTo>
                    <a:pt x="372" y="420"/>
                  </a:lnTo>
                  <a:lnTo>
                    <a:pt x="373" y="428"/>
                  </a:lnTo>
                  <a:lnTo>
                    <a:pt x="378" y="437"/>
                  </a:lnTo>
                  <a:lnTo>
                    <a:pt x="388" y="448"/>
                  </a:lnTo>
                  <a:lnTo>
                    <a:pt x="387" y="459"/>
                  </a:lnTo>
                  <a:lnTo>
                    <a:pt x="386" y="470"/>
                  </a:lnTo>
                  <a:lnTo>
                    <a:pt x="386" y="478"/>
                  </a:lnTo>
                  <a:lnTo>
                    <a:pt x="370" y="479"/>
                  </a:lnTo>
                  <a:lnTo>
                    <a:pt x="360" y="482"/>
                  </a:lnTo>
                  <a:lnTo>
                    <a:pt x="352" y="484"/>
                  </a:lnTo>
                  <a:lnTo>
                    <a:pt x="345" y="485"/>
                  </a:lnTo>
                  <a:lnTo>
                    <a:pt x="336" y="485"/>
                  </a:lnTo>
                  <a:lnTo>
                    <a:pt x="323" y="483"/>
                  </a:lnTo>
                  <a:lnTo>
                    <a:pt x="302" y="479"/>
                  </a:lnTo>
                  <a:lnTo>
                    <a:pt x="279" y="483"/>
                  </a:lnTo>
                  <a:lnTo>
                    <a:pt x="258" y="488"/>
                  </a:lnTo>
                  <a:lnTo>
                    <a:pt x="236" y="496"/>
                  </a:lnTo>
                  <a:lnTo>
                    <a:pt x="214" y="502"/>
                  </a:lnTo>
                  <a:lnTo>
                    <a:pt x="192" y="505"/>
                  </a:lnTo>
                  <a:lnTo>
                    <a:pt x="188" y="498"/>
                  </a:lnTo>
                  <a:lnTo>
                    <a:pt x="181" y="496"/>
                  </a:lnTo>
                  <a:lnTo>
                    <a:pt x="168" y="493"/>
                  </a:lnTo>
                  <a:lnTo>
                    <a:pt x="152" y="493"/>
                  </a:lnTo>
                  <a:lnTo>
                    <a:pt x="135" y="493"/>
                  </a:lnTo>
                  <a:lnTo>
                    <a:pt x="118" y="493"/>
                  </a:lnTo>
                  <a:lnTo>
                    <a:pt x="101" y="494"/>
                  </a:lnTo>
                  <a:lnTo>
                    <a:pt x="87" y="496"/>
                  </a:lnTo>
                  <a:lnTo>
                    <a:pt x="77" y="497"/>
                  </a:lnTo>
                  <a:lnTo>
                    <a:pt x="70" y="497"/>
                  </a:lnTo>
                  <a:lnTo>
                    <a:pt x="64" y="483"/>
                  </a:lnTo>
                  <a:lnTo>
                    <a:pt x="60" y="473"/>
                  </a:lnTo>
                  <a:lnTo>
                    <a:pt x="56" y="465"/>
                  </a:lnTo>
                  <a:lnTo>
                    <a:pt x="51" y="457"/>
                  </a:lnTo>
                  <a:lnTo>
                    <a:pt x="46" y="450"/>
                  </a:lnTo>
                  <a:lnTo>
                    <a:pt x="37" y="441"/>
                  </a:lnTo>
                  <a:lnTo>
                    <a:pt x="26" y="429"/>
                  </a:lnTo>
                  <a:lnTo>
                    <a:pt x="24" y="428"/>
                  </a:lnTo>
                  <a:lnTo>
                    <a:pt x="22" y="428"/>
                  </a:lnTo>
                  <a:lnTo>
                    <a:pt x="23" y="424"/>
                  </a:lnTo>
                  <a:lnTo>
                    <a:pt x="24" y="419"/>
                  </a:lnTo>
                  <a:lnTo>
                    <a:pt x="26" y="415"/>
                  </a:lnTo>
                  <a:lnTo>
                    <a:pt x="26" y="409"/>
                  </a:lnTo>
                  <a:lnTo>
                    <a:pt x="19" y="403"/>
                  </a:lnTo>
                  <a:lnTo>
                    <a:pt x="9" y="397"/>
                  </a:lnTo>
                  <a:lnTo>
                    <a:pt x="0" y="393"/>
                  </a:lnTo>
                  <a:lnTo>
                    <a:pt x="1" y="382"/>
                  </a:lnTo>
                  <a:lnTo>
                    <a:pt x="8" y="373"/>
                  </a:lnTo>
                  <a:lnTo>
                    <a:pt x="14" y="365"/>
                  </a:lnTo>
                  <a:lnTo>
                    <a:pt x="21" y="357"/>
                  </a:lnTo>
                  <a:lnTo>
                    <a:pt x="23" y="350"/>
                  </a:lnTo>
                  <a:lnTo>
                    <a:pt x="23" y="333"/>
                  </a:lnTo>
                  <a:lnTo>
                    <a:pt x="22" y="314"/>
                  </a:lnTo>
                  <a:lnTo>
                    <a:pt x="17" y="293"/>
                  </a:lnTo>
                  <a:lnTo>
                    <a:pt x="13" y="274"/>
                  </a:lnTo>
                  <a:lnTo>
                    <a:pt x="6" y="257"/>
                  </a:lnTo>
                  <a:lnTo>
                    <a:pt x="3" y="246"/>
                  </a:lnTo>
                  <a:lnTo>
                    <a:pt x="10" y="234"/>
                  </a:lnTo>
                  <a:lnTo>
                    <a:pt x="21" y="222"/>
                  </a:lnTo>
                  <a:lnTo>
                    <a:pt x="33" y="205"/>
                  </a:lnTo>
                  <a:lnTo>
                    <a:pt x="35" y="201"/>
                  </a:lnTo>
                  <a:lnTo>
                    <a:pt x="37" y="196"/>
                  </a:lnTo>
                  <a:lnTo>
                    <a:pt x="41" y="192"/>
                  </a:lnTo>
                  <a:lnTo>
                    <a:pt x="46" y="188"/>
                  </a:lnTo>
                  <a:lnTo>
                    <a:pt x="55" y="195"/>
                  </a:lnTo>
                  <a:lnTo>
                    <a:pt x="62" y="196"/>
                  </a:lnTo>
                  <a:lnTo>
                    <a:pt x="68" y="193"/>
                  </a:lnTo>
                  <a:lnTo>
                    <a:pt x="72" y="190"/>
                  </a:lnTo>
                  <a:lnTo>
                    <a:pt x="77" y="182"/>
                  </a:lnTo>
                  <a:lnTo>
                    <a:pt x="74" y="178"/>
                  </a:lnTo>
                  <a:lnTo>
                    <a:pt x="72" y="173"/>
                  </a:lnTo>
                  <a:lnTo>
                    <a:pt x="68" y="166"/>
                  </a:lnTo>
                  <a:lnTo>
                    <a:pt x="68" y="156"/>
                  </a:lnTo>
                  <a:lnTo>
                    <a:pt x="69" y="143"/>
                  </a:lnTo>
                  <a:lnTo>
                    <a:pt x="82" y="137"/>
                  </a:lnTo>
                  <a:lnTo>
                    <a:pt x="90" y="129"/>
                  </a:lnTo>
                  <a:lnTo>
                    <a:pt x="95" y="120"/>
                  </a:lnTo>
                  <a:lnTo>
                    <a:pt x="99" y="108"/>
                  </a:lnTo>
                  <a:lnTo>
                    <a:pt x="103" y="92"/>
                  </a:lnTo>
                  <a:lnTo>
                    <a:pt x="110" y="72"/>
                  </a:lnTo>
                  <a:lnTo>
                    <a:pt x="115" y="69"/>
                  </a:lnTo>
                  <a:lnTo>
                    <a:pt x="123" y="63"/>
                  </a:lnTo>
                  <a:lnTo>
                    <a:pt x="131" y="52"/>
                  </a:lnTo>
                  <a:lnTo>
                    <a:pt x="140" y="41"/>
                  </a:lnTo>
                  <a:lnTo>
                    <a:pt x="147" y="29"/>
                  </a:lnTo>
                  <a:lnTo>
                    <a:pt x="154" y="18"/>
                  </a:lnTo>
                  <a:lnTo>
                    <a:pt x="159" y="8"/>
                  </a:lnTo>
                  <a:lnTo>
                    <a:pt x="160" y="0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5" name="Freeform 93"/>
            <p:cNvSpPr>
              <a:spLocks/>
            </p:cNvSpPr>
            <p:nvPr/>
          </p:nvSpPr>
          <p:spPr bwMode="gray">
            <a:xfrm>
              <a:off x="3576" y="2815"/>
              <a:ext cx="588" cy="425"/>
            </a:xfrm>
            <a:custGeom>
              <a:avLst/>
              <a:gdLst>
                <a:gd name="T0" fmla="*/ 584 w 588"/>
                <a:gd name="T1" fmla="*/ 30 h 425"/>
                <a:gd name="T2" fmla="*/ 553 w 588"/>
                <a:gd name="T3" fmla="*/ 28 h 425"/>
                <a:gd name="T4" fmla="*/ 503 w 588"/>
                <a:gd name="T5" fmla="*/ 14 h 425"/>
                <a:gd name="T6" fmla="*/ 473 w 588"/>
                <a:gd name="T7" fmla="*/ 9 h 425"/>
                <a:gd name="T8" fmla="*/ 453 w 588"/>
                <a:gd name="T9" fmla="*/ 15 h 425"/>
                <a:gd name="T10" fmla="*/ 430 w 588"/>
                <a:gd name="T11" fmla="*/ 13 h 425"/>
                <a:gd name="T12" fmla="*/ 402 w 588"/>
                <a:gd name="T13" fmla="*/ 0 h 425"/>
                <a:gd name="T14" fmla="*/ 350 w 588"/>
                <a:gd name="T15" fmla="*/ 9 h 425"/>
                <a:gd name="T16" fmla="*/ 291 w 588"/>
                <a:gd name="T17" fmla="*/ 4 h 425"/>
                <a:gd name="T18" fmla="*/ 241 w 588"/>
                <a:gd name="T19" fmla="*/ 19 h 425"/>
                <a:gd name="T20" fmla="*/ 214 w 588"/>
                <a:gd name="T21" fmla="*/ 24 h 425"/>
                <a:gd name="T22" fmla="*/ 196 w 588"/>
                <a:gd name="T23" fmla="*/ 21 h 425"/>
                <a:gd name="T24" fmla="*/ 162 w 588"/>
                <a:gd name="T25" fmla="*/ 12 h 425"/>
                <a:gd name="T26" fmla="*/ 115 w 588"/>
                <a:gd name="T27" fmla="*/ 15 h 425"/>
                <a:gd name="T28" fmla="*/ 78 w 588"/>
                <a:gd name="T29" fmla="*/ 17 h 425"/>
                <a:gd name="T30" fmla="*/ 72 w 588"/>
                <a:gd name="T31" fmla="*/ 64 h 425"/>
                <a:gd name="T32" fmla="*/ 25 w 588"/>
                <a:gd name="T33" fmla="*/ 140 h 425"/>
                <a:gd name="T34" fmla="*/ 28 w 588"/>
                <a:gd name="T35" fmla="*/ 159 h 425"/>
                <a:gd name="T36" fmla="*/ 23 w 588"/>
                <a:gd name="T37" fmla="*/ 181 h 425"/>
                <a:gd name="T38" fmla="*/ 7 w 588"/>
                <a:gd name="T39" fmla="*/ 220 h 425"/>
                <a:gd name="T40" fmla="*/ 0 w 588"/>
                <a:gd name="T41" fmla="*/ 246 h 425"/>
                <a:gd name="T42" fmla="*/ 33 w 588"/>
                <a:gd name="T43" fmla="*/ 265 h 425"/>
                <a:gd name="T44" fmla="*/ 73 w 588"/>
                <a:gd name="T45" fmla="*/ 281 h 425"/>
                <a:gd name="T46" fmla="*/ 127 w 588"/>
                <a:gd name="T47" fmla="*/ 261 h 425"/>
                <a:gd name="T48" fmla="*/ 152 w 588"/>
                <a:gd name="T49" fmla="*/ 250 h 425"/>
                <a:gd name="T50" fmla="*/ 175 w 588"/>
                <a:gd name="T51" fmla="*/ 267 h 425"/>
                <a:gd name="T52" fmla="*/ 188 w 588"/>
                <a:gd name="T53" fmla="*/ 270 h 425"/>
                <a:gd name="T54" fmla="*/ 207 w 588"/>
                <a:gd name="T55" fmla="*/ 246 h 425"/>
                <a:gd name="T56" fmla="*/ 242 w 588"/>
                <a:gd name="T57" fmla="*/ 220 h 425"/>
                <a:gd name="T58" fmla="*/ 253 w 588"/>
                <a:gd name="T59" fmla="*/ 214 h 425"/>
                <a:gd name="T60" fmla="*/ 280 w 588"/>
                <a:gd name="T61" fmla="*/ 241 h 425"/>
                <a:gd name="T62" fmla="*/ 321 w 588"/>
                <a:gd name="T63" fmla="*/ 268 h 425"/>
                <a:gd name="T64" fmla="*/ 356 w 588"/>
                <a:gd name="T65" fmla="*/ 292 h 425"/>
                <a:gd name="T66" fmla="*/ 389 w 588"/>
                <a:gd name="T67" fmla="*/ 329 h 425"/>
                <a:gd name="T68" fmla="*/ 396 w 588"/>
                <a:gd name="T69" fmla="*/ 375 h 425"/>
                <a:gd name="T70" fmla="*/ 408 w 588"/>
                <a:gd name="T71" fmla="*/ 416 h 425"/>
                <a:gd name="T72" fmla="*/ 449 w 588"/>
                <a:gd name="T73" fmla="*/ 422 h 425"/>
                <a:gd name="T74" fmla="*/ 462 w 588"/>
                <a:gd name="T75" fmla="*/ 404 h 425"/>
                <a:gd name="T76" fmla="*/ 456 w 588"/>
                <a:gd name="T77" fmla="*/ 366 h 425"/>
                <a:gd name="T78" fmla="*/ 485 w 588"/>
                <a:gd name="T79" fmla="*/ 370 h 425"/>
                <a:gd name="T80" fmla="*/ 496 w 588"/>
                <a:gd name="T81" fmla="*/ 315 h 425"/>
                <a:gd name="T82" fmla="*/ 526 w 588"/>
                <a:gd name="T83" fmla="*/ 277 h 425"/>
                <a:gd name="T84" fmla="*/ 584 w 588"/>
                <a:gd name="T85" fmla="*/ 27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8" h="425">
                  <a:moveTo>
                    <a:pt x="584" y="270"/>
                  </a:moveTo>
                  <a:lnTo>
                    <a:pt x="588" y="27"/>
                  </a:lnTo>
                  <a:lnTo>
                    <a:pt x="584" y="30"/>
                  </a:lnTo>
                  <a:lnTo>
                    <a:pt x="576" y="31"/>
                  </a:lnTo>
                  <a:lnTo>
                    <a:pt x="566" y="31"/>
                  </a:lnTo>
                  <a:lnTo>
                    <a:pt x="553" y="28"/>
                  </a:lnTo>
                  <a:lnTo>
                    <a:pt x="543" y="26"/>
                  </a:lnTo>
                  <a:lnTo>
                    <a:pt x="521" y="19"/>
                  </a:lnTo>
                  <a:lnTo>
                    <a:pt x="503" y="14"/>
                  </a:lnTo>
                  <a:lnTo>
                    <a:pt x="490" y="10"/>
                  </a:lnTo>
                  <a:lnTo>
                    <a:pt x="480" y="9"/>
                  </a:lnTo>
                  <a:lnTo>
                    <a:pt x="473" y="9"/>
                  </a:lnTo>
                  <a:lnTo>
                    <a:pt x="466" y="10"/>
                  </a:lnTo>
                  <a:lnTo>
                    <a:pt x="460" y="13"/>
                  </a:lnTo>
                  <a:lnTo>
                    <a:pt x="453" y="15"/>
                  </a:lnTo>
                  <a:lnTo>
                    <a:pt x="444" y="19"/>
                  </a:lnTo>
                  <a:lnTo>
                    <a:pt x="438" y="17"/>
                  </a:lnTo>
                  <a:lnTo>
                    <a:pt x="430" y="13"/>
                  </a:lnTo>
                  <a:lnTo>
                    <a:pt x="423" y="8"/>
                  </a:lnTo>
                  <a:lnTo>
                    <a:pt x="412" y="4"/>
                  </a:lnTo>
                  <a:lnTo>
                    <a:pt x="402" y="0"/>
                  </a:lnTo>
                  <a:lnTo>
                    <a:pt x="388" y="0"/>
                  </a:lnTo>
                  <a:lnTo>
                    <a:pt x="370" y="3"/>
                  </a:lnTo>
                  <a:lnTo>
                    <a:pt x="350" y="9"/>
                  </a:lnTo>
                  <a:lnTo>
                    <a:pt x="329" y="3"/>
                  </a:lnTo>
                  <a:lnTo>
                    <a:pt x="310" y="1"/>
                  </a:lnTo>
                  <a:lnTo>
                    <a:pt x="291" y="4"/>
                  </a:lnTo>
                  <a:lnTo>
                    <a:pt x="270" y="10"/>
                  </a:lnTo>
                  <a:lnTo>
                    <a:pt x="244" y="18"/>
                  </a:lnTo>
                  <a:lnTo>
                    <a:pt x="241" y="19"/>
                  </a:lnTo>
                  <a:lnTo>
                    <a:pt x="234" y="21"/>
                  </a:lnTo>
                  <a:lnTo>
                    <a:pt x="224" y="22"/>
                  </a:lnTo>
                  <a:lnTo>
                    <a:pt x="214" y="24"/>
                  </a:lnTo>
                  <a:lnTo>
                    <a:pt x="205" y="27"/>
                  </a:lnTo>
                  <a:lnTo>
                    <a:pt x="200" y="30"/>
                  </a:lnTo>
                  <a:lnTo>
                    <a:pt x="196" y="21"/>
                  </a:lnTo>
                  <a:lnTo>
                    <a:pt x="188" y="15"/>
                  </a:lnTo>
                  <a:lnTo>
                    <a:pt x="177" y="13"/>
                  </a:lnTo>
                  <a:lnTo>
                    <a:pt x="162" y="12"/>
                  </a:lnTo>
                  <a:lnTo>
                    <a:pt x="147" y="13"/>
                  </a:lnTo>
                  <a:lnTo>
                    <a:pt x="130" y="14"/>
                  </a:lnTo>
                  <a:lnTo>
                    <a:pt x="115" y="15"/>
                  </a:lnTo>
                  <a:lnTo>
                    <a:pt x="100" y="17"/>
                  </a:lnTo>
                  <a:lnTo>
                    <a:pt x="87" y="18"/>
                  </a:lnTo>
                  <a:lnTo>
                    <a:pt x="78" y="17"/>
                  </a:lnTo>
                  <a:lnTo>
                    <a:pt x="83" y="28"/>
                  </a:lnTo>
                  <a:lnTo>
                    <a:pt x="87" y="40"/>
                  </a:lnTo>
                  <a:lnTo>
                    <a:pt x="72" y="64"/>
                  </a:lnTo>
                  <a:lnTo>
                    <a:pt x="55" y="88"/>
                  </a:lnTo>
                  <a:lnTo>
                    <a:pt x="38" y="113"/>
                  </a:lnTo>
                  <a:lnTo>
                    <a:pt x="25" y="140"/>
                  </a:lnTo>
                  <a:lnTo>
                    <a:pt x="25" y="147"/>
                  </a:lnTo>
                  <a:lnTo>
                    <a:pt x="27" y="153"/>
                  </a:lnTo>
                  <a:lnTo>
                    <a:pt x="28" y="159"/>
                  </a:lnTo>
                  <a:lnTo>
                    <a:pt x="28" y="168"/>
                  </a:lnTo>
                  <a:lnTo>
                    <a:pt x="27" y="172"/>
                  </a:lnTo>
                  <a:lnTo>
                    <a:pt x="23" y="181"/>
                  </a:lnTo>
                  <a:lnTo>
                    <a:pt x="18" y="192"/>
                  </a:lnTo>
                  <a:lnTo>
                    <a:pt x="13" y="206"/>
                  </a:lnTo>
                  <a:lnTo>
                    <a:pt x="7" y="220"/>
                  </a:lnTo>
                  <a:lnTo>
                    <a:pt x="2" y="233"/>
                  </a:lnTo>
                  <a:lnTo>
                    <a:pt x="0" y="242"/>
                  </a:lnTo>
                  <a:lnTo>
                    <a:pt x="0" y="246"/>
                  </a:lnTo>
                  <a:lnTo>
                    <a:pt x="7" y="251"/>
                  </a:lnTo>
                  <a:lnTo>
                    <a:pt x="19" y="258"/>
                  </a:lnTo>
                  <a:lnTo>
                    <a:pt x="33" y="265"/>
                  </a:lnTo>
                  <a:lnTo>
                    <a:pt x="47" y="272"/>
                  </a:lnTo>
                  <a:lnTo>
                    <a:pt x="61" y="277"/>
                  </a:lnTo>
                  <a:lnTo>
                    <a:pt x="73" y="281"/>
                  </a:lnTo>
                  <a:lnTo>
                    <a:pt x="83" y="281"/>
                  </a:lnTo>
                  <a:lnTo>
                    <a:pt x="106" y="273"/>
                  </a:lnTo>
                  <a:lnTo>
                    <a:pt x="127" y="261"/>
                  </a:lnTo>
                  <a:lnTo>
                    <a:pt x="143" y="245"/>
                  </a:lnTo>
                  <a:lnTo>
                    <a:pt x="147" y="246"/>
                  </a:lnTo>
                  <a:lnTo>
                    <a:pt x="152" y="250"/>
                  </a:lnTo>
                  <a:lnTo>
                    <a:pt x="160" y="255"/>
                  </a:lnTo>
                  <a:lnTo>
                    <a:pt x="168" y="261"/>
                  </a:lnTo>
                  <a:lnTo>
                    <a:pt x="175" y="267"/>
                  </a:lnTo>
                  <a:lnTo>
                    <a:pt x="182" y="270"/>
                  </a:lnTo>
                  <a:lnTo>
                    <a:pt x="186" y="272"/>
                  </a:lnTo>
                  <a:lnTo>
                    <a:pt x="188" y="270"/>
                  </a:lnTo>
                  <a:lnTo>
                    <a:pt x="191" y="264"/>
                  </a:lnTo>
                  <a:lnTo>
                    <a:pt x="198" y="255"/>
                  </a:lnTo>
                  <a:lnTo>
                    <a:pt x="207" y="246"/>
                  </a:lnTo>
                  <a:lnTo>
                    <a:pt x="220" y="237"/>
                  </a:lnTo>
                  <a:lnTo>
                    <a:pt x="232" y="228"/>
                  </a:lnTo>
                  <a:lnTo>
                    <a:pt x="242" y="220"/>
                  </a:lnTo>
                  <a:lnTo>
                    <a:pt x="248" y="215"/>
                  </a:lnTo>
                  <a:lnTo>
                    <a:pt x="252" y="211"/>
                  </a:lnTo>
                  <a:lnTo>
                    <a:pt x="253" y="214"/>
                  </a:lnTo>
                  <a:lnTo>
                    <a:pt x="260" y="220"/>
                  </a:lnTo>
                  <a:lnTo>
                    <a:pt x="269" y="231"/>
                  </a:lnTo>
                  <a:lnTo>
                    <a:pt x="280" y="241"/>
                  </a:lnTo>
                  <a:lnTo>
                    <a:pt x="293" y="251"/>
                  </a:lnTo>
                  <a:lnTo>
                    <a:pt x="306" y="260"/>
                  </a:lnTo>
                  <a:lnTo>
                    <a:pt x="321" y="268"/>
                  </a:lnTo>
                  <a:lnTo>
                    <a:pt x="330" y="276"/>
                  </a:lnTo>
                  <a:lnTo>
                    <a:pt x="342" y="283"/>
                  </a:lnTo>
                  <a:lnTo>
                    <a:pt x="356" y="292"/>
                  </a:lnTo>
                  <a:lnTo>
                    <a:pt x="371" y="302"/>
                  </a:lnTo>
                  <a:lnTo>
                    <a:pt x="384" y="315"/>
                  </a:lnTo>
                  <a:lnTo>
                    <a:pt x="389" y="329"/>
                  </a:lnTo>
                  <a:lnTo>
                    <a:pt x="391" y="345"/>
                  </a:lnTo>
                  <a:lnTo>
                    <a:pt x="393" y="360"/>
                  </a:lnTo>
                  <a:lnTo>
                    <a:pt x="396" y="375"/>
                  </a:lnTo>
                  <a:lnTo>
                    <a:pt x="396" y="391"/>
                  </a:lnTo>
                  <a:lnTo>
                    <a:pt x="401" y="405"/>
                  </a:lnTo>
                  <a:lnTo>
                    <a:pt x="408" y="416"/>
                  </a:lnTo>
                  <a:lnTo>
                    <a:pt x="420" y="424"/>
                  </a:lnTo>
                  <a:lnTo>
                    <a:pt x="434" y="425"/>
                  </a:lnTo>
                  <a:lnTo>
                    <a:pt x="449" y="422"/>
                  </a:lnTo>
                  <a:lnTo>
                    <a:pt x="453" y="416"/>
                  </a:lnTo>
                  <a:lnTo>
                    <a:pt x="458" y="410"/>
                  </a:lnTo>
                  <a:lnTo>
                    <a:pt x="462" y="404"/>
                  </a:lnTo>
                  <a:lnTo>
                    <a:pt x="466" y="399"/>
                  </a:lnTo>
                  <a:lnTo>
                    <a:pt x="467" y="395"/>
                  </a:lnTo>
                  <a:lnTo>
                    <a:pt x="456" y="366"/>
                  </a:lnTo>
                  <a:lnTo>
                    <a:pt x="466" y="368"/>
                  </a:lnTo>
                  <a:lnTo>
                    <a:pt x="476" y="370"/>
                  </a:lnTo>
                  <a:lnTo>
                    <a:pt x="485" y="370"/>
                  </a:lnTo>
                  <a:lnTo>
                    <a:pt x="487" y="351"/>
                  </a:lnTo>
                  <a:lnTo>
                    <a:pt x="490" y="332"/>
                  </a:lnTo>
                  <a:lnTo>
                    <a:pt x="496" y="315"/>
                  </a:lnTo>
                  <a:lnTo>
                    <a:pt x="503" y="300"/>
                  </a:lnTo>
                  <a:lnTo>
                    <a:pt x="514" y="287"/>
                  </a:lnTo>
                  <a:lnTo>
                    <a:pt x="526" y="277"/>
                  </a:lnTo>
                  <a:lnTo>
                    <a:pt x="543" y="270"/>
                  </a:lnTo>
                  <a:lnTo>
                    <a:pt x="562" y="268"/>
                  </a:lnTo>
                  <a:lnTo>
                    <a:pt x="584" y="270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6" name="Freeform 94"/>
            <p:cNvSpPr>
              <a:spLocks/>
            </p:cNvSpPr>
            <p:nvPr/>
          </p:nvSpPr>
          <p:spPr bwMode="gray">
            <a:xfrm>
              <a:off x="3827" y="3026"/>
              <a:ext cx="181" cy="79"/>
            </a:xfrm>
            <a:custGeom>
              <a:avLst/>
              <a:gdLst>
                <a:gd name="T0" fmla="*/ 55 w 181"/>
                <a:gd name="T1" fmla="*/ 2 h 79"/>
                <a:gd name="T2" fmla="*/ 60 w 181"/>
                <a:gd name="T3" fmla="*/ 4 h 79"/>
                <a:gd name="T4" fmla="*/ 70 w 181"/>
                <a:gd name="T5" fmla="*/ 8 h 79"/>
                <a:gd name="T6" fmla="*/ 84 w 181"/>
                <a:gd name="T7" fmla="*/ 13 h 79"/>
                <a:gd name="T8" fmla="*/ 99 w 181"/>
                <a:gd name="T9" fmla="*/ 20 h 79"/>
                <a:gd name="T10" fmla="*/ 111 w 181"/>
                <a:gd name="T11" fmla="*/ 25 h 79"/>
                <a:gd name="T12" fmla="*/ 123 w 181"/>
                <a:gd name="T13" fmla="*/ 30 h 79"/>
                <a:gd name="T14" fmla="*/ 131 w 181"/>
                <a:gd name="T15" fmla="*/ 32 h 79"/>
                <a:gd name="T16" fmla="*/ 138 w 181"/>
                <a:gd name="T17" fmla="*/ 35 h 79"/>
                <a:gd name="T18" fmla="*/ 147 w 181"/>
                <a:gd name="T19" fmla="*/ 43 h 79"/>
                <a:gd name="T20" fmla="*/ 159 w 181"/>
                <a:gd name="T21" fmla="*/ 52 h 79"/>
                <a:gd name="T22" fmla="*/ 168 w 181"/>
                <a:gd name="T23" fmla="*/ 61 h 79"/>
                <a:gd name="T24" fmla="*/ 175 w 181"/>
                <a:gd name="T25" fmla="*/ 70 h 79"/>
                <a:gd name="T26" fmla="*/ 181 w 181"/>
                <a:gd name="T27" fmla="*/ 77 h 79"/>
                <a:gd name="T28" fmla="*/ 178 w 181"/>
                <a:gd name="T29" fmla="*/ 79 h 79"/>
                <a:gd name="T30" fmla="*/ 173 w 181"/>
                <a:gd name="T31" fmla="*/ 77 h 79"/>
                <a:gd name="T32" fmla="*/ 166 w 181"/>
                <a:gd name="T33" fmla="*/ 75 h 79"/>
                <a:gd name="T34" fmla="*/ 157 w 181"/>
                <a:gd name="T35" fmla="*/ 72 h 79"/>
                <a:gd name="T36" fmla="*/ 150 w 181"/>
                <a:gd name="T37" fmla="*/ 71 h 79"/>
                <a:gd name="T38" fmla="*/ 143 w 181"/>
                <a:gd name="T39" fmla="*/ 71 h 79"/>
                <a:gd name="T40" fmla="*/ 140 w 181"/>
                <a:gd name="T41" fmla="*/ 73 h 79"/>
                <a:gd name="T42" fmla="*/ 122 w 181"/>
                <a:gd name="T43" fmla="*/ 75 h 79"/>
                <a:gd name="T44" fmla="*/ 110 w 181"/>
                <a:gd name="T45" fmla="*/ 76 h 79"/>
                <a:gd name="T46" fmla="*/ 102 w 181"/>
                <a:gd name="T47" fmla="*/ 75 h 79"/>
                <a:gd name="T48" fmla="*/ 95 w 181"/>
                <a:gd name="T49" fmla="*/ 71 h 79"/>
                <a:gd name="T50" fmla="*/ 84 w 181"/>
                <a:gd name="T51" fmla="*/ 66 h 79"/>
                <a:gd name="T52" fmla="*/ 72 w 181"/>
                <a:gd name="T53" fmla="*/ 58 h 79"/>
                <a:gd name="T54" fmla="*/ 59 w 181"/>
                <a:gd name="T55" fmla="*/ 50 h 79"/>
                <a:gd name="T56" fmla="*/ 43 w 181"/>
                <a:gd name="T57" fmla="*/ 41 h 79"/>
                <a:gd name="T58" fmla="*/ 29 w 181"/>
                <a:gd name="T59" fmla="*/ 31 h 79"/>
                <a:gd name="T60" fmla="*/ 18 w 181"/>
                <a:gd name="T61" fmla="*/ 22 h 79"/>
                <a:gd name="T62" fmla="*/ 15 w 181"/>
                <a:gd name="T63" fmla="*/ 20 h 79"/>
                <a:gd name="T64" fmla="*/ 11 w 181"/>
                <a:gd name="T65" fmla="*/ 15 h 79"/>
                <a:gd name="T66" fmla="*/ 6 w 181"/>
                <a:gd name="T67" fmla="*/ 8 h 79"/>
                <a:gd name="T68" fmla="*/ 1 w 181"/>
                <a:gd name="T69" fmla="*/ 2 h 79"/>
                <a:gd name="T70" fmla="*/ 0 w 181"/>
                <a:gd name="T71" fmla="*/ 0 h 79"/>
                <a:gd name="T72" fmla="*/ 18 w 181"/>
                <a:gd name="T73" fmla="*/ 0 h 79"/>
                <a:gd name="T74" fmla="*/ 37 w 181"/>
                <a:gd name="T75" fmla="*/ 2 h 79"/>
                <a:gd name="T76" fmla="*/ 55 w 181"/>
                <a:gd name="T77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1" h="79">
                  <a:moveTo>
                    <a:pt x="55" y="2"/>
                  </a:moveTo>
                  <a:lnTo>
                    <a:pt x="60" y="4"/>
                  </a:lnTo>
                  <a:lnTo>
                    <a:pt x="70" y="8"/>
                  </a:lnTo>
                  <a:lnTo>
                    <a:pt x="84" y="13"/>
                  </a:lnTo>
                  <a:lnTo>
                    <a:pt x="99" y="20"/>
                  </a:lnTo>
                  <a:lnTo>
                    <a:pt x="111" y="25"/>
                  </a:lnTo>
                  <a:lnTo>
                    <a:pt x="123" y="30"/>
                  </a:lnTo>
                  <a:lnTo>
                    <a:pt x="131" y="32"/>
                  </a:lnTo>
                  <a:lnTo>
                    <a:pt x="138" y="35"/>
                  </a:lnTo>
                  <a:lnTo>
                    <a:pt x="147" y="43"/>
                  </a:lnTo>
                  <a:lnTo>
                    <a:pt x="159" y="52"/>
                  </a:lnTo>
                  <a:lnTo>
                    <a:pt x="168" y="61"/>
                  </a:lnTo>
                  <a:lnTo>
                    <a:pt x="175" y="70"/>
                  </a:lnTo>
                  <a:lnTo>
                    <a:pt x="181" y="77"/>
                  </a:lnTo>
                  <a:lnTo>
                    <a:pt x="178" y="79"/>
                  </a:lnTo>
                  <a:lnTo>
                    <a:pt x="173" y="77"/>
                  </a:lnTo>
                  <a:lnTo>
                    <a:pt x="166" y="75"/>
                  </a:lnTo>
                  <a:lnTo>
                    <a:pt x="157" y="72"/>
                  </a:lnTo>
                  <a:lnTo>
                    <a:pt x="150" y="71"/>
                  </a:lnTo>
                  <a:lnTo>
                    <a:pt x="143" y="71"/>
                  </a:lnTo>
                  <a:lnTo>
                    <a:pt x="140" y="73"/>
                  </a:lnTo>
                  <a:lnTo>
                    <a:pt x="122" y="75"/>
                  </a:lnTo>
                  <a:lnTo>
                    <a:pt x="110" y="76"/>
                  </a:lnTo>
                  <a:lnTo>
                    <a:pt x="102" y="75"/>
                  </a:lnTo>
                  <a:lnTo>
                    <a:pt x="95" y="71"/>
                  </a:lnTo>
                  <a:lnTo>
                    <a:pt x="84" y="66"/>
                  </a:lnTo>
                  <a:lnTo>
                    <a:pt x="72" y="58"/>
                  </a:lnTo>
                  <a:lnTo>
                    <a:pt x="59" y="50"/>
                  </a:lnTo>
                  <a:lnTo>
                    <a:pt x="43" y="41"/>
                  </a:lnTo>
                  <a:lnTo>
                    <a:pt x="29" y="31"/>
                  </a:lnTo>
                  <a:lnTo>
                    <a:pt x="18" y="22"/>
                  </a:lnTo>
                  <a:lnTo>
                    <a:pt x="15" y="20"/>
                  </a:lnTo>
                  <a:lnTo>
                    <a:pt x="11" y="15"/>
                  </a:lnTo>
                  <a:lnTo>
                    <a:pt x="6" y="8"/>
                  </a:lnTo>
                  <a:lnTo>
                    <a:pt x="1" y="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37" y="2"/>
                  </a:lnTo>
                  <a:lnTo>
                    <a:pt x="55" y="2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7" name="Freeform 95"/>
            <p:cNvSpPr>
              <a:spLocks/>
            </p:cNvSpPr>
            <p:nvPr/>
          </p:nvSpPr>
          <p:spPr bwMode="gray">
            <a:xfrm>
              <a:off x="3571" y="3567"/>
              <a:ext cx="150" cy="121"/>
            </a:xfrm>
            <a:custGeom>
              <a:avLst/>
              <a:gdLst>
                <a:gd name="T0" fmla="*/ 111 w 150"/>
                <a:gd name="T1" fmla="*/ 0 h 121"/>
                <a:gd name="T2" fmla="*/ 0 w 150"/>
                <a:gd name="T3" fmla="*/ 60 h 121"/>
                <a:gd name="T4" fmla="*/ 1 w 150"/>
                <a:gd name="T5" fmla="*/ 74 h 121"/>
                <a:gd name="T6" fmla="*/ 5 w 150"/>
                <a:gd name="T7" fmla="*/ 89 h 121"/>
                <a:gd name="T8" fmla="*/ 14 w 150"/>
                <a:gd name="T9" fmla="*/ 105 h 121"/>
                <a:gd name="T10" fmla="*/ 24 w 150"/>
                <a:gd name="T11" fmla="*/ 121 h 121"/>
                <a:gd name="T12" fmla="*/ 43 w 150"/>
                <a:gd name="T13" fmla="*/ 121 h 121"/>
                <a:gd name="T14" fmla="*/ 57 w 150"/>
                <a:gd name="T15" fmla="*/ 118 h 121"/>
                <a:gd name="T16" fmla="*/ 69 w 150"/>
                <a:gd name="T17" fmla="*/ 114 h 121"/>
                <a:gd name="T18" fmla="*/ 79 w 150"/>
                <a:gd name="T19" fmla="*/ 108 h 121"/>
                <a:gd name="T20" fmla="*/ 91 w 150"/>
                <a:gd name="T21" fmla="*/ 99 h 121"/>
                <a:gd name="T22" fmla="*/ 106 w 150"/>
                <a:gd name="T23" fmla="*/ 87 h 121"/>
                <a:gd name="T24" fmla="*/ 126 w 150"/>
                <a:gd name="T25" fmla="*/ 85 h 121"/>
                <a:gd name="T26" fmla="*/ 148 w 150"/>
                <a:gd name="T27" fmla="*/ 71 h 121"/>
                <a:gd name="T28" fmla="*/ 144 w 150"/>
                <a:gd name="T29" fmla="*/ 48 h 121"/>
                <a:gd name="T30" fmla="*/ 150 w 150"/>
                <a:gd name="T31" fmla="*/ 30 h 121"/>
                <a:gd name="T32" fmla="*/ 138 w 150"/>
                <a:gd name="T33" fmla="*/ 7 h 121"/>
                <a:gd name="T34" fmla="*/ 111 w 150"/>
                <a:gd name="T3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" h="121">
                  <a:moveTo>
                    <a:pt x="111" y="0"/>
                  </a:moveTo>
                  <a:lnTo>
                    <a:pt x="0" y="60"/>
                  </a:lnTo>
                  <a:lnTo>
                    <a:pt x="1" y="74"/>
                  </a:lnTo>
                  <a:lnTo>
                    <a:pt x="5" y="89"/>
                  </a:lnTo>
                  <a:lnTo>
                    <a:pt x="14" y="105"/>
                  </a:lnTo>
                  <a:lnTo>
                    <a:pt x="24" y="121"/>
                  </a:lnTo>
                  <a:lnTo>
                    <a:pt x="43" y="121"/>
                  </a:lnTo>
                  <a:lnTo>
                    <a:pt x="57" y="118"/>
                  </a:lnTo>
                  <a:lnTo>
                    <a:pt x="69" y="114"/>
                  </a:lnTo>
                  <a:lnTo>
                    <a:pt x="79" y="108"/>
                  </a:lnTo>
                  <a:lnTo>
                    <a:pt x="91" y="99"/>
                  </a:lnTo>
                  <a:lnTo>
                    <a:pt x="106" y="87"/>
                  </a:lnTo>
                  <a:lnTo>
                    <a:pt x="126" y="85"/>
                  </a:lnTo>
                  <a:lnTo>
                    <a:pt x="148" y="71"/>
                  </a:lnTo>
                  <a:lnTo>
                    <a:pt x="144" y="48"/>
                  </a:lnTo>
                  <a:lnTo>
                    <a:pt x="150" y="30"/>
                  </a:lnTo>
                  <a:lnTo>
                    <a:pt x="138" y="7"/>
                  </a:lnTo>
                  <a:lnTo>
                    <a:pt x="111" y="0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8" name="Freeform 96"/>
            <p:cNvSpPr>
              <a:spLocks/>
            </p:cNvSpPr>
            <p:nvPr/>
          </p:nvSpPr>
          <p:spPr bwMode="gray">
            <a:xfrm>
              <a:off x="3112" y="3225"/>
              <a:ext cx="580" cy="372"/>
            </a:xfrm>
            <a:custGeom>
              <a:avLst/>
              <a:gdLst>
                <a:gd name="T0" fmla="*/ 557 w 580"/>
                <a:gd name="T1" fmla="*/ 287 h 372"/>
                <a:gd name="T2" fmla="*/ 539 w 580"/>
                <a:gd name="T3" fmla="*/ 208 h 372"/>
                <a:gd name="T4" fmla="*/ 539 w 580"/>
                <a:gd name="T5" fmla="*/ 136 h 372"/>
                <a:gd name="T6" fmla="*/ 460 w 580"/>
                <a:gd name="T7" fmla="*/ 132 h 372"/>
                <a:gd name="T8" fmla="*/ 462 w 580"/>
                <a:gd name="T9" fmla="*/ 112 h 372"/>
                <a:gd name="T10" fmla="*/ 454 w 580"/>
                <a:gd name="T11" fmla="*/ 100 h 372"/>
                <a:gd name="T12" fmla="*/ 437 w 580"/>
                <a:gd name="T13" fmla="*/ 92 h 372"/>
                <a:gd name="T14" fmla="*/ 407 w 580"/>
                <a:gd name="T15" fmla="*/ 41 h 372"/>
                <a:gd name="T16" fmla="*/ 225 w 580"/>
                <a:gd name="T17" fmla="*/ 83 h 372"/>
                <a:gd name="T18" fmla="*/ 140 w 580"/>
                <a:gd name="T19" fmla="*/ 6 h 372"/>
                <a:gd name="T20" fmla="*/ 108 w 580"/>
                <a:gd name="T21" fmla="*/ 15 h 372"/>
                <a:gd name="T22" fmla="*/ 79 w 580"/>
                <a:gd name="T23" fmla="*/ 28 h 372"/>
                <a:gd name="T24" fmla="*/ 0 w 580"/>
                <a:gd name="T25" fmla="*/ 42 h 372"/>
                <a:gd name="T26" fmla="*/ 18 w 580"/>
                <a:gd name="T27" fmla="*/ 105 h 372"/>
                <a:gd name="T28" fmla="*/ 10 w 580"/>
                <a:gd name="T29" fmla="*/ 123 h 372"/>
                <a:gd name="T30" fmla="*/ 11 w 580"/>
                <a:gd name="T31" fmla="*/ 137 h 372"/>
                <a:gd name="T32" fmla="*/ 22 w 580"/>
                <a:gd name="T33" fmla="*/ 159 h 372"/>
                <a:gd name="T34" fmla="*/ 32 w 580"/>
                <a:gd name="T35" fmla="*/ 159 h 372"/>
                <a:gd name="T36" fmla="*/ 36 w 580"/>
                <a:gd name="T37" fmla="*/ 144 h 372"/>
                <a:gd name="T38" fmla="*/ 42 w 580"/>
                <a:gd name="T39" fmla="*/ 132 h 372"/>
                <a:gd name="T40" fmla="*/ 61 w 580"/>
                <a:gd name="T41" fmla="*/ 132 h 372"/>
                <a:gd name="T42" fmla="*/ 74 w 580"/>
                <a:gd name="T43" fmla="*/ 149 h 372"/>
                <a:gd name="T44" fmla="*/ 88 w 580"/>
                <a:gd name="T45" fmla="*/ 161 h 372"/>
                <a:gd name="T46" fmla="*/ 93 w 580"/>
                <a:gd name="T47" fmla="*/ 181 h 372"/>
                <a:gd name="T48" fmla="*/ 92 w 580"/>
                <a:gd name="T49" fmla="*/ 199 h 372"/>
                <a:gd name="T50" fmla="*/ 101 w 580"/>
                <a:gd name="T51" fmla="*/ 211 h 372"/>
                <a:gd name="T52" fmla="*/ 117 w 580"/>
                <a:gd name="T53" fmla="*/ 224 h 372"/>
                <a:gd name="T54" fmla="*/ 124 w 580"/>
                <a:gd name="T55" fmla="*/ 240 h 372"/>
                <a:gd name="T56" fmla="*/ 143 w 580"/>
                <a:gd name="T57" fmla="*/ 254 h 372"/>
                <a:gd name="T58" fmla="*/ 158 w 580"/>
                <a:gd name="T59" fmla="*/ 260 h 372"/>
                <a:gd name="T60" fmla="*/ 163 w 580"/>
                <a:gd name="T61" fmla="*/ 265 h 372"/>
                <a:gd name="T62" fmla="*/ 165 w 580"/>
                <a:gd name="T63" fmla="*/ 273 h 372"/>
                <a:gd name="T64" fmla="*/ 184 w 580"/>
                <a:gd name="T65" fmla="*/ 275 h 372"/>
                <a:gd name="T66" fmla="*/ 219 w 580"/>
                <a:gd name="T67" fmla="*/ 288 h 372"/>
                <a:gd name="T68" fmla="*/ 248 w 580"/>
                <a:gd name="T69" fmla="*/ 313 h 372"/>
                <a:gd name="T70" fmla="*/ 269 w 580"/>
                <a:gd name="T71" fmla="*/ 327 h 372"/>
                <a:gd name="T72" fmla="*/ 291 w 580"/>
                <a:gd name="T73" fmla="*/ 336 h 372"/>
                <a:gd name="T74" fmla="*/ 318 w 580"/>
                <a:gd name="T75" fmla="*/ 351 h 372"/>
                <a:gd name="T76" fmla="*/ 337 w 580"/>
                <a:gd name="T77" fmla="*/ 366 h 372"/>
                <a:gd name="T78" fmla="*/ 348 w 580"/>
                <a:gd name="T79" fmla="*/ 370 h 372"/>
                <a:gd name="T80" fmla="*/ 364 w 580"/>
                <a:gd name="T81" fmla="*/ 365 h 372"/>
                <a:gd name="T82" fmla="*/ 370 w 580"/>
                <a:gd name="T83" fmla="*/ 338 h 372"/>
                <a:gd name="T84" fmla="*/ 389 w 580"/>
                <a:gd name="T85" fmla="*/ 329 h 372"/>
                <a:gd name="T86" fmla="*/ 425 w 580"/>
                <a:gd name="T87" fmla="*/ 340 h 372"/>
                <a:gd name="T88" fmla="*/ 457 w 580"/>
                <a:gd name="T89" fmla="*/ 36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372">
                  <a:moveTo>
                    <a:pt x="559" y="340"/>
                  </a:moveTo>
                  <a:lnTo>
                    <a:pt x="557" y="287"/>
                  </a:lnTo>
                  <a:lnTo>
                    <a:pt x="580" y="264"/>
                  </a:lnTo>
                  <a:lnTo>
                    <a:pt x="539" y="208"/>
                  </a:lnTo>
                  <a:lnTo>
                    <a:pt x="561" y="173"/>
                  </a:lnTo>
                  <a:lnTo>
                    <a:pt x="539" y="136"/>
                  </a:lnTo>
                  <a:lnTo>
                    <a:pt x="518" y="158"/>
                  </a:lnTo>
                  <a:lnTo>
                    <a:pt x="460" y="132"/>
                  </a:lnTo>
                  <a:lnTo>
                    <a:pt x="464" y="120"/>
                  </a:lnTo>
                  <a:lnTo>
                    <a:pt x="462" y="112"/>
                  </a:lnTo>
                  <a:lnTo>
                    <a:pt x="460" y="105"/>
                  </a:lnTo>
                  <a:lnTo>
                    <a:pt x="454" y="100"/>
                  </a:lnTo>
                  <a:lnTo>
                    <a:pt x="446" y="96"/>
                  </a:lnTo>
                  <a:lnTo>
                    <a:pt x="437" y="92"/>
                  </a:lnTo>
                  <a:lnTo>
                    <a:pt x="428" y="87"/>
                  </a:lnTo>
                  <a:lnTo>
                    <a:pt x="407" y="41"/>
                  </a:lnTo>
                  <a:lnTo>
                    <a:pt x="310" y="49"/>
                  </a:lnTo>
                  <a:lnTo>
                    <a:pt x="225" y="83"/>
                  </a:lnTo>
                  <a:lnTo>
                    <a:pt x="155" y="0"/>
                  </a:lnTo>
                  <a:lnTo>
                    <a:pt x="140" y="6"/>
                  </a:lnTo>
                  <a:lnTo>
                    <a:pt x="124" y="12"/>
                  </a:lnTo>
                  <a:lnTo>
                    <a:pt x="108" y="15"/>
                  </a:lnTo>
                  <a:lnTo>
                    <a:pt x="92" y="21"/>
                  </a:lnTo>
                  <a:lnTo>
                    <a:pt x="79" y="28"/>
                  </a:lnTo>
                  <a:lnTo>
                    <a:pt x="69" y="40"/>
                  </a:lnTo>
                  <a:lnTo>
                    <a:pt x="0" y="42"/>
                  </a:lnTo>
                  <a:lnTo>
                    <a:pt x="22" y="99"/>
                  </a:lnTo>
                  <a:lnTo>
                    <a:pt x="18" y="105"/>
                  </a:lnTo>
                  <a:lnTo>
                    <a:pt x="14" y="114"/>
                  </a:lnTo>
                  <a:lnTo>
                    <a:pt x="10" y="123"/>
                  </a:lnTo>
                  <a:lnTo>
                    <a:pt x="6" y="129"/>
                  </a:lnTo>
                  <a:lnTo>
                    <a:pt x="11" y="137"/>
                  </a:lnTo>
                  <a:lnTo>
                    <a:pt x="18" y="147"/>
                  </a:lnTo>
                  <a:lnTo>
                    <a:pt x="22" y="159"/>
                  </a:lnTo>
                  <a:lnTo>
                    <a:pt x="24" y="169"/>
                  </a:lnTo>
                  <a:lnTo>
                    <a:pt x="32" y="159"/>
                  </a:lnTo>
                  <a:lnTo>
                    <a:pt x="36" y="151"/>
                  </a:lnTo>
                  <a:lnTo>
                    <a:pt x="36" y="144"/>
                  </a:lnTo>
                  <a:lnTo>
                    <a:pt x="37" y="138"/>
                  </a:lnTo>
                  <a:lnTo>
                    <a:pt x="42" y="132"/>
                  </a:lnTo>
                  <a:lnTo>
                    <a:pt x="52" y="124"/>
                  </a:lnTo>
                  <a:lnTo>
                    <a:pt x="61" y="132"/>
                  </a:lnTo>
                  <a:lnTo>
                    <a:pt x="68" y="141"/>
                  </a:lnTo>
                  <a:lnTo>
                    <a:pt x="74" y="149"/>
                  </a:lnTo>
                  <a:lnTo>
                    <a:pt x="82" y="155"/>
                  </a:lnTo>
                  <a:lnTo>
                    <a:pt x="88" y="161"/>
                  </a:lnTo>
                  <a:lnTo>
                    <a:pt x="91" y="170"/>
                  </a:lnTo>
                  <a:lnTo>
                    <a:pt x="93" y="181"/>
                  </a:lnTo>
                  <a:lnTo>
                    <a:pt x="93" y="190"/>
                  </a:lnTo>
                  <a:lnTo>
                    <a:pt x="92" y="199"/>
                  </a:lnTo>
                  <a:lnTo>
                    <a:pt x="95" y="205"/>
                  </a:lnTo>
                  <a:lnTo>
                    <a:pt x="101" y="211"/>
                  </a:lnTo>
                  <a:lnTo>
                    <a:pt x="109" y="218"/>
                  </a:lnTo>
                  <a:lnTo>
                    <a:pt x="117" y="224"/>
                  </a:lnTo>
                  <a:lnTo>
                    <a:pt x="120" y="232"/>
                  </a:lnTo>
                  <a:lnTo>
                    <a:pt x="124" y="240"/>
                  </a:lnTo>
                  <a:lnTo>
                    <a:pt x="133" y="247"/>
                  </a:lnTo>
                  <a:lnTo>
                    <a:pt x="143" y="254"/>
                  </a:lnTo>
                  <a:lnTo>
                    <a:pt x="155" y="259"/>
                  </a:lnTo>
                  <a:lnTo>
                    <a:pt x="158" y="260"/>
                  </a:lnTo>
                  <a:lnTo>
                    <a:pt x="160" y="261"/>
                  </a:lnTo>
                  <a:lnTo>
                    <a:pt x="163" y="265"/>
                  </a:lnTo>
                  <a:lnTo>
                    <a:pt x="164" y="269"/>
                  </a:lnTo>
                  <a:lnTo>
                    <a:pt x="165" y="273"/>
                  </a:lnTo>
                  <a:lnTo>
                    <a:pt x="165" y="277"/>
                  </a:lnTo>
                  <a:lnTo>
                    <a:pt x="184" y="275"/>
                  </a:lnTo>
                  <a:lnTo>
                    <a:pt x="202" y="281"/>
                  </a:lnTo>
                  <a:lnTo>
                    <a:pt x="219" y="288"/>
                  </a:lnTo>
                  <a:lnTo>
                    <a:pt x="233" y="300"/>
                  </a:lnTo>
                  <a:lnTo>
                    <a:pt x="248" y="313"/>
                  </a:lnTo>
                  <a:lnTo>
                    <a:pt x="263" y="327"/>
                  </a:lnTo>
                  <a:lnTo>
                    <a:pt x="269" y="327"/>
                  </a:lnTo>
                  <a:lnTo>
                    <a:pt x="279" y="329"/>
                  </a:lnTo>
                  <a:lnTo>
                    <a:pt x="291" y="336"/>
                  </a:lnTo>
                  <a:lnTo>
                    <a:pt x="304" y="342"/>
                  </a:lnTo>
                  <a:lnTo>
                    <a:pt x="318" y="351"/>
                  </a:lnTo>
                  <a:lnTo>
                    <a:pt x="328" y="359"/>
                  </a:lnTo>
                  <a:lnTo>
                    <a:pt x="337" y="366"/>
                  </a:lnTo>
                  <a:lnTo>
                    <a:pt x="342" y="372"/>
                  </a:lnTo>
                  <a:lnTo>
                    <a:pt x="348" y="370"/>
                  </a:lnTo>
                  <a:lnTo>
                    <a:pt x="357" y="368"/>
                  </a:lnTo>
                  <a:lnTo>
                    <a:pt x="364" y="365"/>
                  </a:lnTo>
                  <a:lnTo>
                    <a:pt x="365" y="350"/>
                  </a:lnTo>
                  <a:lnTo>
                    <a:pt x="370" y="338"/>
                  </a:lnTo>
                  <a:lnTo>
                    <a:pt x="378" y="331"/>
                  </a:lnTo>
                  <a:lnTo>
                    <a:pt x="389" y="329"/>
                  </a:lnTo>
                  <a:lnTo>
                    <a:pt x="404" y="332"/>
                  </a:lnTo>
                  <a:lnTo>
                    <a:pt x="425" y="340"/>
                  </a:lnTo>
                  <a:lnTo>
                    <a:pt x="443" y="350"/>
                  </a:lnTo>
                  <a:lnTo>
                    <a:pt x="457" y="364"/>
                  </a:lnTo>
                  <a:lnTo>
                    <a:pt x="559" y="340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" name="Freeform 97"/>
            <p:cNvSpPr>
              <a:spLocks/>
            </p:cNvSpPr>
            <p:nvPr/>
          </p:nvSpPr>
          <p:spPr bwMode="gray">
            <a:xfrm>
              <a:off x="3112" y="3225"/>
              <a:ext cx="197" cy="169"/>
            </a:xfrm>
            <a:custGeom>
              <a:avLst/>
              <a:gdLst>
                <a:gd name="T0" fmla="*/ 197 w 197"/>
                <a:gd name="T1" fmla="*/ 55 h 169"/>
                <a:gd name="T2" fmla="*/ 155 w 197"/>
                <a:gd name="T3" fmla="*/ 0 h 169"/>
                <a:gd name="T4" fmla="*/ 140 w 197"/>
                <a:gd name="T5" fmla="*/ 6 h 169"/>
                <a:gd name="T6" fmla="*/ 124 w 197"/>
                <a:gd name="T7" fmla="*/ 12 h 169"/>
                <a:gd name="T8" fmla="*/ 108 w 197"/>
                <a:gd name="T9" fmla="*/ 15 h 169"/>
                <a:gd name="T10" fmla="*/ 92 w 197"/>
                <a:gd name="T11" fmla="*/ 21 h 169"/>
                <a:gd name="T12" fmla="*/ 79 w 197"/>
                <a:gd name="T13" fmla="*/ 28 h 169"/>
                <a:gd name="T14" fmla="*/ 69 w 197"/>
                <a:gd name="T15" fmla="*/ 40 h 169"/>
                <a:gd name="T16" fmla="*/ 0 w 197"/>
                <a:gd name="T17" fmla="*/ 42 h 169"/>
                <a:gd name="T18" fmla="*/ 22 w 197"/>
                <a:gd name="T19" fmla="*/ 99 h 169"/>
                <a:gd name="T20" fmla="*/ 18 w 197"/>
                <a:gd name="T21" fmla="*/ 105 h 169"/>
                <a:gd name="T22" fmla="*/ 14 w 197"/>
                <a:gd name="T23" fmla="*/ 114 h 169"/>
                <a:gd name="T24" fmla="*/ 10 w 197"/>
                <a:gd name="T25" fmla="*/ 123 h 169"/>
                <a:gd name="T26" fmla="*/ 6 w 197"/>
                <a:gd name="T27" fmla="*/ 129 h 169"/>
                <a:gd name="T28" fmla="*/ 11 w 197"/>
                <a:gd name="T29" fmla="*/ 137 h 169"/>
                <a:gd name="T30" fmla="*/ 18 w 197"/>
                <a:gd name="T31" fmla="*/ 147 h 169"/>
                <a:gd name="T32" fmla="*/ 22 w 197"/>
                <a:gd name="T33" fmla="*/ 159 h 169"/>
                <a:gd name="T34" fmla="*/ 24 w 197"/>
                <a:gd name="T35" fmla="*/ 169 h 169"/>
                <a:gd name="T36" fmla="*/ 32 w 197"/>
                <a:gd name="T37" fmla="*/ 159 h 169"/>
                <a:gd name="T38" fmla="*/ 36 w 197"/>
                <a:gd name="T39" fmla="*/ 151 h 169"/>
                <a:gd name="T40" fmla="*/ 36 w 197"/>
                <a:gd name="T41" fmla="*/ 144 h 169"/>
                <a:gd name="T42" fmla="*/ 37 w 197"/>
                <a:gd name="T43" fmla="*/ 138 h 169"/>
                <a:gd name="T44" fmla="*/ 42 w 197"/>
                <a:gd name="T45" fmla="*/ 132 h 169"/>
                <a:gd name="T46" fmla="*/ 52 w 197"/>
                <a:gd name="T47" fmla="*/ 124 h 169"/>
                <a:gd name="T48" fmla="*/ 63 w 197"/>
                <a:gd name="T49" fmla="*/ 136 h 169"/>
                <a:gd name="T50" fmla="*/ 69 w 197"/>
                <a:gd name="T51" fmla="*/ 145 h 169"/>
                <a:gd name="T52" fmla="*/ 73 w 197"/>
                <a:gd name="T53" fmla="*/ 149 h 169"/>
                <a:gd name="T54" fmla="*/ 77 w 197"/>
                <a:gd name="T55" fmla="*/ 147 h 169"/>
                <a:gd name="T56" fmla="*/ 197 w 197"/>
                <a:gd name="T57" fmla="*/ 5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69">
                  <a:moveTo>
                    <a:pt x="197" y="55"/>
                  </a:moveTo>
                  <a:lnTo>
                    <a:pt x="155" y="0"/>
                  </a:lnTo>
                  <a:lnTo>
                    <a:pt x="140" y="6"/>
                  </a:lnTo>
                  <a:lnTo>
                    <a:pt x="124" y="12"/>
                  </a:lnTo>
                  <a:lnTo>
                    <a:pt x="108" y="15"/>
                  </a:lnTo>
                  <a:lnTo>
                    <a:pt x="92" y="21"/>
                  </a:lnTo>
                  <a:lnTo>
                    <a:pt x="79" y="28"/>
                  </a:lnTo>
                  <a:lnTo>
                    <a:pt x="69" y="40"/>
                  </a:lnTo>
                  <a:lnTo>
                    <a:pt x="0" y="42"/>
                  </a:lnTo>
                  <a:lnTo>
                    <a:pt x="22" y="99"/>
                  </a:lnTo>
                  <a:lnTo>
                    <a:pt x="18" y="105"/>
                  </a:lnTo>
                  <a:lnTo>
                    <a:pt x="14" y="114"/>
                  </a:lnTo>
                  <a:lnTo>
                    <a:pt x="10" y="123"/>
                  </a:lnTo>
                  <a:lnTo>
                    <a:pt x="6" y="129"/>
                  </a:lnTo>
                  <a:lnTo>
                    <a:pt x="11" y="137"/>
                  </a:lnTo>
                  <a:lnTo>
                    <a:pt x="18" y="147"/>
                  </a:lnTo>
                  <a:lnTo>
                    <a:pt x="22" y="159"/>
                  </a:lnTo>
                  <a:lnTo>
                    <a:pt x="24" y="169"/>
                  </a:lnTo>
                  <a:lnTo>
                    <a:pt x="32" y="159"/>
                  </a:lnTo>
                  <a:lnTo>
                    <a:pt x="36" y="151"/>
                  </a:lnTo>
                  <a:lnTo>
                    <a:pt x="36" y="144"/>
                  </a:lnTo>
                  <a:lnTo>
                    <a:pt x="37" y="138"/>
                  </a:lnTo>
                  <a:lnTo>
                    <a:pt x="42" y="132"/>
                  </a:lnTo>
                  <a:lnTo>
                    <a:pt x="52" y="124"/>
                  </a:lnTo>
                  <a:lnTo>
                    <a:pt x="63" y="136"/>
                  </a:lnTo>
                  <a:lnTo>
                    <a:pt x="69" y="145"/>
                  </a:lnTo>
                  <a:lnTo>
                    <a:pt x="73" y="149"/>
                  </a:lnTo>
                  <a:lnTo>
                    <a:pt x="77" y="147"/>
                  </a:lnTo>
                  <a:lnTo>
                    <a:pt x="197" y="5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0" name="Freeform 98"/>
            <p:cNvSpPr>
              <a:spLocks/>
            </p:cNvSpPr>
            <p:nvPr/>
          </p:nvSpPr>
          <p:spPr bwMode="gray">
            <a:xfrm>
              <a:off x="3293" y="3334"/>
              <a:ext cx="275" cy="218"/>
            </a:xfrm>
            <a:custGeom>
              <a:avLst/>
              <a:gdLst>
                <a:gd name="T0" fmla="*/ 176 w 275"/>
                <a:gd name="T1" fmla="*/ 19 h 218"/>
                <a:gd name="T2" fmla="*/ 114 w 275"/>
                <a:gd name="T3" fmla="*/ 1 h 218"/>
                <a:gd name="T4" fmla="*/ 94 w 275"/>
                <a:gd name="T5" fmla="*/ 0 h 218"/>
                <a:gd name="T6" fmla="*/ 76 w 275"/>
                <a:gd name="T7" fmla="*/ 5 h 218"/>
                <a:gd name="T8" fmla="*/ 57 w 275"/>
                <a:gd name="T9" fmla="*/ 15 h 218"/>
                <a:gd name="T10" fmla="*/ 39 w 275"/>
                <a:gd name="T11" fmla="*/ 29 h 218"/>
                <a:gd name="T12" fmla="*/ 23 w 275"/>
                <a:gd name="T13" fmla="*/ 47 h 218"/>
                <a:gd name="T14" fmla="*/ 11 w 275"/>
                <a:gd name="T15" fmla="*/ 68 h 218"/>
                <a:gd name="T16" fmla="*/ 2 w 275"/>
                <a:gd name="T17" fmla="*/ 88 h 218"/>
                <a:gd name="T18" fmla="*/ 0 w 275"/>
                <a:gd name="T19" fmla="*/ 110 h 218"/>
                <a:gd name="T20" fmla="*/ 18 w 275"/>
                <a:gd name="T21" fmla="*/ 120 h 218"/>
                <a:gd name="T22" fmla="*/ 38 w 275"/>
                <a:gd name="T23" fmla="*/ 133 h 218"/>
                <a:gd name="T24" fmla="*/ 59 w 275"/>
                <a:gd name="T25" fmla="*/ 147 h 218"/>
                <a:gd name="T26" fmla="*/ 79 w 275"/>
                <a:gd name="T27" fmla="*/ 160 h 218"/>
                <a:gd name="T28" fmla="*/ 102 w 275"/>
                <a:gd name="T29" fmla="*/ 166 h 218"/>
                <a:gd name="T30" fmla="*/ 107 w 275"/>
                <a:gd name="T31" fmla="*/ 173 h 218"/>
                <a:gd name="T32" fmla="*/ 116 w 275"/>
                <a:gd name="T33" fmla="*/ 181 h 218"/>
                <a:gd name="T34" fmla="*/ 129 w 275"/>
                <a:gd name="T35" fmla="*/ 188 h 218"/>
                <a:gd name="T36" fmla="*/ 144 w 275"/>
                <a:gd name="T37" fmla="*/ 197 h 218"/>
                <a:gd name="T38" fmla="*/ 160 w 275"/>
                <a:gd name="T39" fmla="*/ 205 h 218"/>
                <a:gd name="T40" fmla="*/ 175 w 275"/>
                <a:gd name="T41" fmla="*/ 210 h 218"/>
                <a:gd name="T42" fmla="*/ 189 w 275"/>
                <a:gd name="T43" fmla="*/ 215 h 218"/>
                <a:gd name="T44" fmla="*/ 201 w 275"/>
                <a:gd name="T45" fmla="*/ 218 h 218"/>
                <a:gd name="T46" fmla="*/ 208 w 275"/>
                <a:gd name="T47" fmla="*/ 216 h 218"/>
                <a:gd name="T48" fmla="*/ 230 w 275"/>
                <a:gd name="T49" fmla="*/ 206 h 218"/>
                <a:gd name="T50" fmla="*/ 244 w 275"/>
                <a:gd name="T51" fmla="*/ 196 h 218"/>
                <a:gd name="T52" fmla="*/ 256 w 275"/>
                <a:gd name="T53" fmla="*/ 186 h 218"/>
                <a:gd name="T54" fmla="*/ 265 w 275"/>
                <a:gd name="T55" fmla="*/ 174 h 218"/>
                <a:gd name="T56" fmla="*/ 275 w 275"/>
                <a:gd name="T57" fmla="*/ 159 h 218"/>
                <a:gd name="T58" fmla="*/ 274 w 275"/>
                <a:gd name="T59" fmla="*/ 149 h 218"/>
                <a:gd name="T60" fmla="*/ 274 w 275"/>
                <a:gd name="T61" fmla="*/ 138 h 218"/>
                <a:gd name="T62" fmla="*/ 273 w 275"/>
                <a:gd name="T63" fmla="*/ 128 h 218"/>
                <a:gd name="T64" fmla="*/ 271 w 275"/>
                <a:gd name="T65" fmla="*/ 118 h 218"/>
                <a:gd name="T66" fmla="*/ 267 w 275"/>
                <a:gd name="T67" fmla="*/ 105 h 218"/>
                <a:gd name="T68" fmla="*/ 262 w 275"/>
                <a:gd name="T69" fmla="*/ 90 h 218"/>
                <a:gd name="T70" fmla="*/ 255 w 275"/>
                <a:gd name="T71" fmla="*/ 70 h 218"/>
                <a:gd name="T72" fmla="*/ 243 w 275"/>
                <a:gd name="T73" fmla="*/ 47 h 218"/>
                <a:gd name="T74" fmla="*/ 239 w 275"/>
                <a:gd name="T75" fmla="*/ 45 h 218"/>
                <a:gd name="T76" fmla="*/ 230 w 275"/>
                <a:gd name="T77" fmla="*/ 40 h 218"/>
                <a:gd name="T78" fmla="*/ 219 w 275"/>
                <a:gd name="T79" fmla="*/ 35 h 218"/>
                <a:gd name="T80" fmla="*/ 206 w 275"/>
                <a:gd name="T81" fmla="*/ 29 h 218"/>
                <a:gd name="T82" fmla="*/ 193 w 275"/>
                <a:gd name="T83" fmla="*/ 24 h 218"/>
                <a:gd name="T84" fmla="*/ 183 w 275"/>
                <a:gd name="T85" fmla="*/ 20 h 218"/>
                <a:gd name="T86" fmla="*/ 176 w 275"/>
                <a:gd name="T87" fmla="*/ 1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" h="218">
                  <a:moveTo>
                    <a:pt x="176" y="19"/>
                  </a:moveTo>
                  <a:lnTo>
                    <a:pt x="114" y="1"/>
                  </a:lnTo>
                  <a:lnTo>
                    <a:pt x="94" y="0"/>
                  </a:lnTo>
                  <a:lnTo>
                    <a:pt x="76" y="5"/>
                  </a:lnTo>
                  <a:lnTo>
                    <a:pt x="57" y="15"/>
                  </a:lnTo>
                  <a:lnTo>
                    <a:pt x="39" y="29"/>
                  </a:lnTo>
                  <a:lnTo>
                    <a:pt x="23" y="47"/>
                  </a:lnTo>
                  <a:lnTo>
                    <a:pt x="11" y="68"/>
                  </a:lnTo>
                  <a:lnTo>
                    <a:pt x="2" y="88"/>
                  </a:lnTo>
                  <a:lnTo>
                    <a:pt x="0" y="110"/>
                  </a:lnTo>
                  <a:lnTo>
                    <a:pt x="18" y="120"/>
                  </a:lnTo>
                  <a:lnTo>
                    <a:pt x="38" y="133"/>
                  </a:lnTo>
                  <a:lnTo>
                    <a:pt x="59" y="147"/>
                  </a:lnTo>
                  <a:lnTo>
                    <a:pt x="79" y="160"/>
                  </a:lnTo>
                  <a:lnTo>
                    <a:pt x="102" y="166"/>
                  </a:lnTo>
                  <a:lnTo>
                    <a:pt x="107" y="173"/>
                  </a:lnTo>
                  <a:lnTo>
                    <a:pt x="116" y="181"/>
                  </a:lnTo>
                  <a:lnTo>
                    <a:pt x="129" y="188"/>
                  </a:lnTo>
                  <a:lnTo>
                    <a:pt x="144" y="197"/>
                  </a:lnTo>
                  <a:lnTo>
                    <a:pt x="160" y="205"/>
                  </a:lnTo>
                  <a:lnTo>
                    <a:pt x="175" y="210"/>
                  </a:lnTo>
                  <a:lnTo>
                    <a:pt x="189" y="215"/>
                  </a:lnTo>
                  <a:lnTo>
                    <a:pt x="201" y="218"/>
                  </a:lnTo>
                  <a:lnTo>
                    <a:pt x="208" y="216"/>
                  </a:lnTo>
                  <a:lnTo>
                    <a:pt x="230" y="206"/>
                  </a:lnTo>
                  <a:lnTo>
                    <a:pt x="244" y="196"/>
                  </a:lnTo>
                  <a:lnTo>
                    <a:pt x="256" y="186"/>
                  </a:lnTo>
                  <a:lnTo>
                    <a:pt x="265" y="174"/>
                  </a:lnTo>
                  <a:lnTo>
                    <a:pt x="275" y="159"/>
                  </a:lnTo>
                  <a:lnTo>
                    <a:pt x="274" y="149"/>
                  </a:lnTo>
                  <a:lnTo>
                    <a:pt x="274" y="138"/>
                  </a:lnTo>
                  <a:lnTo>
                    <a:pt x="273" y="128"/>
                  </a:lnTo>
                  <a:lnTo>
                    <a:pt x="271" y="118"/>
                  </a:lnTo>
                  <a:lnTo>
                    <a:pt x="267" y="105"/>
                  </a:lnTo>
                  <a:lnTo>
                    <a:pt x="262" y="90"/>
                  </a:lnTo>
                  <a:lnTo>
                    <a:pt x="255" y="70"/>
                  </a:lnTo>
                  <a:lnTo>
                    <a:pt x="243" y="47"/>
                  </a:lnTo>
                  <a:lnTo>
                    <a:pt x="239" y="45"/>
                  </a:lnTo>
                  <a:lnTo>
                    <a:pt x="230" y="40"/>
                  </a:lnTo>
                  <a:lnTo>
                    <a:pt x="219" y="35"/>
                  </a:lnTo>
                  <a:lnTo>
                    <a:pt x="206" y="29"/>
                  </a:lnTo>
                  <a:lnTo>
                    <a:pt x="193" y="24"/>
                  </a:lnTo>
                  <a:lnTo>
                    <a:pt x="183" y="20"/>
                  </a:lnTo>
                  <a:lnTo>
                    <a:pt x="176" y="19"/>
                  </a:lnTo>
                </a:path>
              </a:pathLst>
            </a:custGeom>
            <a:grpFill/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1" name="Freeform 99"/>
            <p:cNvSpPr>
              <a:spLocks/>
            </p:cNvSpPr>
            <p:nvPr/>
          </p:nvSpPr>
          <p:spPr bwMode="gray">
            <a:xfrm>
              <a:off x="3337" y="3266"/>
              <a:ext cx="355" cy="361"/>
            </a:xfrm>
            <a:custGeom>
              <a:avLst/>
              <a:gdLst>
                <a:gd name="T0" fmla="*/ 180 w 355"/>
                <a:gd name="T1" fmla="*/ 290 h 361"/>
                <a:gd name="T2" fmla="*/ 207 w 355"/>
                <a:gd name="T3" fmla="*/ 301 h 361"/>
                <a:gd name="T4" fmla="*/ 231 w 355"/>
                <a:gd name="T5" fmla="*/ 322 h 361"/>
                <a:gd name="T6" fmla="*/ 232 w 355"/>
                <a:gd name="T7" fmla="*/ 347 h 361"/>
                <a:gd name="T8" fmla="*/ 235 w 355"/>
                <a:gd name="T9" fmla="*/ 361 h 361"/>
                <a:gd name="T10" fmla="*/ 268 w 355"/>
                <a:gd name="T11" fmla="*/ 350 h 361"/>
                <a:gd name="T12" fmla="*/ 305 w 355"/>
                <a:gd name="T13" fmla="*/ 331 h 361"/>
                <a:gd name="T14" fmla="*/ 339 w 355"/>
                <a:gd name="T15" fmla="*/ 313 h 361"/>
                <a:gd name="T16" fmla="*/ 352 w 355"/>
                <a:gd name="T17" fmla="*/ 308 h 361"/>
                <a:gd name="T18" fmla="*/ 343 w 355"/>
                <a:gd name="T19" fmla="*/ 301 h 361"/>
                <a:gd name="T20" fmla="*/ 328 w 355"/>
                <a:gd name="T21" fmla="*/ 299 h 361"/>
                <a:gd name="T22" fmla="*/ 332 w 355"/>
                <a:gd name="T23" fmla="*/ 283 h 361"/>
                <a:gd name="T24" fmla="*/ 331 w 355"/>
                <a:gd name="T25" fmla="*/ 264 h 361"/>
                <a:gd name="T26" fmla="*/ 331 w 355"/>
                <a:gd name="T27" fmla="*/ 251 h 361"/>
                <a:gd name="T28" fmla="*/ 355 w 355"/>
                <a:gd name="T29" fmla="*/ 223 h 361"/>
                <a:gd name="T30" fmla="*/ 336 w 355"/>
                <a:gd name="T31" fmla="*/ 132 h 361"/>
                <a:gd name="T32" fmla="*/ 293 w 355"/>
                <a:gd name="T33" fmla="*/ 117 h 361"/>
                <a:gd name="T34" fmla="*/ 239 w 355"/>
                <a:gd name="T35" fmla="*/ 79 h 361"/>
                <a:gd name="T36" fmla="*/ 235 w 355"/>
                <a:gd name="T37" fmla="*/ 64 h 361"/>
                <a:gd name="T38" fmla="*/ 221 w 355"/>
                <a:gd name="T39" fmla="*/ 55 h 361"/>
                <a:gd name="T40" fmla="*/ 203 w 355"/>
                <a:gd name="T41" fmla="*/ 46 h 361"/>
                <a:gd name="T42" fmla="*/ 85 w 355"/>
                <a:gd name="T43" fmla="*/ 8 h 361"/>
                <a:gd name="T44" fmla="*/ 25 w 355"/>
                <a:gd name="T45" fmla="*/ 55 h 361"/>
                <a:gd name="T46" fmla="*/ 80 w 355"/>
                <a:gd name="T47" fmla="*/ 72 h 361"/>
                <a:gd name="T48" fmla="*/ 139 w 355"/>
                <a:gd name="T49" fmla="*/ 87 h 361"/>
                <a:gd name="T50" fmla="*/ 190 w 355"/>
                <a:gd name="T51" fmla="*/ 108 h 361"/>
                <a:gd name="T52" fmla="*/ 203 w 355"/>
                <a:gd name="T53" fmla="*/ 126 h 361"/>
                <a:gd name="T54" fmla="*/ 220 w 355"/>
                <a:gd name="T55" fmla="*/ 158 h 361"/>
                <a:gd name="T56" fmla="*/ 231 w 355"/>
                <a:gd name="T57" fmla="*/ 196 h 361"/>
                <a:gd name="T58" fmla="*/ 231 w 355"/>
                <a:gd name="T59" fmla="*/ 228 h 361"/>
                <a:gd name="T60" fmla="*/ 217 w 355"/>
                <a:gd name="T61" fmla="*/ 250 h 361"/>
                <a:gd name="T62" fmla="*/ 194 w 355"/>
                <a:gd name="T63" fmla="*/ 269 h 361"/>
                <a:gd name="T64" fmla="*/ 173 w 355"/>
                <a:gd name="T65" fmla="*/ 28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361">
                  <a:moveTo>
                    <a:pt x="168" y="286"/>
                  </a:moveTo>
                  <a:lnTo>
                    <a:pt x="180" y="290"/>
                  </a:lnTo>
                  <a:lnTo>
                    <a:pt x="193" y="295"/>
                  </a:lnTo>
                  <a:lnTo>
                    <a:pt x="207" y="301"/>
                  </a:lnTo>
                  <a:lnTo>
                    <a:pt x="221" y="310"/>
                  </a:lnTo>
                  <a:lnTo>
                    <a:pt x="231" y="322"/>
                  </a:lnTo>
                  <a:lnTo>
                    <a:pt x="232" y="334"/>
                  </a:lnTo>
                  <a:lnTo>
                    <a:pt x="232" y="347"/>
                  </a:lnTo>
                  <a:lnTo>
                    <a:pt x="232" y="356"/>
                  </a:lnTo>
                  <a:lnTo>
                    <a:pt x="235" y="361"/>
                  </a:lnTo>
                  <a:lnTo>
                    <a:pt x="250" y="357"/>
                  </a:lnTo>
                  <a:lnTo>
                    <a:pt x="268" y="350"/>
                  </a:lnTo>
                  <a:lnTo>
                    <a:pt x="286" y="341"/>
                  </a:lnTo>
                  <a:lnTo>
                    <a:pt x="305" y="331"/>
                  </a:lnTo>
                  <a:lnTo>
                    <a:pt x="323" y="320"/>
                  </a:lnTo>
                  <a:lnTo>
                    <a:pt x="339" y="313"/>
                  </a:lnTo>
                  <a:lnTo>
                    <a:pt x="353" y="306"/>
                  </a:lnTo>
                  <a:lnTo>
                    <a:pt x="352" y="308"/>
                  </a:lnTo>
                  <a:lnTo>
                    <a:pt x="348" y="305"/>
                  </a:lnTo>
                  <a:lnTo>
                    <a:pt x="343" y="301"/>
                  </a:lnTo>
                  <a:lnTo>
                    <a:pt x="336" y="299"/>
                  </a:lnTo>
                  <a:lnTo>
                    <a:pt x="328" y="299"/>
                  </a:lnTo>
                  <a:lnTo>
                    <a:pt x="331" y="292"/>
                  </a:lnTo>
                  <a:lnTo>
                    <a:pt x="332" y="283"/>
                  </a:lnTo>
                  <a:lnTo>
                    <a:pt x="332" y="274"/>
                  </a:lnTo>
                  <a:lnTo>
                    <a:pt x="331" y="264"/>
                  </a:lnTo>
                  <a:lnTo>
                    <a:pt x="330" y="256"/>
                  </a:lnTo>
                  <a:lnTo>
                    <a:pt x="331" y="251"/>
                  </a:lnTo>
                  <a:lnTo>
                    <a:pt x="334" y="250"/>
                  </a:lnTo>
                  <a:lnTo>
                    <a:pt x="355" y="223"/>
                  </a:lnTo>
                  <a:lnTo>
                    <a:pt x="314" y="167"/>
                  </a:lnTo>
                  <a:lnTo>
                    <a:pt x="336" y="132"/>
                  </a:lnTo>
                  <a:lnTo>
                    <a:pt x="314" y="95"/>
                  </a:lnTo>
                  <a:lnTo>
                    <a:pt x="293" y="117"/>
                  </a:lnTo>
                  <a:lnTo>
                    <a:pt x="235" y="91"/>
                  </a:lnTo>
                  <a:lnTo>
                    <a:pt x="239" y="79"/>
                  </a:lnTo>
                  <a:lnTo>
                    <a:pt x="237" y="71"/>
                  </a:lnTo>
                  <a:lnTo>
                    <a:pt x="235" y="64"/>
                  </a:lnTo>
                  <a:lnTo>
                    <a:pt x="229" y="59"/>
                  </a:lnTo>
                  <a:lnTo>
                    <a:pt x="221" y="55"/>
                  </a:lnTo>
                  <a:lnTo>
                    <a:pt x="212" y="51"/>
                  </a:lnTo>
                  <a:lnTo>
                    <a:pt x="203" y="46"/>
                  </a:lnTo>
                  <a:lnTo>
                    <a:pt x="182" y="0"/>
                  </a:lnTo>
                  <a:lnTo>
                    <a:pt x="85" y="8"/>
                  </a:lnTo>
                  <a:lnTo>
                    <a:pt x="0" y="42"/>
                  </a:lnTo>
                  <a:lnTo>
                    <a:pt x="25" y="55"/>
                  </a:lnTo>
                  <a:lnTo>
                    <a:pt x="52" y="64"/>
                  </a:lnTo>
                  <a:lnTo>
                    <a:pt x="80" y="72"/>
                  </a:lnTo>
                  <a:lnTo>
                    <a:pt x="109" y="78"/>
                  </a:lnTo>
                  <a:lnTo>
                    <a:pt x="139" y="87"/>
                  </a:lnTo>
                  <a:lnTo>
                    <a:pt x="166" y="96"/>
                  </a:lnTo>
                  <a:lnTo>
                    <a:pt x="190" y="108"/>
                  </a:lnTo>
                  <a:lnTo>
                    <a:pt x="195" y="114"/>
                  </a:lnTo>
                  <a:lnTo>
                    <a:pt x="203" y="126"/>
                  </a:lnTo>
                  <a:lnTo>
                    <a:pt x="212" y="141"/>
                  </a:lnTo>
                  <a:lnTo>
                    <a:pt x="220" y="158"/>
                  </a:lnTo>
                  <a:lnTo>
                    <a:pt x="226" y="177"/>
                  </a:lnTo>
                  <a:lnTo>
                    <a:pt x="231" y="196"/>
                  </a:lnTo>
                  <a:lnTo>
                    <a:pt x="232" y="213"/>
                  </a:lnTo>
                  <a:lnTo>
                    <a:pt x="231" y="228"/>
                  </a:lnTo>
                  <a:lnTo>
                    <a:pt x="226" y="238"/>
                  </a:lnTo>
                  <a:lnTo>
                    <a:pt x="217" y="250"/>
                  </a:lnTo>
                  <a:lnTo>
                    <a:pt x="205" y="260"/>
                  </a:lnTo>
                  <a:lnTo>
                    <a:pt x="194" y="269"/>
                  </a:lnTo>
                  <a:lnTo>
                    <a:pt x="182" y="277"/>
                  </a:lnTo>
                  <a:lnTo>
                    <a:pt x="173" y="282"/>
                  </a:lnTo>
                  <a:lnTo>
                    <a:pt x="168" y="2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64" name="Прямая со стрелкой 263"/>
          <p:cNvCxnSpPr>
            <a:cxnSpLocks/>
          </p:cNvCxnSpPr>
          <p:nvPr/>
        </p:nvCxnSpPr>
        <p:spPr>
          <a:xfrm flipH="1">
            <a:off x="4058653" y="4012887"/>
            <a:ext cx="5634809" cy="11993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Овал 269"/>
          <p:cNvSpPr/>
          <p:nvPr/>
        </p:nvSpPr>
        <p:spPr>
          <a:xfrm>
            <a:off x="9639822" y="3910734"/>
            <a:ext cx="209612" cy="2096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4" name="Прямая со стрелкой 273"/>
          <p:cNvCxnSpPr>
            <a:cxnSpLocks/>
          </p:cNvCxnSpPr>
          <p:nvPr/>
        </p:nvCxnSpPr>
        <p:spPr>
          <a:xfrm flipH="1" flipV="1">
            <a:off x="4058653" y="3070386"/>
            <a:ext cx="6927736" cy="30428"/>
          </a:xfrm>
          <a:prstGeom prst="straightConnector1">
            <a:avLst/>
          </a:prstGeom>
          <a:ln w="12700">
            <a:solidFill>
              <a:srgbClr val="ACD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Овал 274"/>
          <p:cNvSpPr/>
          <p:nvPr/>
        </p:nvSpPr>
        <p:spPr>
          <a:xfrm>
            <a:off x="10932749" y="2998660"/>
            <a:ext cx="209612" cy="209612"/>
          </a:xfrm>
          <a:prstGeom prst="ellipse">
            <a:avLst/>
          </a:prstGeom>
          <a:solidFill>
            <a:srgbClr val="ACD9E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7" name="TextBox 286"/>
          <p:cNvSpPr txBox="1"/>
          <p:nvPr/>
        </p:nvSpPr>
        <p:spPr>
          <a:xfrm>
            <a:off x="1118117" y="2645213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&gt;</a:t>
            </a:r>
            <a:endParaRPr lang="ru-RU" sz="4800" dirty="0"/>
          </a:p>
        </p:txBody>
      </p:sp>
      <p:sp>
        <p:nvSpPr>
          <p:cNvPr id="289" name="TextBox 288"/>
          <p:cNvSpPr txBox="1"/>
          <p:nvPr/>
        </p:nvSpPr>
        <p:spPr>
          <a:xfrm>
            <a:off x="1075048" y="3614160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b</a:t>
            </a:r>
            <a:endParaRPr lang="ru-RU" sz="4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1075048" y="4579245"/>
            <a:ext cx="73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inea-basic-10" panose="02000509000000000000" pitchFamily="49" charset="0"/>
              </a:rPr>
              <a:t></a:t>
            </a:r>
            <a:endParaRPr lang="ru-RU" sz="4800" dirty="0"/>
          </a:p>
        </p:txBody>
      </p:sp>
      <p:cxnSp>
        <p:nvCxnSpPr>
          <p:cNvPr id="296" name="Прямая со стрелкой 295"/>
          <p:cNvCxnSpPr>
            <a:cxnSpLocks/>
          </p:cNvCxnSpPr>
          <p:nvPr/>
        </p:nvCxnSpPr>
        <p:spPr>
          <a:xfrm flipH="1">
            <a:off x="4058653" y="4955611"/>
            <a:ext cx="5634807" cy="1199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Овал 296"/>
          <p:cNvSpPr/>
          <p:nvPr/>
        </p:nvSpPr>
        <p:spPr>
          <a:xfrm>
            <a:off x="9639820" y="4853458"/>
            <a:ext cx="209612" cy="2096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3" name="TextBox 302"/>
          <p:cNvSpPr txBox="1"/>
          <p:nvPr/>
        </p:nvSpPr>
        <p:spPr>
          <a:xfrm>
            <a:off x="1925564" y="2833469"/>
            <a:ext cx="133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creation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931193" y="3805398"/>
            <a:ext cx="147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education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921112" y="4779746"/>
            <a:ext cx="147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ExtraBold" panose="020B0903030101060003" pitchFamily="34" charset="-52"/>
              </a:rPr>
              <a:t>quality</a:t>
            </a:r>
            <a:endParaRPr lang="ru-RU" sz="2000" dirty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6620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87" grpId="0"/>
      <p:bldP spid="289" grpId="0"/>
      <p:bldP spid="290" grpId="0"/>
      <p:bldP spid="303" grpId="0"/>
      <p:bldP spid="304" grpId="0"/>
      <p:bldP spid="30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94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090838" y="1240230"/>
            <a:ext cx="360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map world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grpSp>
        <p:nvGrpSpPr>
          <p:cNvPr id="65" name="Group 190"/>
          <p:cNvGrpSpPr>
            <a:grpSpLocks/>
          </p:cNvGrpSpPr>
          <p:nvPr/>
        </p:nvGrpSpPr>
        <p:grpSpPr bwMode="auto">
          <a:xfrm>
            <a:off x="473469" y="761277"/>
            <a:ext cx="5085347" cy="5335446"/>
            <a:chOff x="1541" y="1129"/>
            <a:chExt cx="2677" cy="3072"/>
          </a:xfrm>
          <a:solidFill>
            <a:srgbClr val="ACD9E2"/>
          </a:solidFill>
        </p:grpSpPr>
        <p:sp>
          <p:nvSpPr>
            <p:cNvPr id="66" name="Freeform 191"/>
            <p:cNvSpPr>
              <a:spLocks/>
            </p:cNvSpPr>
            <p:nvPr/>
          </p:nvSpPr>
          <p:spPr bwMode="gray">
            <a:xfrm>
              <a:off x="3571" y="1653"/>
              <a:ext cx="49" cy="24"/>
            </a:xfrm>
            <a:custGeom>
              <a:avLst/>
              <a:gdLst>
                <a:gd name="T0" fmla="*/ 49 w 49"/>
                <a:gd name="T1" fmla="*/ 1 h 24"/>
                <a:gd name="T2" fmla="*/ 49 w 49"/>
                <a:gd name="T3" fmla="*/ 7 h 24"/>
                <a:gd name="T4" fmla="*/ 46 w 49"/>
                <a:gd name="T5" fmla="*/ 11 h 24"/>
                <a:gd name="T6" fmla="*/ 44 w 49"/>
                <a:gd name="T7" fmla="*/ 15 h 24"/>
                <a:gd name="T8" fmla="*/ 41 w 49"/>
                <a:gd name="T9" fmla="*/ 20 h 24"/>
                <a:gd name="T10" fmla="*/ 37 w 49"/>
                <a:gd name="T11" fmla="*/ 24 h 24"/>
                <a:gd name="T12" fmla="*/ 25 w 49"/>
                <a:gd name="T13" fmla="*/ 21 h 24"/>
                <a:gd name="T14" fmla="*/ 15 w 49"/>
                <a:gd name="T15" fmla="*/ 17 h 24"/>
                <a:gd name="T16" fmla="*/ 5 w 49"/>
                <a:gd name="T17" fmla="*/ 10 h 24"/>
                <a:gd name="T18" fmla="*/ 0 w 49"/>
                <a:gd name="T19" fmla="*/ 0 h 24"/>
                <a:gd name="T20" fmla="*/ 25 w 49"/>
                <a:gd name="T21" fmla="*/ 0 h 24"/>
                <a:gd name="T22" fmla="*/ 49 w 49"/>
                <a:gd name="T2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4">
                  <a:moveTo>
                    <a:pt x="49" y="1"/>
                  </a:moveTo>
                  <a:lnTo>
                    <a:pt x="49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1" y="20"/>
                  </a:lnTo>
                  <a:lnTo>
                    <a:pt x="37" y="24"/>
                  </a:lnTo>
                  <a:lnTo>
                    <a:pt x="25" y="21"/>
                  </a:lnTo>
                  <a:lnTo>
                    <a:pt x="15" y="17"/>
                  </a:lnTo>
                  <a:lnTo>
                    <a:pt x="5" y="1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49" y="1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Freeform 192"/>
            <p:cNvSpPr>
              <a:spLocks/>
            </p:cNvSpPr>
            <p:nvPr/>
          </p:nvSpPr>
          <p:spPr bwMode="gray">
            <a:xfrm>
              <a:off x="3220" y="1129"/>
              <a:ext cx="776" cy="744"/>
            </a:xfrm>
            <a:custGeom>
              <a:avLst/>
              <a:gdLst>
                <a:gd name="T0" fmla="*/ 36 w 776"/>
                <a:gd name="T1" fmla="*/ 189 h 744"/>
                <a:gd name="T2" fmla="*/ 19 w 776"/>
                <a:gd name="T3" fmla="*/ 117 h 744"/>
                <a:gd name="T4" fmla="*/ 29 w 776"/>
                <a:gd name="T5" fmla="*/ 48 h 744"/>
                <a:gd name="T6" fmla="*/ 51 w 776"/>
                <a:gd name="T7" fmla="*/ 79 h 744"/>
                <a:gd name="T8" fmla="*/ 58 w 776"/>
                <a:gd name="T9" fmla="*/ 86 h 744"/>
                <a:gd name="T10" fmla="*/ 77 w 776"/>
                <a:gd name="T11" fmla="*/ 41 h 744"/>
                <a:gd name="T12" fmla="*/ 99 w 776"/>
                <a:gd name="T13" fmla="*/ 82 h 744"/>
                <a:gd name="T14" fmla="*/ 112 w 776"/>
                <a:gd name="T15" fmla="*/ 52 h 744"/>
                <a:gd name="T16" fmla="*/ 125 w 776"/>
                <a:gd name="T17" fmla="*/ 79 h 744"/>
                <a:gd name="T18" fmla="*/ 129 w 776"/>
                <a:gd name="T19" fmla="*/ 49 h 744"/>
                <a:gd name="T20" fmla="*/ 145 w 776"/>
                <a:gd name="T21" fmla="*/ 55 h 744"/>
                <a:gd name="T22" fmla="*/ 126 w 776"/>
                <a:gd name="T23" fmla="*/ 27 h 744"/>
                <a:gd name="T24" fmla="*/ 135 w 776"/>
                <a:gd name="T25" fmla="*/ 0 h 744"/>
                <a:gd name="T26" fmla="*/ 297 w 776"/>
                <a:gd name="T27" fmla="*/ 85 h 744"/>
                <a:gd name="T28" fmla="*/ 323 w 776"/>
                <a:gd name="T29" fmla="*/ 85 h 744"/>
                <a:gd name="T30" fmla="*/ 362 w 776"/>
                <a:gd name="T31" fmla="*/ 102 h 744"/>
                <a:gd name="T32" fmla="*/ 419 w 776"/>
                <a:gd name="T33" fmla="*/ 119 h 744"/>
                <a:gd name="T34" fmla="*/ 448 w 776"/>
                <a:gd name="T35" fmla="*/ 158 h 744"/>
                <a:gd name="T36" fmla="*/ 495 w 776"/>
                <a:gd name="T37" fmla="*/ 196 h 744"/>
                <a:gd name="T38" fmla="*/ 541 w 776"/>
                <a:gd name="T39" fmla="*/ 179 h 744"/>
                <a:gd name="T40" fmla="*/ 574 w 776"/>
                <a:gd name="T41" fmla="*/ 195 h 744"/>
                <a:gd name="T42" fmla="*/ 565 w 776"/>
                <a:gd name="T43" fmla="*/ 206 h 744"/>
                <a:gd name="T44" fmla="*/ 517 w 776"/>
                <a:gd name="T45" fmla="*/ 223 h 744"/>
                <a:gd name="T46" fmla="*/ 561 w 776"/>
                <a:gd name="T47" fmla="*/ 237 h 744"/>
                <a:gd name="T48" fmla="*/ 602 w 776"/>
                <a:gd name="T49" fmla="*/ 213 h 744"/>
                <a:gd name="T50" fmla="*/ 626 w 776"/>
                <a:gd name="T51" fmla="*/ 322 h 744"/>
                <a:gd name="T52" fmla="*/ 638 w 776"/>
                <a:gd name="T53" fmla="*/ 390 h 744"/>
                <a:gd name="T54" fmla="*/ 649 w 776"/>
                <a:gd name="T55" fmla="*/ 469 h 744"/>
                <a:gd name="T56" fmla="*/ 666 w 776"/>
                <a:gd name="T57" fmla="*/ 537 h 744"/>
                <a:gd name="T58" fmla="*/ 717 w 776"/>
                <a:gd name="T59" fmla="*/ 619 h 744"/>
                <a:gd name="T60" fmla="*/ 776 w 776"/>
                <a:gd name="T61" fmla="*/ 703 h 744"/>
                <a:gd name="T62" fmla="*/ 731 w 776"/>
                <a:gd name="T63" fmla="*/ 716 h 744"/>
                <a:gd name="T64" fmla="*/ 708 w 776"/>
                <a:gd name="T65" fmla="*/ 715 h 744"/>
                <a:gd name="T66" fmla="*/ 618 w 776"/>
                <a:gd name="T67" fmla="*/ 713 h 744"/>
                <a:gd name="T68" fmla="*/ 519 w 776"/>
                <a:gd name="T69" fmla="*/ 662 h 744"/>
                <a:gd name="T70" fmla="*/ 444 w 776"/>
                <a:gd name="T71" fmla="*/ 627 h 744"/>
                <a:gd name="T72" fmla="*/ 407 w 776"/>
                <a:gd name="T73" fmla="*/ 566 h 744"/>
                <a:gd name="T74" fmla="*/ 402 w 776"/>
                <a:gd name="T75" fmla="*/ 514 h 744"/>
                <a:gd name="T76" fmla="*/ 341 w 776"/>
                <a:gd name="T77" fmla="*/ 517 h 744"/>
                <a:gd name="T78" fmla="*/ 347 w 776"/>
                <a:gd name="T79" fmla="*/ 496 h 744"/>
                <a:gd name="T80" fmla="*/ 358 w 776"/>
                <a:gd name="T81" fmla="*/ 479 h 744"/>
                <a:gd name="T82" fmla="*/ 321 w 776"/>
                <a:gd name="T83" fmla="*/ 483 h 744"/>
                <a:gd name="T84" fmla="*/ 293 w 776"/>
                <a:gd name="T85" fmla="*/ 472 h 744"/>
                <a:gd name="T86" fmla="*/ 232 w 776"/>
                <a:gd name="T87" fmla="*/ 424 h 744"/>
                <a:gd name="T88" fmla="*/ 126 w 776"/>
                <a:gd name="T89" fmla="*/ 391 h 744"/>
                <a:gd name="T90" fmla="*/ 75 w 776"/>
                <a:gd name="T91" fmla="*/ 424 h 744"/>
                <a:gd name="T92" fmla="*/ 37 w 776"/>
                <a:gd name="T93" fmla="*/ 387 h 744"/>
                <a:gd name="T94" fmla="*/ 50 w 776"/>
                <a:gd name="T95" fmla="*/ 371 h 744"/>
                <a:gd name="T96" fmla="*/ 9 w 776"/>
                <a:gd name="T97" fmla="*/ 349 h 744"/>
                <a:gd name="T98" fmla="*/ 34 w 776"/>
                <a:gd name="T99" fmla="*/ 305 h 744"/>
                <a:gd name="T100" fmla="*/ 5 w 776"/>
                <a:gd name="T101" fmla="*/ 24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" h="744">
                  <a:moveTo>
                    <a:pt x="0" y="185"/>
                  </a:moveTo>
                  <a:lnTo>
                    <a:pt x="9" y="186"/>
                  </a:lnTo>
                  <a:lnTo>
                    <a:pt x="19" y="189"/>
                  </a:lnTo>
                  <a:lnTo>
                    <a:pt x="29" y="191"/>
                  </a:lnTo>
                  <a:lnTo>
                    <a:pt x="36" y="189"/>
                  </a:lnTo>
                  <a:lnTo>
                    <a:pt x="30" y="169"/>
                  </a:lnTo>
                  <a:lnTo>
                    <a:pt x="24" y="154"/>
                  </a:lnTo>
                  <a:lnTo>
                    <a:pt x="20" y="141"/>
                  </a:lnTo>
                  <a:lnTo>
                    <a:pt x="19" y="130"/>
                  </a:lnTo>
                  <a:lnTo>
                    <a:pt x="19" y="117"/>
                  </a:lnTo>
                  <a:lnTo>
                    <a:pt x="23" y="100"/>
                  </a:lnTo>
                  <a:lnTo>
                    <a:pt x="24" y="87"/>
                  </a:lnTo>
                  <a:lnTo>
                    <a:pt x="26" y="73"/>
                  </a:lnTo>
                  <a:lnTo>
                    <a:pt x="27" y="59"/>
                  </a:lnTo>
                  <a:lnTo>
                    <a:pt x="29" y="48"/>
                  </a:lnTo>
                  <a:lnTo>
                    <a:pt x="37" y="48"/>
                  </a:lnTo>
                  <a:lnTo>
                    <a:pt x="44" y="52"/>
                  </a:lnTo>
                  <a:lnTo>
                    <a:pt x="48" y="59"/>
                  </a:lnTo>
                  <a:lnTo>
                    <a:pt x="50" y="69"/>
                  </a:lnTo>
                  <a:lnTo>
                    <a:pt x="51" y="79"/>
                  </a:lnTo>
                  <a:lnTo>
                    <a:pt x="53" y="89"/>
                  </a:lnTo>
                  <a:lnTo>
                    <a:pt x="53" y="96"/>
                  </a:lnTo>
                  <a:lnTo>
                    <a:pt x="54" y="100"/>
                  </a:lnTo>
                  <a:lnTo>
                    <a:pt x="57" y="95"/>
                  </a:lnTo>
                  <a:lnTo>
                    <a:pt x="58" y="86"/>
                  </a:lnTo>
                  <a:lnTo>
                    <a:pt x="60" y="76"/>
                  </a:lnTo>
                  <a:lnTo>
                    <a:pt x="61" y="65"/>
                  </a:lnTo>
                  <a:lnTo>
                    <a:pt x="64" y="55"/>
                  </a:lnTo>
                  <a:lnTo>
                    <a:pt x="70" y="47"/>
                  </a:lnTo>
                  <a:lnTo>
                    <a:pt x="77" y="41"/>
                  </a:lnTo>
                  <a:lnTo>
                    <a:pt x="88" y="39"/>
                  </a:lnTo>
                  <a:lnTo>
                    <a:pt x="97" y="96"/>
                  </a:lnTo>
                  <a:lnTo>
                    <a:pt x="98" y="96"/>
                  </a:lnTo>
                  <a:lnTo>
                    <a:pt x="98" y="90"/>
                  </a:lnTo>
                  <a:lnTo>
                    <a:pt x="99" y="82"/>
                  </a:lnTo>
                  <a:lnTo>
                    <a:pt x="99" y="72"/>
                  </a:lnTo>
                  <a:lnTo>
                    <a:pt x="102" y="62"/>
                  </a:lnTo>
                  <a:lnTo>
                    <a:pt x="105" y="55"/>
                  </a:lnTo>
                  <a:lnTo>
                    <a:pt x="108" y="51"/>
                  </a:lnTo>
                  <a:lnTo>
                    <a:pt x="112" y="52"/>
                  </a:lnTo>
                  <a:lnTo>
                    <a:pt x="115" y="55"/>
                  </a:lnTo>
                  <a:lnTo>
                    <a:pt x="118" y="61"/>
                  </a:lnTo>
                  <a:lnTo>
                    <a:pt x="119" y="69"/>
                  </a:lnTo>
                  <a:lnTo>
                    <a:pt x="122" y="76"/>
                  </a:lnTo>
                  <a:lnTo>
                    <a:pt x="125" y="79"/>
                  </a:lnTo>
                  <a:lnTo>
                    <a:pt x="126" y="76"/>
                  </a:lnTo>
                  <a:lnTo>
                    <a:pt x="128" y="68"/>
                  </a:lnTo>
                  <a:lnTo>
                    <a:pt x="126" y="59"/>
                  </a:lnTo>
                  <a:lnTo>
                    <a:pt x="126" y="52"/>
                  </a:lnTo>
                  <a:lnTo>
                    <a:pt x="129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2"/>
                  </a:lnTo>
                  <a:lnTo>
                    <a:pt x="143" y="54"/>
                  </a:lnTo>
                  <a:lnTo>
                    <a:pt x="145" y="55"/>
                  </a:lnTo>
                  <a:lnTo>
                    <a:pt x="146" y="56"/>
                  </a:lnTo>
                  <a:lnTo>
                    <a:pt x="149" y="56"/>
                  </a:lnTo>
                  <a:lnTo>
                    <a:pt x="143" y="48"/>
                  </a:lnTo>
                  <a:lnTo>
                    <a:pt x="136" y="37"/>
                  </a:lnTo>
                  <a:lnTo>
                    <a:pt x="126" y="27"/>
                  </a:lnTo>
                  <a:lnTo>
                    <a:pt x="112" y="20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2" y="4"/>
                  </a:lnTo>
                  <a:lnTo>
                    <a:pt x="135" y="0"/>
                  </a:lnTo>
                  <a:lnTo>
                    <a:pt x="164" y="22"/>
                  </a:lnTo>
                  <a:lnTo>
                    <a:pt x="194" y="44"/>
                  </a:lnTo>
                  <a:lnTo>
                    <a:pt x="226" y="62"/>
                  </a:lnTo>
                  <a:lnTo>
                    <a:pt x="260" y="76"/>
                  </a:lnTo>
                  <a:lnTo>
                    <a:pt x="297" y="85"/>
                  </a:lnTo>
                  <a:lnTo>
                    <a:pt x="308" y="76"/>
                  </a:lnTo>
                  <a:lnTo>
                    <a:pt x="314" y="72"/>
                  </a:lnTo>
                  <a:lnTo>
                    <a:pt x="318" y="73"/>
                  </a:lnTo>
                  <a:lnTo>
                    <a:pt x="321" y="78"/>
                  </a:lnTo>
                  <a:lnTo>
                    <a:pt x="323" y="85"/>
                  </a:lnTo>
                  <a:lnTo>
                    <a:pt x="327" y="96"/>
                  </a:lnTo>
                  <a:lnTo>
                    <a:pt x="332" y="109"/>
                  </a:lnTo>
                  <a:lnTo>
                    <a:pt x="344" y="107"/>
                  </a:lnTo>
                  <a:lnTo>
                    <a:pt x="354" y="104"/>
                  </a:lnTo>
                  <a:lnTo>
                    <a:pt x="362" y="102"/>
                  </a:lnTo>
                  <a:lnTo>
                    <a:pt x="369" y="99"/>
                  </a:lnTo>
                  <a:lnTo>
                    <a:pt x="378" y="100"/>
                  </a:lnTo>
                  <a:lnTo>
                    <a:pt x="385" y="106"/>
                  </a:lnTo>
                  <a:lnTo>
                    <a:pt x="393" y="119"/>
                  </a:lnTo>
                  <a:lnTo>
                    <a:pt x="419" y="119"/>
                  </a:lnTo>
                  <a:lnTo>
                    <a:pt x="438" y="120"/>
                  </a:lnTo>
                  <a:lnTo>
                    <a:pt x="451" y="124"/>
                  </a:lnTo>
                  <a:lnTo>
                    <a:pt x="457" y="133"/>
                  </a:lnTo>
                  <a:lnTo>
                    <a:pt x="457" y="144"/>
                  </a:lnTo>
                  <a:lnTo>
                    <a:pt x="448" y="158"/>
                  </a:lnTo>
                  <a:lnTo>
                    <a:pt x="434" y="175"/>
                  </a:lnTo>
                  <a:lnTo>
                    <a:pt x="460" y="205"/>
                  </a:lnTo>
                  <a:lnTo>
                    <a:pt x="468" y="205"/>
                  </a:lnTo>
                  <a:lnTo>
                    <a:pt x="481" y="202"/>
                  </a:lnTo>
                  <a:lnTo>
                    <a:pt x="495" y="196"/>
                  </a:lnTo>
                  <a:lnTo>
                    <a:pt x="506" y="191"/>
                  </a:lnTo>
                  <a:lnTo>
                    <a:pt x="515" y="185"/>
                  </a:lnTo>
                  <a:lnTo>
                    <a:pt x="516" y="178"/>
                  </a:lnTo>
                  <a:lnTo>
                    <a:pt x="529" y="179"/>
                  </a:lnTo>
                  <a:lnTo>
                    <a:pt x="541" y="179"/>
                  </a:lnTo>
                  <a:lnTo>
                    <a:pt x="554" y="181"/>
                  </a:lnTo>
                  <a:lnTo>
                    <a:pt x="564" y="182"/>
                  </a:lnTo>
                  <a:lnTo>
                    <a:pt x="573" y="186"/>
                  </a:lnTo>
                  <a:lnTo>
                    <a:pt x="575" y="193"/>
                  </a:lnTo>
                  <a:lnTo>
                    <a:pt x="574" y="195"/>
                  </a:lnTo>
                  <a:lnTo>
                    <a:pt x="573" y="196"/>
                  </a:lnTo>
                  <a:lnTo>
                    <a:pt x="571" y="198"/>
                  </a:lnTo>
                  <a:lnTo>
                    <a:pt x="570" y="200"/>
                  </a:lnTo>
                  <a:lnTo>
                    <a:pt x="567" y="203"/>
                  </a:lnTo>
                  <a:lnTo>
                    <a:pt x="565" y="206"/>
                  </a:lnTo>
                  <a:lnTo>
                    <a:pt x="565" y="208"/>
                  </a:lnTo>
                  <a:lnTo>
                    <a:pt x="556" y="209"/>
                  </a:lnTo>
                  <a:lnTo>
                    <a:pt x="543" y="213"/>
                  </a:lnTo>
                  <a:lnTo>
                    <a:pt x="529" y="217"/>
                  </a:lnTo>
                  <a:lnTo>
                    <a:pt x="517" y="223"/>
                  </a:lnTo>
                  <a:lnTo>
                    <a:pt x="509" y="230"/>
                  </a:lnTo>
                  <a:lnTo>
                    <a:pt x="519" y="233"/>
                  </a:lnTo>
                  <a:lnTo>
                    <a:pt x="533" y="234"/>
                  </a:lnTo>
                  <a:lnTo>
                    <a:pt x="549" y="236"/>
                  </a:lnTo>
                  <a:lnTo>
                    <a:pt x="561" y="237"/>
                  </a:lnTo>
                  <a:lnTo>
                    <a:pt x="570" y="239"/>
                  </a:lnTo>
                  <a:lnTo>
                    <a:pt x="577" y="230"/>
                  </a:lnTo>
                  <a:lnTo>
                    <a:pt x="584" y="222"/>
                  </a:lnTo>
                  <a:lnTo>
                    <a:pt x="594" y="216"/>
                  </a:lnTo>
                  <a:lnTo>
                    <a:pt x="602" y="213"/>
                  </a:lnTo>
                  <a:lnTo>
                    <a:pt x="609" y="236"/>
                  </a:lnTo>
                  <a:lnTo>
                    <a:pt x="616" y="260"/>
                  </a:lnTo>
                  <a:lnTo>
                    <a:pt x="625" y="284"/>
                  </a:lnTo>
                  <a:lnTo>
                    <a:pt x="630" y="306"/>
                  </a:lnTo>
                  <a:lnTo>
                    <a:pt x="626" y="322"/>
                  </a:lnTo>
                  <a:lnTo>
                    <a:pt x="623" y="337"/>
                  </a:lnTo>
                  <a:lnTo>
                    <a:pt x="622" y="353"/>
                  </a:lnTo>
                  <a:lnTo>
                    <a:pt x="623" y="367"/>
                  </a:lnTo>
                  <a:lnTo>
                    <a:pt x="629" y="380"/>
                  </a:lnTo>
                  <a:lnTo>
                    <a:pt x="638" y="390"/>
                  </a:lnTo>
                  <a:lnTo>
                    <a:pt x="650" y="397"/>
                  </a:lnTo>
                  <a:lnTo>
                    <a:pt x="650" y="411"/>
                  </a:lnTo>
                  <a:lnTo>
                    <a:pt x="650" y="429"/>
                  </a:lnTo>
                  <a:lnTo>
                    <a:pt x="650" y="449"/>
                  </a:lnTo>
                  <a:lnTo>
                    <a:pt x="649" y="469"/>
                  </a:lnTo>
                  <a:lnTo>
                    <a:pt x="646" y="484"/>
                  </a:lnTo>
                  <a:lnTo>
                    <a:pt x="640" y="496"/>
                  </a:lnTo>
                  <a:lnTo>
                    <a:pt x="645" y="511"/>
                  </a:lnTo>
                  <a:lnTo>
                    <a:pt x="653" y="524"/>
                  </a:lnTo>
                  <a:lnTo>
                    <a:pt x="666" y="537"/>
                  </a:lnTo>
                  <a:lnTo>
                    <a:pt x="680" y="549"/>
                  </a:lnTo>
                  <a:lnTo>
                    <a:pt x="690" y="562"/>
                  </a:lnTo>
                  <a:lnTo>
                    <a:pt x="697" y="576"/>
                  </a:lnTo>
                  <a:lnTo>
                    <a:pt x="704" y="599"/>
                  </a:lnTo>
                  <a:lnTo>
                    <a:pt x="717" y="619"/>
                  </a:lnTo>
                  <a:lnTo>
                    <a:pt x="731" y="638"/>
                  </a:lnTo>
                  <a:lnTo>
                    <a:pt x="746" y="655"/>
                  </a:lnTo>
                  <a:lnTo>
                    <a:pt x="760" y="671"/>
                  </a:lnTo>
                  <a:lnTo>
                    <a:pt x="770" y="686"/>
                  </a:lnTo>
                  <a:lnTo>
                    <a:pt x="776" y="703"/>
                  </a:lnTo>
                  <a:lnTo>
                    <a:pt x="773" y="716"/>
                  </a:lnTo>
                  <a:lnTo>
                    <a:pt x="766" y="726"/>
                  </a:lnTo>
                  <a:lnTo>
                    <a:pt x="751" y="725"/>
                  </a:lnTo>
                  <a:lnTo>
                    <a:pt x="739" y="722"/>
                  </a:lnTo>
                  <a:lnTo>
                    <a:pt x="731" y="716"/>
                  </a:lnTo>
                  <a:lnTo>
                    <a:pt x="724" y="712"/>
                  </a:lnTo>
                  <a:lnTo>
                    <a:pt x="719" y="708"/>
                  </a:lnTo>
                  <a:lnTo>
                    <a:pt x="715" y="706"/>
                  </a:lnTo>
                  <a:lnTo>
                    <a:pt x="712" y="709"/>
                  </a:lnTo>
                  <a:lnTo>
                    <a:pt x="708" y="715"/>
                  </a:lnTo>
                  <a:lnTo>
                    <a:pt x="703" y="726"/>
                  </a:lnTo>
                  <a:lnTo>
                    <a:pt x="697" y="744"/>
                  </a:lnTo>
                  <a:lnTo>
                    <a:pt x="667" y="732"/>
                  </a:lnTo>
                  <a:lnTo>
                    <a:pt x="642" y="722"/>
                  </a:lnTo>
                  <a:lnTo>
                    <a:pt x="618" y="713"/>
                  </a:lnTo>
                  <a:lnTo>
                    <a:pt x="594" y="705"/>
                  </a:lnTo>
                  <a:lnTo>
                    <a:pt x="570" y="695"/>
                  </a:lnTo>
                  <a:lnTo>
                    <a:pt x="543" y="682"/>
                  </a:lnTo>
                  <a:lnTo>
                    <a:pt x="533" y="671"/>
                  </a:lnTo>
                  <a:lnTo>
                    <a:pt x="519" y="662"/>
                  </a:lnTo>
                  <a:lnTo>
                    <a:pt x="503" y="657"/>
                  </a:lnTo>
                  <a:lnTo>
                    <a:pt x="488" y="651"/>
                  </a:lnTo>
                  <a:lnTo>
                    <a:pt x="471" y="645"/>
                  </a:lnTo>
                  <a:lnTo>
                    <a:pt x="457" y="637"/>
                  </a:lnTo>
                  <a:lnTo>
                    <a:pt x="444" y="627"/>
                  </a:lnTo>
                  <a:lnTo>
                    <a:pt x="436" y="612"/>
                  </a:lnTo>
                  <a:lnTo>
                    <a:pt x="430" y="602"/>
                  </a:lnTo>
                  <a:lnTo>
                    <a:pt x="423" y="589"/>
                  </a:lnTo>
                  <a:lnTo>
                    <a:pt x="414" y="576"/>
                  </a:lnTo>
                  <a:lnTo>
                    <a:pt x="407" y="566"/>
                  </a:lnTo>
                  <a:lnTo>
                    <a:pt x="416" y="552"/>
                  </a:lnTo>
                  <a:lnTo>
                    <a:pt x="426" y="538"/>
                  </a:lnTo>
                  <a:lnTo>
                    <a:pt x="417" y="530"/>
                  </a:lnTo>
                  <a:lnTo>
                    <a:pt x="410" y="521"/>
                  </a:lnTo>
                  <a:lnTo>
                    <a:pt x="402" y="514"/>
                  </a:lnTo>
                  <a:lnTo>
                    <a:pt x="392" y="511"/>
                  </a:lnTo>
                  <a:lnTo>
                    <a:pt x="380" y="514"/>
                  </a:lnTo>
                  <a:lnTo>
                    <a:pt x="361" y="514"/>
                  </a:lnTo>
                  <a:lnTo>
                    <a:pt x="348" y="517"/>
                  </a:lnTo>
                  <a:lnTo>
                    <a:pt x="341" y="517"/>
                  </a:lnTo>
                  <a:lnTo>
                    <a:pt x="337" y="515"/>
                  </a:lnTo>
                  <a:lnTo>
                    <a:pt x="337" y="510"/>
                  </a:lnTo>
                  <a:lnTo>
                    <a:pt x="337" y="500"/>
                  </a:lnTo>
                  <a:lnTo>
                    <a:pt x="339" y="499"/>
                  </a:lnTo>
                  <a:lnTo>
                    <a:pt x="347" y="496"/>
                  </a:lnTo>
                  <a:lnTo>
                    <a:pt x="356" y="494"/>
                  </a:lnTo>
                  <a:lnTo>
                    <a:pt x="366" y="493"/>
                  </a:lnTo>
                  <a:lnTo>
                    <a:pt x="373" y="490"/>
                  </a:lnTo>
                  <a:lnTo>
                    <a:pt x="376" y="486"/>
                  </a:lnTo>
                  <a:lnTo>
                    <a:pt x="358" y="479"/>
                  </a:lnTo>
                  <a:lnTo>
                    <a:pt x="345" y="473"/>
                  </a:lnTo>
                  <a:lnTo>
                    <a:pt x="337" y="472"/>
                  </a:lnTo>
                  <a:lnTo>
                    <a:pt x="331" y="472"/>
                  </a:lnTo>
                  <a:lnTo>
                    <a:pt x="327" y="476"/>
                  </a:lnTo>
                  <a:lnTo>
                    <a:pt x="321" y="483"/>
                  </a:lnTo>
                  <a:lnTo>
                    <a:pt x="313" y="494"/>
                  </a:lnTo>
                  <a:lnTo>
                    <a:pt x="304" y="491"/>
                  </a:lnTo>
                  <a:lnTo>
                    <a:pt x="299" y="487"/>
                  </a:lnTo>
                  <a:lnTo>
                    <a:pt x="296" y="480"/>
                  </a:lnTo>
                  <a:lnTo>
                    <a:pt x="293" y="472"/>
                  </a:lnTo>
                  <a:lnTo>
                    <a:pt x="290" y="463"/>
                  </a:lnTo>
                  <a:lnTo>
                    <a:pt x="284" y="453"/>
                  </a:lnTo>
                  <a:lnTo>
                    <a:pt x="272" y="442"/>
                  </a:lnTo>
                  <a:lnTo>
                    <a:pt x="255" y="432"/>
                  </a:lnTo>
                  <a:lnTo>
                    <a:pt x="232" y="424"/>
                  </a:lnTo>
                  <a:lnTo>
                    <a:pt x="208" y="415"/>
                  </a:lnTo>
                  <a:lnTo>
                    <a:pt x="184" y="407"/>
                  </a:lnTo>
                  <a:lnTo>
                    <a:pt x="160" y="400"/>
                  </a:lnTo>
                  <a:lnTo>
                    <a:pt x="140" y="395"/>
                  </a:lnTo>
                  <a:lnTo>
                    <a:pt x="126" y="391"/>
                  </a:lnTo>
                  <a:lnTo>
                    <a:pt x="119" y="400"/>
                  </a:lnTo>
                  <a:lnTo>
                    <a:pt x="111" y="407"/>
                  </a:lnTo>
                  <a:lnTo>
                    <a:pt x="99" y="414"/>
                  </a:lnTo>
                  <a:lnTo>
                    <a:pt x="88" y="419"/>
                  </a:lnTo>
                  <a:lnTo>
                    <a:pt x="75" y="424"/>
                  </a:lnTo>
                  <a:lnTo>
                    <a:pt x="64" y="424"/>
                  </a:lnTo>
                  <a:lnTo>
                    <a:pt x="53" y="422"/>
                  </a:lnTo>
                  <a:lnTo>
                    <a:pt x="46" y="415"/>
                  </a:lnTo>
                  <a:lnTo>
                    <a:pt x="40" y="404"/>
                  </a:lnTo>
                  <a:lnTo>
                    <a:pt x="37" y="387"/>
                  </a:lnTo>
                  <a:lnTo>
                    <a:pt x="53" y="383"/>
                  </a:lnTo>
                  <a:lnTo>
                    <a:pt x="61" y="378"/>
                  </a:lnTo>
                  <a:lnTo>
                    <a:pt x="63" y="376"/>
                  </a:lnTo>
                  <a:lnTo>
                    <a:pt x="58" y="373"/>
                  </a:lnTo>
                  <a:lnTo>
                    <a:pt x="50" y="371"/>
                  </a:lnTo>
                  <a:lnTo>
                    <a:pt x="40" y="369"/>
                  </a:lnTo>
                  <a:lnTo>
                    <a:pt x="27" y="367"/>
                  </a:lnTo>
                  <a:lnTo>
                    <a:pt x="16" y="366"/>
                  </a:lnTo>
                  <a:lnTo>
                    <a:pt x="5" y="364"/>
                  </a:lnTo>
                  <a:lnTo>
                    <a:pt x="9" y="349"/>
                  </a:lnTo>
                  <a:lnTo>
                    <a:pt x="16" y="335"/>
                  </a:lnTo>
                  <a:lnTo>
                    <a:pt x="23" y="325"/>
                  </a:lnTo>
                  <a:lnTo>
                    <a:pt x="29" y="318"/>
                  </a:lnTo>
                  <a:lnTo>
                    <a:pt x="33" y="311"/>
                  </a:lnTo>
                  <a:lnTo>
                    <a:pt x="34" y="305"/>
                  </a:lnTo>
                  <a:lnTo>
                    <a:pt x="33" y="299"/>
                  </a:lnTo>
                  <a:lnTo>
                    <a:pt x="24" y="292"/>
                  </a:lnTo>
                  <a:lnTo>
                    <a:pt x="12" y="285"/>
                  </a:lnTo>
                  <a:lnTo>
                    <a:pt x="8" y="267"/>
                  </a:lnTo>
                  <a:lnTo>
                    <a:pt x="5" y="246"/>
                  </a:lnTo>
                  <a:lnTo>
                    <a:pt x="2" y="222"/>
                  </a:lnTo>
                  <a:lnTo>
                    <a:pt x="0" y="200"/>
                  </a:lnTo>
                  <a:lnTo>
                    <a:pt x="0" y="185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8" name="Freeform 193"/>
            <p:cNvSpPr>
              <a:spLocks/>
            </p:cNvSpPr>
            <p:nvPr/>
          </p:nvSpPr>
          <p:spPr bwMode="gray">
            <a:xfrm>
              <a:off x="3706" y="1297"/>
              <a:ext cx="23" cy="11"/>
            </a:xfrm>
            <a:custGeom>
              <a:avLst/>
              <a:gdLst>
                <a:gd name="T0" fmla="*/ 23 w 23"/>
                <a:gd name="T1" fmla="*/ 10 h 11"/>
                <a:gd name="T2" fmla="*/ 13 w 23"/>
                <a:gd name="T3" fmla="*/ 11 h 11"/>
                <a:gd name="T4" fmla="*/ 0 w 23"/>
                <a:gd name="T5" fmla="*/ 11 h 11"/>
                <a:gd name="T6" fmla="*/ 0 w 23"/>
                <a:gd name="T7" fmla="*/ 10 h 11"/>
                <a:gd name="T8" fmla="*/ 3 w 23"/>
                <a:gd name="T9" fmla="*/ 6 h 11"/>
                <a:gd name="T10" fmla="*/ 6 w 23"/>
                <a:gd name="T11" fmla="*/ 3 h 11"/>
                <a:gd name="T12" fmla="*/ 12 w 23"/>
                <a:gd name="T13" fmla="*/ 0 h 11"/>
                <a:gd name="T14" fmla="*/ 17 w 23"/>
                <a:gd name="T15" fmla="*/ 3 h 11"/>
                <a:gd name="T16" fmla="*/ 23 w 23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1">
                  <a:moveTo>
                    <a:pt x="23" y="10"/>
                  </a:moveTo>
                  <a:lnTo>
                    <a:pt x="13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3" y="6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7" y="3"/>
                  </a:lnTo>
                  <a:lnTo>
                    <a:pt x="23" y="1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194"/>
            <p:cNvSpPr>
              <a:spLocks/>
            </p:cNvSpPr>
            <p:nvPr/>
          </p:nvSpPr>
          <p:spPr bwMode="gray">
            <a:xfrm>
              <a:off x="3678" y="1283"/>
              <a:ext cx="24" cy="17"/>
            </a:xfrm>
            <a:custGeom>
              <a:avLst/>
              <a:gdLst>
                <a:gd name="T0" fmla="*/ 24 w 24"/>
                <a:gd name="T1" fmla="*/ 10 h 17"/>
                <a:gd name="T2" fmla="*/ 16 w 24"/>
                <a:gd name="T3" fmla="*/ 14 h 17"/>
                <a:gd name="T4" fmla="*/ 9 w 24"/>
                <a:gd name="T5" fmla="*/ 17 h 17"/>
                <a:gd name="T6" fmla="*/ 0 w 24"/>
                <a:gd name="T7" fmla="*/ 15 h 17"/>
                <a:gd name="T8" fmla="*/ 3 w 24"/>
                <a:gd name="T9" fmla="*/ 8 h 17"/>
                <a:gd name="T10" fmla="*/ 7 w 24"/>
                <a:gd name="T11" fmla="*/ 3 h 17"/>
                <a:gd name="T12" fmla="*/ 13 w 24"/>
                <a:gd name="T13" fmla="*/ 0 h 17"/>
                <a:gd name="T14" fmla="*/ 19 w 24"/>
                <a:gd name="T15" fmla="*/ 0 h 17"/>
                <a:gd name="T16" fmla="*/ 23 w 24"/>
                <a:gd name="T17" fmla="*/ 3 h 17"/>
                <a:gd name="T18" fmla="*/ 24 w 24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7">
                  <a:moveTo>
                    <a:pt x="24" y="10"/>
                  </a:moveTo>
                  <a:lnTo>
                    <a:pt x="16" y="14"/>
                  </a:lnTo>
                  <a:lnTo>
                    <a:pt x="9" y="17"/>
                  </a:lnTo>
                  <a:lnTo>
                    <a:pt x="0" y="15"/>
                  </a:lnTo>
                  <a:lnTo>
                    <a:pt x="3" y="8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4" y="1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195"/>
            <p:cNvSpPr>
              <a:spLocks/>
            </p:cNvSpPr>
            <p:nvPr/>
          </p:nvSpPr>
          <p:spPr bwMode="gray">
            <a:xfrm>
              <a:off x="2274" y="2314"/>
              <a:ext cx="31" cy="69"/>
            </a:xfrm>
            <a:custGeom>
              <a:avLst/>
              <a:gdLst>
                <a:gd name="T0" fmla="*/ 3 w 31"/>
                <a:gd name="T1" fmla="*/ 0 h 69"/>
                <a:gd name="T2" fmla="*/ 3 w 31"/>
                <a:gd name="T3" fmla="*/ 23 h 69"/>
                <a:gd name="T4" fmla="*/ 3 w 31"/>
                <a:gd name="T5" fmla="*/ 42 h 69"/>
                <a:gd name="T6" fmla="*/ 0 w 31"/>
                <a:gd name="T7" fmla="*/ 65 h 69"/>
                <a:gd name="T8" fmla="*/ 4 w 31"/>
                <a:gd name="T9" fmla="*/ 68 h 69"/>
                <a:gd name="T10" fmla="*/ 7 w 31"/>
                <a:gd name="T11" fmla="*/ 69 h 69"/>
                <a:gd name="T12" fmla="*/ 10 w 31"/>
                <a:gd name="T13" fmla="*/ 69 h 69"/>
                <a:gd name="T14" fmla="*/ 13 w 31"/>
                <a:gd name="T15" fmla="*/ 68 h 69"/>
                <a:gd name="T16" fmla="*/ 14 w 31"/>
                <a:gd name="T17" fmla="*/ 66 h 69"/>
                <a:gd name="T18" fmla="*/ 16 w 31"/>
                <a:gd name="T19" fmla="*/ 65 h 69"/>
                <a:gd name="T20" fmla="*/ 17 w 31"/>
                <a:gd name="T21" fmla="*/ 62 h 69"/>
                <a:gd name="T22" fmla="*/ 20 w 31"/>
                <a:gd name="T23" fmla="*/ 59 h 69"/>
                <a:gd name="T24" fmla="*/ 23 w 31"/>
                <a:gd name="T25" fmla="*/ 57 h 69"/>
                <a:gd name="T26" fmla="*/ 24 w 31"/>
                <a:gd name="T27" fmla="*/ 41 h 69"/>
                <a:gd name="T28" fmla="*/ 28 w 31"/>
                <a:gd name="T29" fmla="*/ 24 h 69"/>
                <a:gd name="T30" fmla="*/ 31 w 31"/>
                <a:gd name="T31" fmla="*/ 8 h 69"/>
                <a:gd name="T32" fmla="*/ 25 w 31"/>
                <a:gd name="T33" fmla="*/ 6 h 69"/>
                <a:gd name="T34" fmla="*/ 17 w 31"/>
                <a:gd name="T35" fmla="*/ 3 h 69"/>
                <a:gd name="T36" fmla="*/ 8 w 31"/>
                <a:gd name="T37" fmla="*/ 1 h 69"/>
                <a:gd name="T38" fmla="*/ 3 w 31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69">
                  <a:moveTo>
                    <a:pt x="3" y="0"/>
                  </a:moveTo>
                  <a:lnTo>
                    <a:pt x="3" y="23"/>
                  </a:lnTo>
                  <a:lnTo>
                    <a:pt x="3" y="42"/>
                  </a:lnTo>
                  <a:lnTo>
                    <a:pt x="0" y="65"/>
                  </a:lnTo>
                  <a:lnTo>
                    <a:pt x="4" y="68"/>
                  </a:lnTo>
                  <a:lnTo>
                    <a:pt x="7" y="69"/>
                  </a:lnTo>
                  <a:lnTo>
                    <a:pt x="10" y="69"/>
                  </a:lnTo>
                  <a:lnTo>
                    <a:pt x="13" y="68"/>
                  </a:lnTo>
                  <a:lnTo>
                    <a:pt x="14" y="66"/>
                  </a:lnTo>
                  <a:lnTo>
                    <a:pt x="16" y="65"/>
                  </a:lnTo>
                  <a:lnTo>
                    <a:pt x="17" y="62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4" y="41"/>
                  </a:lnTo>
                  <a:lnTo>
                    <a:pt x="28" y="24"/>
                  </a:lnTo>
                  <a:lnTo>
                    <a:pt x="31" y="8"/>
                  </a:lnTo>
                  <a:lnTo>
                    <a:pt x="25" y="6"/>
                  </a:lnTo>
                  <a:lnTo>
                    <a:pt x="17" y="3"/>
                  </a:lnTo>
                  <a:lnTo>
                    <a:pt x="8" y="1"/>
                  </a:lnTo>
                  <a:lnTo>
                    <a:pt x="3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Freeform 196"/>
            <p:cNvSpPr>
              <a:spLocks/>
            </p:cNvSpPr>
            <p:nvPr/>
          </p:nvSpPr>
          <p:spPr bwMode="gray">
            <a:xfrm>
              <a:off x="2294" y="2252"/>
              <a:ext cx="24" cy="48"/>
            </a:xfrm>
            <a:custGeom>
              <a:avLst/>
              <a:gdLst>
                <a:gd name="T0" fmla="*/ 3 w 24"/>
                <a:gd name="T1" fmla="*/ 8 h 48"/>
                <a:gd name="T2" fmla="*/ 3 w 24"/>
                <a:gd name="T3" fmla="*/ 18 h 48"/>
                <a:gd name="T4" fmla="*/ 1 w 24"/>
                <a:gd name="T5" fmla="*/ 27 h 48"/>
                <a:gd name="T6" fmla="*/ 1 w 24"/>
                <a:gd name="T7" fmla="*/ 34 h 48"/>
                <a:gd name="T8" fmla="*/ 5 w 24"/>
                <a:gd name="T9" fmla="*/ 38 h 48"/>
                <a:gd name="T10" fmla="*/ 3 w 24"/>
                <a:gd name="T11" fmla="*/ 39 h 48"/>
                <a:gd name="T12" fmla="*/ 1 w 24"/>
                <a:gd name="T13" fmla="*/ 39 h 48"/>
                <a:gd name="T14" fmla="*/ 0 w 24"/>
                <a:gd name="T15" fmla="*/ 41 h 48"/>
                <a:gd name="T16" fmla="*/ 0 w 24"/>
                <a:gd name="T17" fmla="*/ 41 h 48"/>
                <a:gd name="T18" fmla="*/ 0 w 24"/>
                <a:gd name="T19" fmla="*/ 42 h 48"/>
                <a:gd name="T20" fmla="*/ 0 w 24"/>
                <a:gd name="T21" fmla="*/ 44 h 48"/>
                <a:gd name="T22" fmla="*/ 0 w 24"/>
                <a:gd name="T23" fmla="*/ 46 h 48"/>
                <a:gd name="T24" fmla="*/ 3 w 24"/>
                <a:gd name="T25" fmla="*/ 46 h 48"/>
                <a:gd name="T26" fmla="*/ 5 w 24"/>
                <a:gd name="T27" fmla="*/ 48 h 48"/>
                <a:gd name="T28" fmla="*/ 7 w 24"/>
                <a:gd name="T29" fmla="*/ 48 h 48"/>
                <a:gd name="T30" fmla="*/ 10 w 24"/>
                <a:gd name="T31" fmla="*/ 48 h 48"/>
                <a:gd name="T32" fmla="*/ 11 w 24"/>
                <a:gd name="T33" fmla="*/ 46 h 48"/>
                <a:gd name="T34" fmla="*/ 14 w 24"/>
                <a:gd name="T35" fmla="*/ 44 h 48"/>
                <a:gd name="T36" fmla="*/ 17 w 24"/>
                <a:gd name="T37" fmla="*/ 42 h 48"/>
                <a:gd name="T38" fmla="*/ 20 w 24"/>
                <a:gd name="T39" fmla="*/ 39 h 48"/>
                <a:gd name="T40" fmla="*/ 22 w 24"/>
                <a:gd name="T41" fmla="*/ 38 h 48"/>
                <a:gd name="T42" fmla="*/ 24 w 24"/>
                <a:gd name="T43" fmla="*/ 34 h 48"/>
                <a:gd name="T44" fmla="*/ 22 w 24"/>
                <a:gd name="T45" fmla="*/ 32 h 48"/>
                <a:gd name="T46" fmla="*/ 21 w 24"/>
                <a:gd name="T47" fmla="*/ 24 h 48"/>
                <a:gd name="T48" fmla="*/ 20 w 24"/>
                <a:gd name="T49" fmla="*/ 14 h 48"/>
                <a:gd name="T50" fmla="*/ 20 w 24"/>
                <a:gd name="T51" fmla="*/ 6 h 48"/>
                <a:gd name="T52" fmla="*/ 20 w 24"/>
                <a:gd name="T53" fmla="*/ 1 h 48"/>
                <a:gd name="T54" fmla="*/ 17 w 24"/>
                <a:gd name="T55" fmla="*/ 1 h 48"/>
                <a:gd name="T56" fmla="*/ 14 w 24"/>
                <a:gd name="T57" fmla="*/ 0 h 48"/>
                <a:gd name="T58" fmla="*/ 11 w 24"/>
                <a:gd name="T59" fmla="*/ 0 h 48"/>
                <a:gd name="T60" fmla="*/ 10 w 24"/>
                <a:gd name="T61" fmla="*/ 0 h 48"/>
                <a:gd name="T62" fmla="*/ 7 w 24"/>
                <a:gd name="T63" fmla="*/ 0 h 48"/>
                <a:gd name="T64" fmla="*/ 5 w 24"/>
                <a:gd name="T65" fmla="*/ 1 h 48"/>
                <a:gd name="T66" fmla="*/ 4 w 24"/>
                <a:gd name="T67" fmla="*/ 4 h 48"/>
                <a:gd name="T68" fmla="*/ 3 w 24"/>
                <a:gd name="T6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48">
                  <a:moveTo>
                    <a:pt x="3" y="8"/>
                  </a:moveTo>
                  <a:lnTo>
                    <a:pt x="3" y="18"/>
                  </a:lnTo>
                  <a:lnTo>
                    <a:pt x="1" y="27"/>
                  </a:lnTo>
                  <a:lnTo>
                    <a:pt x="1" y="34"/>
                  </a:lnTo>
                  <a:lnTo>
                    <a:pt x="5" y="38"/>
                  </a:lnTo>
                  <a:lnTo>
                    <a:pt x="3" y="39"/>
                  </a:lnTo>
                  <a:lnTo>
                    <a:pt x="1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10" y="48"/>
                  </a:lnTo>
                  <a:lnTo>
                    <a:pt x="11" y="46"/>
                  </a:lnTo>
                  <a:lnTo>
                    <a:pt x="14" y="44"/>
                  </a:lnTo>
                  <a:lnTo>
                    <a:pt x="17" y="42"/>
                  </a:lnTo>
                  <a:lnTo>
                    <a:pt x="20" y="39"/>
                  </a:lnTo>
                  <a:lnTo>
                    <a:pt x="22" y="38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1" y="24"/>
                  </a:lnTo>
                  <a:lnTo>
                    <a:pt x="20" y="14"/>
                  </a:lnTo>
                  <a:lnTo>
                    <a:pt x="20" y="6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4"/>
                  </a:lnTo>
                  <a:lnTo>
                    <a:pt x="3" y="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Freeform 197"/>
            <p:cNvSpPr>
              <a:spLocks/>
            </p:cNvSpPr>
            <p:nvPr/>
          </p:nvSpPr>
          <p:spPr bwMode="gray">
            <a:xfrm>
              <a:off x="2302" y="2221"/>
              <a:ext cx="14" cy="21"/>
            </a:xfrm>
            <a:custGeom>
              <a:avLst/>
              <a:gdLst>
                <a:gd name="T0" fmla="*/ 2 w 14"/>
                <a:gd name="T1" fmla="*/ 17 h 21"/>
                <a:gd name="T2" fmla="*/ 4 w 14"/>
                <a:gd name="T3" fmla="*/ 20 h 21"/>
                <a:gd name="T4" fmla="*/ 7 w 14"/>
                <a:gd name="T5" fmla="*/ 21 h 21"/>
                <a:gd name="T6" fmla="*/ 9 w 14"/>
                <a:gd name="T7" fmla="*/ 21 h 21"/>
                <a:gd name="T8" fmla="*/ 12 w 14"/>
                <a:gd name="T9" fmla="*/ 20 h 21"/>
                <a:gd name="T10" fmla="*/ 13 w 14"/>
                <a:gd name="T11" fmla="*/ 18 h 21"/>
                <a:gd name="T12" fmla="*/ 13 w 14"/>
                <a:gd name="T13" fmla="*/ 17 h 21"/>
                <a:gd name="T14" fmla="*/ 14 w 14"/>
                <a:gd name="T15" fmla="*/ 14 h 21"/>
                <a:gd name="T16" fmla="*/ 14 w 14"/>
                <a:gd name="T17" fmla="*/ 11 h 21"/>
                <a:gd name="T18" fmla="*/ 14 w 14"/>
                <a:gd name="T19" fmla="*/ 8 h 21"/>
                <a:gd name="T20" fmla="*/ 14 w 14"/>
                <a:gd name="T21" fmla="*/ 5 h 21"/>
                <a:gd name="T22" fmla="*/ 10 w 14"/>
                <a:gd name="T23" fmla="*/ 3 h 21"/>
                <a:gd name="T24" fmla="*/ 7 w 14"/>
                <a:gd name="T25" fmla="*/ 0 h 21"/>
                <a:gd name="T26" fmla="*/ 6 w 14"/>
                <a:gd name="T27" fmla="*/ 0 h 21"/>
                <a:gd name="T28" fmla="*/ 3 w 14"/>
                <a:gd name="T29" fmla="*/ 1 h 21"/>
                <a:gd name="T30" fmla="*/ 3 w 14"/>
                <a:gd name="T31" fmla="*/ 4 h 21"/>
                <a:gd name="T32" fmla="*/ 2 w 14"/>
                <a:gd name="T33" fmla="*/ 5 h 21"/>
                <a:gd name="T34" fmla="*/ 2 w 14"/>
                <a:gd name="T35" fmla="*/ 10 h 21"/>
                <a:gd name="T36" fmla="*/ 0 w 14"/>
                <a:gd name="T37" fmla="*/ 12 h 21"/>
                <a:gd name="T38" fmla="*/ 2 w 14"/>
                <a:gd name="T3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21">
                  <a:moveTo>
                    <a:pt x="2" y="17"/>
                  </a:moveTo>
                  <a:lnTo>
                    <a:pt x="4" y="20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0" y="3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7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Freeform 198"/>
            <p:cNvSpPr>
              <a:spLocks/>
            </p:cNvSpPr>
            <p:nvPr/>
          </p:nvSpPr>
          <p:spPr bwMode="gray">
            <a:xfrm>
              <a:off x="2270" y="2204"/>
              <a:ext cx="38" cy="35"/>
            </a:xfrm>
            <a:custGeom>
              <a:avLst/>
              <a:gdLst>
                <a:gd name="T0" fmla="*/ 24 w 38"/>
                <a:gd name="T1" fmla="*/ 3 h 35"/>
                <a:gd name="T2" fmla="*/ 15 w 38"/>
                <a:gd name="T3" fmla="*/ 7 h 35"/>
                <a:gd name="T4" fmla="*/ 8 w 38"/>
                <a:gd name="T5" fmla="*/ 18 h 35"/>
                <a:gd name="T6" fmla="*/ 0 w 38"/>
                <a:gd name="T7" fmla="*/ 32 h 35"/>
                <a:gd name="T8" fmla="*/ 8 w 38"/>
                <a:gd name="T9" fmla="*/ 35 h 35"/>
                <a:gd name="T10" fmla="*/ 17 w 38"/>
                <a:gd name="T11" fmla="*/ 32 h 35"/>
                <a:gd name="T12" fmla="*/ 24 w 38"/>
                <a:gd name="T13" fmla="*/ 27 h 35"/>
                <a:gd name="T14" fmla="*/ 29 w 38"/>
                <a:gd name="T15" fmla="*/ 18 h 35"/>
                <a:gd name="T16" fmla="*/ 32 w 38"/>
                <a:gd name="T17" fmla="*/ 13 h 35"/>
                <a:gd name="T18" fmla="*/ 34 w 38"/>
                <a:gd name="T19" fmla="*/ 8 h 35"/>
                <a:gd name="T20" fmla="*/ 36 w 38"/>
                <a:gd name="T21" fmla="*/ 4 h 35"/>
                <a:gd name="T22" fmla="*/ 38 w 38"/>
                <a:gd name="T23" fmla="*/ 1 h 35"/>
                <a:gd name="T24" fmla="*/ 38 w 38"/>
                <a:gd name="T25" fmla="*/ 0 h 35"/>
                <a:gd name="T26" fmla="*/ 38 w 38"/>
                <a:gd name="T27" fmla="*/ 0 h 35"/>
                <a:gd name="T28" fmla="*/ 36 w 38"/>
                <a:gd name="T29" fmla="*/ 0 h 35"/>
                <a:gd name="T30" fmla="*/ 35 w 38"/>
                <a:gd name="T31" fmla="*/ 0 h 35"/>
                <a:gd name="T32" fmla="*/ 31 w 38"/>
                <a:gd name="T33" fmla="*/ 1 h 35"/>
                <a:gd name="T34" fmla="*/ 24 w 38"/>
                <a:gd name="T35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5">
                  <a:moveTo>
                    <a:pt x="24" y="3"/>
                  </a:moveTo>
                  <a:lnTo>
                    <a:pt x="15" y="7"/>
                  </a:lnTo>
                  <a:lnTo>
                    <a:pt x="8" y="18"/>
                  </a:lnTo>
                  <a:lnTo>
                    <a:pt x="0" y="32"/>
                  </a:lnTo>
                  <a:lnTo>
                    <a:pt x="8" y="35"/>
                  </a:lnTo>
                  <a:lnTo>
                    <a:pt x="17" y="32"/>
                  </a:lnTo>
                  <a:lnTo>
                    <a:pt x="24" y="27"/>
                  </a:lnTo>
                  <a:lnTo>
                    <a:pt x="29" y="18"/>
                  </a:lnTo>
                  <a:lnTo>
                    <a:pt x="32" y="13"/>
                  </a:lnTo>
                  <a:lnTo>
                    <a:pt x="34" y="8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1" y="1"/>
                  </a:lnTo>
                  <a:lnTo>
                    <a:pt x="24" y="3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Freeform 199"/>
            <p:cNvSpPr>
              <a:spLocks/>
            </p:cNvSpPr>
            <p:nvPr/>
          </p:nvSpPr>
          <p:spPr bwMode="gray">
            <a:xfrm>
              <a:off x="2278" y="2142"/>
              <a:ext cx="33" cy="56"/>
            </a:xfrm>
            <a:custGeom>
              <a:avLst/>
              <a:gdLst>
                <a:gd name="T0" fmla="*/ 4 w 33"/>
                <a:gd name="T1" fmla="*/ 27 h 56"/>
                <a:gd name="T2" fmla="*/ 7 w 33"/>
                <a:gd name="T3" fmla="*/ 29 h 56"/>
                <a:gd name="T4" fmla="*/ 9 w 33"/>
                <a:gd name="T5" fmla="*/ 32 h 56"/>
                <a:gd name="T6" fmla="*/ 9 w 33"/>
                <a:gd name="T7" fmla="*/ 35 h 56"/>
                <a:gd name="T8" fmla="*/ 9 w 33"/>
                <a:gd name="T9" fmla="*/ 35 h 56"/>
                <a:gd name="T10" fmla="*/ 7 w 33"/>
                <a:gd name="T11" fmla="*/ 35 h 56"/>
                <a:gd name="T12" fmla="*/ 7 w 33"/>
                <a:gd name="T13" fmla="*/ 35 h 56"/>
                <a:gd name="T14" fmla="*/ 4 w 33"/>
                <a:gd name="T15" fmla="*/ 35 h 56"/>
                <a:gd name="T16" fmla="*/ 3 w 33"/>
                <a:gd name="T17" fmla="*/ 35 h 56"/>
                <a:gd name="T18" fmla="*/ 0 w 33"/>
                <a:gd name="T19" fmla="*/ 35 h 56"/>
                <a:gd name="T20" fmla="*/ 0 w 33"/>
                <a:gd name="T21" fmla="*/ 38 h 56"/>
                <a:gd name="T22" fmla="*/ 0 w 33"/>
                <a:gd name="T23" fmla="*/ 41 h 56"/>
                <a:gd name="T24" fmla="*/ 2 w 33"/>
                <a:gd name="T25" fmla="*/ 42 h 56"/>
                <a:gd name="T26" fmla="*/ 3 w 33"/>
                <a:gd name="T27" fmla="*/ 43 h 56"/>
                <a:gd name="T28" fmla="*/ 4 w 33"/>
                <a:gd name="T29" fmla="*/ 43 h 56"/>
                <a:gd name="T30" fmla="*/ 6 w 33"/>
                <a:gd name="T31" fmla="*/ 45 h 56"/>
                <a:gd name="T32" fmla="*/ 7 w 33"/>
                <a:gd name="T33" fmla="*/ 48 h 56"/>
                <a:gd name="T34" fmla="*/ 4 w 33"/>
                <a:gd name="T35" fmla="*/ 49 h 56"/>
                <a:gd name="T36" fmla="*/ 3 w 33"/>
                <a:gd name="T37" fmla="*/ 51 h 56"/>
                <a:gd name="T38" fmla="*/ 2 w 33"/>
                <a:gd name="T39" fmla="*/ 53 h 56"/>
                <a:gd name="T40" fmla="*/ 0 w 33"/>
                <a:gd name="T41" fmla="*/ 56 h 56"/>
                <a:gd name="T42" fmla="*/ 2 w 33"/>
                <a:gd name="T43" fmla="*/ 55 h 56"/>
                <a:gd name="T44" fmla="*/ 4 w 33"/>
                <a:gd name="T45" fmla="*/ 55 h 56"/>
                <a:gd name="T46" fmla="*/ 7 w 33"/>
                <a:gd name="T47" fmla="*/ 55 h 56"/>
                <a:gd name="T48" fmla="*/ 10 w 33"/>
                <a:gd name="T49" fmla="*/ 53 h 56"/>
                <a:gd name="T50" fmla="*/ 12 w 33"/>
                <a:gd name="T51" fmla="*/ 53 h 56"/>
                <a:gd name="T52" fmla="*/ 23 w 33"/>
                <a:gd name="T53" fmla="*/ 46 h 56"/>
                <a:gd name="T54" fmla="*/ 30 w 33"/>
                <a:gd name="T55" fmla="*/ 36 h 56"/>
                <a:gd name="T56" fmla="*/ 33 w 33"/>
                <a:gd name="T57" fmla="*/ 22 h 56"/>
                <a:gd name="T58" fmla="*/ 30 w 33"/>
                <a:gd name="T59" fmla="*/ 8 h 56"/>
                <a:gd name="T60" fmla="*/ 26 w 33"/>
                <a:gd name="T61" fmla="*/ 1 h 56"/>
                <a:gd name="T62" fmla="*/ 20 w 33"/>
                <a:gd name="T63" fmla="*/ 0 h 56"/>
                <a:gd name="T64" fmla="*/ 16 w 33"/>
                <a:gd name="T65" fmla="*/ 4 h 56"/>
                <a:gd name="T66" fmla="*/ 12 w 33"/>
                <a:gd name="T67" fmla="*/ 10 h 56"/>
                <a:gd name="T68" fmla="*/ 7 w 33"/>
                <a:gd name="T69" fmla="*/ 17 h 56"/>
                <a:gd name="T70" fmla="*/ 6 w 33"/>
                <a:gd name="T71" fmla="*/ 22 h 56"/>
                <a:gd name="T72" fmla="*/ 4 w 33"/>
                <a:gd name="T73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" h="56">
                  <a:moveTo>
                    <a:pt x="4" y="27"/>
                  </a:moveTo>
                  <a:lnTo>
                    <a:pt x="7" y="29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2" y="42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7" y="48"/>
                  </a:lnTo>
                  <a:lnTo>
                    <a:pt x="4" y="49"/>
                  </a:lnTo>
                  <a:lnTo>
                    <a:pt x="3" y="51"/>
                  </a:lnTo>
                  <a:lnTo>
                    <a:pt x="2" y="53"/>
                  </a:lnTo>
                  <a:lnTo>
                    <a:pt x="0" y="56"/>
                  </a:lnTo>
                  <a:lnTo>
                    <a:pt x="2" y="55"/>
                  </a:lnTo>
                  <a:lnTo>
                    <a:pt x="4" y="55"/>
                  </a:lnTo>
                  <a:lnTo>
                    <a:pt x="7" y="55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23" y="46"/>
                  </a:lnTo>
                  <a:lnTo>
                    <a:pt x="30" y="36"/>
                  </a:lnTo>
                  <a:lnTo>
                    <a:pt x="33" y="22"/>
                  </a:lnTo>
                  <a:lnTo>
                    <a:pt x="30" y="8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6" y="4"/>
                  </a:lnTo>
                  <a:lnTo>
                    <a:pt x="12" y="10"/>
                  </a:lnTo>
                  <a:lnTo>
                    <a:pt x="7" y="17"/>
                  </a:lnTo>
                  <a:lnTo>
                    <a:pt x="6" y="22"/>
                  </a:lnTo>
                  <a:lnTo>
                    <a:pt x="4" y="27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200"/>
            <p:cNvSpPr>
              <a:spLocks/>
            </p:cNvSpPr>
            <p:nvPr/>
          </p:nvSpPr>
          <p:spPr bwMode="gray">
            <a:xfrm>
              <a:off x="1959" y="1926"/>
              <a:ext cx="64" cy="45"/>
            </a:xfrm>
            <a:custGeom>
              <a:avLst/>
              <a:gdLst>
                <a:gd name="T0" fmla="*/ 16 w 64"/>
                <a:gd name="T1" fmla="*/ 0 h 45"/>
                <a:gd name="T2" fmla="*/ 23 w 64"/>
                <a:gd name="T3" fmla="*/ 2 h 45"/>
                <a:gd name="T4" fmla="*/ 27 w 64"/>
                <a:gd name="T5" fmla="*/ 5 h 45"/>
                <a:gd name="T6" fmla="*/ 31 w 64"/>
                <a:gd name="T7" fmla="*/ 9 h 45"/>
                <a:gd name="T8" fmla="*/ 38 w 64"/>
                <a:gd name="T9" fmla="*/ 14 h 45"/>
                <a:gd name="T10" fmla="*/ 49 w 64"/>
                <a:gd name="T11" fmla="*/ 18 h 45"/>
                <a:gd name="T12" fmla="*/ 56 w 64"/>
                <a:gd name="T13" fmla="*/ 19 h 45"/>
                <a:gd name="T14" fmla="*/ 61 w 64"/>
                <a:gd name="T15" fmla="*/ 21 h 45"/>
                <a:gd name="T16" fmla="*/ 62 w 64"/>
                <a:gd name="T17" fmla="*/ 25 h 45"/>
                <a:gd name="T18" fmla="*/ 64 w 64"/>
                <a:gd name="T19" fmla="*/ 36 h 45"/>
                <a:gd name="T20" fmla="*/ 59 w 64"/>
                <a:gd name="T21" fmla="*/ 42 h 45"/>
                <a:gd name="T22" fmla="*/ 52 w 64"/>
                <a:gd name="T23" fmla="*/ 43 h 45"/>
                <a:gd name="T24" fmla="*/ 45 w 64"/>
                <a:gd name="T25" fmla="*/ 43 h 45"/>
                <a:gd name="T26" fmla="*/ 38 w 64"/>
                <a:gd name="T27" fmla="*/ 42 h 45"/>
                <a:gd name="T28" fmla="*/ 37 w 64"/>
                <a:gd name="T29" fmla="*/ 38 h 45"/>
                <a:gd name="T30" fmla="*/ 37 w 64"/>
                <a:gd name="T31" fmla="*/ 35 h 45"/>
                <a:gd name="T32" fmla="*/ 37 w 64"/>
                <a:gd name="T33" fmla="*/ 35 h 45"/>
                <a:gd name="T34" fmla="*/ 37 w 64"/>
                <a:gd name="T35" fmla="*/ 33 h 45"/>
                <a:gd name="T36" fmla="*/ 35 w 64"/>
                <a:gd name="T37" fmla="*/ 35 h 45"/>
                <a:gd name="T38" fmla="*/ 35 w 64"/>
                <a:gd name="T39" fmla="*/ 36 h 45"/>
                <a:gd name="T40" fmla="*/ 32 w 64"/>
                <a:gd name="T41" fmla="*/ 39 h 45"/>
                <a:gd name="T42" fmla="*/ 30 w 64"/>
                <a:gd name="T43" fmla="*/ 42 h 45"/>
                <a:gd name="T44" fmla="*/ 27 w 64"/>
                <a:gd name="T45" fmla="*/ 45 h 45"/>
                <a:gd name="T46" fmla="*/ 25 w 64"/>
                <a:gd name="T47" fmla="*/ 38 h 45"/>
                <a:gd name="T48" fmla="*/ 25 w 64"/>
                <a:gd name="T49" fmla="*/ 35 h 45"/>
                <a:gd name="T50" fmla="*/ 25 w 64"/>
                <a:gd name="T51" fmla="*/ 32 h 45"/>
                <a:gd name="T52" fmla="*/ 24 w 64"/>
                <a:gd name="T53" fmla="*/ 32 h 45"/>
                <a:gd name="T54" fmla="*/ 23 w 64"/>
                <a:gd name="T55" fmla="*/ 33 h 45"/>
                <a:gd name="T56" fmla="*/ 21 w 64"/>
                <a:gd name="T57" fmla="*/ 35 h 45"/>
                <a:gd name="T58" fmla="*/ 18 w 64"/>
                <a:gd name="T59" fmla="*/ 36 h 45"/>
                <a:gd name="T60" fmla="*/ 14 w 64"/>
                <a:gd name="T61" fmla="*/ 39 h 45"/>
                <a:gd name="T62" fmla="*/ 14 w 64"/>
                <a:gd name="T63" fmla="*/ 33 h 45"/>
                <a:gd name="T64" fmla="*/ 14 w 64"/>
                <a:gd name="T65" fmla="*/ 29 h 45"/>
                <a:gd name="T66" fmla="*/ 14 w 64"/>
                <a:gd name="T67" fmla="*/ 26 h 45"/>
                <a:gd name="T68" fmla="*/ 14 w 64"/>
                <a:gd name="T69" fmla="*/ 25 h 45"/>
                <a:gd name="T70" fmla="*/ 13 w 64"/>
                <a:gd name="T71" fmla="*/ 24 h 45"/>
                <a:gd name="T72" fmla="*/ 13 w 64"/>
                <a:gd name="T73" fmla="*/ 25 h 45"/>
                <a:gd name="T74" fmla="*/ 11 w 64"/>
                <a:gd name="T75" fmla="*/ 26 h 45"/>
                <a:gd name="T76" fmla="*/ 8 w 64"/>
                <a:gd name="T77" fmla="*/ 29 h 45"/>
                <a:gd name="T78" fmla="*/ 6 w 64"/>
                <a:gd name="T79" fmla="*/ 33 h 45"/>
                <a:gd name="T80" fmla="*/ 0 w 64"/>
                <a:gd name="T81" fmla="*/ 29 h 45"/>
                <a:gd name="T82" fmla="*/ 1 w 64"/>
                <a:gd name="T83" fmla="*/ 24 h 45"/>
                <a:gd name="T84" fmla="*/ 3 w 64"/>
                <a:gd name="T85" fmla="*/ 15 h 45"/>
                <a:gd name="T86" fmla="*/ 6 w 64"/>
                <a:gd name="T87" fmla="*/ 7 h 45"/>
                <a:gd name="T88" fmla="*/ 10 w 64"/>
                <a:gd name="T89" fmla="*/ 0 h 45"/>
                <a:gd name="T90" fmla="*/ 16 w 64"/>
                <a:gd name="T9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" h="45">
                  <a:moveTo>
                    <a:pt x="16" y="0"/>
                  </a:moveTo>
                  <a:lnTo>
                    <a:pt x="23" y="2"/>
                  </a:lnTo>
                  <a:lnTo>
                    <a:pt x="27" y="5"/>
                  </a:lnTo>
                  <a:lnTo>
                    <a:pt x="31" y="9"/>
                  </a:lnTo>
                  <a:lnTo>
                    <a:pt x="38" y="14"/>
                  </a:lnTo>
                  <a:lnTo>
                    <a:pt x="49" y="18"/>
                  </a:lnTo>
                  <a:lnTo>
                    <a:pt x="56" y="19"/>
                  </a:lnTo>
                  <a:lnTo>
                    <a:pt x="61" y="21"/>
                  </a:lnTo>
                  <a:lnTo>
                    <a:pt x="62" y="25"/>
                  </a:lnTo>
                  <a:lnTo>
                    <a:pt x="64" y="36"/>
                  </a:lnTo>
                  <a:lnTo>
                    <a:pt x="59" y="42"/>
                  </a:lnTo>
                  <a:lnTo>
                    <a:pt x="52" y="43"/>
                  </a:lnTo>
                  <a:lnTo>
                    <a:pt x="45" y="43"/>
                  </a:lnTo>
                  <a:lnTo>
                    <a:pt x="38" y="42"/>
                  </a:lnTo>
                  <a:lnTo>
                    <a:pt x="37" y="38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7" y="33"/>
                  </a:lnTo>
                  <a:lnTo>
                    <a:pt x="35" y="35"/>
                  </a:lnTo>
                  <a:lnTo>
                    <a:pt x="35" y="36"/>
                  </a:lnTo>
                  <a:lnTo>
                    <a:pt x="32" y="39"/>
                  </a:lnTo>
                  <a:lnTo>
                    <a:pt x="30" y="42"/>
                  </a:lnTo>
                  <a:lnTo>
                    <a:pt x="27" y="45"/>
                  </a:lnTo>
                  <a:lnTo>
                    <a:pt x="25" y="38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3" y="33"/>
                  </a:lnTo>
                  <a:lnTo>
                    <a:pt x="21" y="35"/>
                  </a:lnTo>
                  <a:lnTo>
                    <a:pt x="18" y="36"/>
                  </a:lnTo>
                  <a:lnTo>
                    <a:pt x="14" y="39"/>
                  </a:lnTo>
                  <a:lnTo>
                    <a:pt x="14" y="33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1" y="26"/>
                  </a:lnTo>
                  <a:lnTo>
                    <a:pt x="8" y="29"/>
                  </a:lnTo>
                  <a:lnTo>
                    <a:pt x="6" y="33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6" y="7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201"/>
            <p:cNvSpPr>
              <a:spLocks/>
            </p:cNvSpPr>
            <p:nvPr/>
          </p:nvSpPr>
          <p:spPr bwMode="gray">
            <a:xfrm>
              <a:off x="1686" y="1834"/>
              <a:ext cx="34" cy="21"/>
            </a:xfrm>
            <a:custGeom>
              <a:avLst/>
              <a:gdLst>
                <a:gd name="T0" fmla="*/ 9 w 34"/>
                <a:gd name="T1" fmla="*/ 3 h 21"/>
                <a:gd name="T2" fmla="*/ 19 w 34"/>
                <a:gd name="T3" fmla="*/ 0 h 21"/>
                <a:gd name="T4" fmla="*/ 24 w 34"/>
                <a:gd name="T5" fmla="*/ 3 h 21"/>
                <a:gd name="T6" fmla="*/ 30 w 34"/>
                <a:gd name="T7" fmla="*/ 7 h 21"/>
                <a:gd name="T8" fmla="*/ 33 w 34"/>
                <a:gd name="T9" fmla="*/ 14 h 21"/>
                <a:gd name="T10" fmla="*/ 34 w 34"/>
                <a:gd name="T11" fmla="*/ 21 h 21"/>
                <a:gd name="T12" fmla="*/ 17 w 34"/>
                <a:gd name="T13" fmla="*/ 15 h 21"/>
                <a:gd name="T14" fmla="*/ 0 w 34"/>
                <a:gd name="T15" fmla="*/ 11 h 21"/>
                <a:gd name="T16" fmla="*/ 2 w 34"/>
                <a:gd name="T17" fmla="*/ 10 h 21"/>
                <a:gd name="T18" fmla="*/ 3 w 34"/>
                <a:gd name="T19" fmla="*/ 8 h 21"/>
                <a:gd name="T20" fmla="*/ 6 w 34"/>
                <a:gd name="T21" fmla="*/ 5 h 21"/>
                <a:gd name="T22" fmla="*/ 7 w 34"/>
                <a:gd name="T23" fmla="*/ 4 h 21"/>
                <a:gd name="T24" fmla="*/ 9 w 34"/>
                <a:gd name="T25" fmla="*/ 3 h 21"/>
                <a:gd name="T26" fmla="*/ 9 w 34"/>
                <a:gd name="T2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1">
                  <a:moveTo>
                    <a:pt x="9" y="3"/>
                  </a:moveTo>
                  <a:lnTo>
                    <a:pt x="19" y="0"/>
                  </a:lnTo>
                  <a:lnTo>
                    <a:pt x="24" y="3"/>
                  </a:lnTo>
                  <a:lnTo>
                    <a:pt x="30" y="7"/>
                  </a:lnTo>
                  <a:lnTo>
                    <a:pt x="33" y="14"/>
                  </a:lnTo>
                  <a:lnTo>
                    <a:pt x="34" y="21"/>
                  </a:lnTo>
                  <a:lnTo>
                    <a:pt x="17" y="15"/>
                  </a:lnTo>
                  <a:lnTo>
                    <a:pt x="0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6" y="5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3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Freeform 202"/>
            <p:cNvSpPr>
              <a:spLocks/>
            </p:cNvSpPr>
            <p:nvPr/>
          </p:nvSpPr>
          <p:spPr bwMode="gray">
            <a:xfrm>
              <a:off x="1647" y="1813"/>
              <a:ext cx="39" cy="18"/>
            </a:xfrm>
            <a:custGeom>
              <a:avLst/>
              <a:gdLst>
                <a:gd name="T0" fmla="*/ 0 w 39"/>
                <a:gd name="T1" fmla="*/ 1 h 18"/>
                <a:gd name="T2" fmla="*/ 39 w 39"/>
                <a:gd name="T3" fmla="*/ 0 h 18"/>
                <a:gd name="T4" fmla="*/ 38 w 39"/>
                <a:gd name="T5" fmla="*/ 14 h 18"/>
                <a:gd name="T6" fmla="*/ 29 w 39"/>
                <a:gd name="T7" fmla="*/ 17 h 18"/>
                <a:gd name="T8" fmla="*/ 21 w 39"/>
                <a:gd name="T9" fmla="*/ 18 h 18"/>
                <a:gd name="T10" fmla="*/ 12 w 39"/>
                <a:gd name="T11" fmla="*/ 17 h 18"/>
                <a:gd name="T12" fmla="*/ 4 w 39"/>
                <a:gd name="T13" fmla="*/ 14 h 18"/>
                <a:gd name="T14" fmla="*/ 0 w 39"/>
                <a:gd name="T15" fmla="*/ 9 h 18"/>
                <a:gd name="T16" fmla="*/ 0 w 39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8">
                  <a:moveTo>
                    <a:pt x="0" y="1"/>
                  </a:moveTo>
                  <a:lnTo>
                    <a:pt x="39" y="0"/>
                  </a:lnTo>
                  <a:lnTo>
                    <a:pt x="38" y="14"/>
                  </a:lnTo>
                  <a:lnTo>
                    <a:pt x="29" y="17"/>
                  </a:lnTo>
                  <a:lnTo>
                    <a:pt x="21" y="18"/>
                  </a:lnTo>
                  <a:lnTo>
                    <a:pt x="12" y="17"/>
                  </a:lnTo>
                  <a:lnTo>
                    <a:pt x="4" y="14"/>
                  </a:lnTo>
                  <a:lnTo>
                    <a:pt x="0" y="9"/>
                  </a:lnTo>
                  <a:lnTo>
                    <a:pt x="0" y="1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Freeform 203"/>
            <p:cNvSpPr>
              <a:spLocks/>
            </p:cNvSpPr>
            <p:nvPr/>
          </p:nvSpPr>
          <p:spPr bwMode="gray">
            <a:xfrm>
              <a:off x="1589" y="1779"/>
              <a:ext cx="30" cy="24"/>
            </a:xfrm>
            <a:custGeom>
              <a:avLst/>
              <a:gdLst>
                <a:gd name="T0" fmla="*/ 30 w 30"/>
                <a:gd name="T1" fmla="*/ 21 h 24"/>
                <a:gd name="T2" fmla="*/ 24 w 30"/>
                <a:gd name="T3" fmla="*/ 24 h 24"/>
                <a:gd name="T4" fmla="*/ 15 w 30"/>
                <a:gd name="T5" fmla="*/ 22 h 24"/>
                <a:gd name="T6" fmla="*/ 7 w 30"/>
                <a:gd name="T7" fmla="*/ 18 h 24"/>
                <a:gd name="T8" fmla="*/ 1 w 30"/>
                <a:gd name="T9" fmla="*/ 14 h 24"/>
                <a:gd name="T10" fmla="*/ 0 w 30"/>
                <a:gd name="T11" fmla="*/ 8 h 24"/>
                <a:gd name="T12" fmla="*/ 6 w 30"/>
                <a:gd name="T13" fmla="*/ 0 h 24"/>
                <a:gd name="T14" fmla="*/ 13 w 30"/>
                <a:gd name="T15" fmla="*/ 1 h 24"/>
                <a:gd name="T16" fmla="*/ 20 w 30"/>
                <a:gd name="T17" fmla="*/ 2 h 24"/>
                <a:gd name="T18" fmla="*/ 25 w 30"/>
                <a:gd name="T19" fmla="*/ 5 h 24"/>
                <a:gd name="T20" fmla="*/ 28 w 30"/>
                <a:gd name="T21" fmla="*/ 11 h 24"/>
                <a:gd name="T22" fmla="*/ 30 w 30"/>
                <a:gd name="T2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4">
                  <a:moveTo>
                    <a:pt x="30" y="21"/>
                  </a:moveTo>
                  <a:lnTo>
                    <a:pt x="24" y="24"/>
                  </a:lnTo>
                  <a:lnTo>
                    <a:pt x="15" y="22"/>
                  </a:lnTo>
                  <a:lnTo>
                    <a:pt x="7" y="18"/>
                  </a:lnTo>
                  <a:lnTo>
                    <a:pt x="1" y="14"/>
                  </a:lnTo>
                  <a:lnTo>
                    <a:pt x="0" y="8"/>
                  </a:lnTo>
                  <a:lnTo>
                    <a:pt x="6" y="0"/>
                  </a:lnTo>
                  <a:lnTo>
                    <a:pt x="13" y="1"/>
                  </a:lnTo>
                  <a:lnTo>
                    <a:pt x="20" y="2"/>
                  </a:lnTo>
                  <a:lnTo>
                    <a:pt x="25" y="5"/>
                  </a:lnTo>
                  <a:lnTo>
                    <a:pt x="28" y="11"/>
                  </a:lnTo>
                  <a:lnTo>
                    <a:pt x="30" y="21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Freeform 204"/>
            <p:cNvSpPr>
              <a:spLocks/>
            </p:cNvSpPr>
            <p:nvPr/>
          </p:nvSpPr>
          <p:spPr bwMode="gray">
            <a:xfrm>
              <a:off x="1555" y="1745"/>
              <a:ext cx="47" cy="17"/>
            </a:xfrm>
            <a:custGeom>
              <a:avLst/>
              <a:gdLst>
                <a:gd name="T0" fmla="*/ 34 w 47"/>
                <a:gd name="T1" fmla="*/ 0 h 17"/>
                <a:gd name="T2" fmla="*/ 40 w 47"/>
                <a:gd name="T3" fmla="*/ 1 h 17"/>
                <a:gd name="T4" fmla="*/ 44 w 47"/>
                <a:gd name="T5" fmla="*/ 1 h 17"/>
                <a:gd name="T6" fmla="*/ 45 w 47"/>
                <a:gd name="T7" fmla="*/ 1 h 17"/>
                <a:gd name="T8" fmla="*/ 47 w 47"/>
                <a:gd name="T9" fmla="*/ 3 h 17"/>
                <a:gd name="T10" fmla="*/ 45 w 47"/>
                <a:gd name="T11" fmla="*/ 4 h 17"/>
                <a:gd name="T12" fmla="*/ 44 w 47"/>
                <a:gd name="T13" fmla="*/ 4 h 17"/>
                <a:gd name="T14" fmla="*/ 41 w 47"/>
                <a:gd name="T15" fmla="*/ 5 h 17"/>
                <a:gd name="T16" fmla="*/ 38 w 47"/>
                <a:gd name="T17" fmla="*/ 7 h 17"/>
                <a:gd name="T18" fmla="*/ 35 w 47"/>
                <a:gd name="T19" fmla="*/ 10 h 17"/>
                <a:gd name="T20" fmla="*/ 32 w 47"/>
                <a:gd name="T21" fmla="*/ 12 h 17"/>
                <a:gd name="T22" fmla="*/ 28 w 47"/>
                <a:gd name="T23" fmla="*/ 15 h 17"/>
                <a:gd name="T24" fmla="*/ 24 w 47"/>
                <a:gd name="T25" fmla="*/ 17 h 17"/>
                <a:gd name="T26" fmla="*/ 20 w 47"/>
                <a:gd name="T27" fmla="*/ 17 h 17"/>
                <a:gd name="T28" fmla="*/ 15 w 47"/>
                <a:gd name="T29" fmla="*/ 17 h 17"/>
                <a:gd name="T30" fmla="*/ 11 w 47"/>
                <a:gd name="T31" fmla="*/ 15 h 17"/>
                <a:gd name="T32" fmla="*/ 0 w 47"/>
                <a:gd name="T33" fmla="*/ 1 h 17"/>
                <a:gd name="T34" fmla="*/ 4 w 47"/>
                <a:gd name="T35" fmla="*/ 1 h 17"/>
                <a:gd name="T36" fmla="*/ 11 w 47"/>
                <a:gd name="T37" fmla="*/ 1 h 17"/>
                <a:gd name="T38" fmla="*/ 21 w 47"/>
                <a:gd name="T39" fmla="*/ 0 h 17"/>
                <a:gd name="T40" fmla="*/ 30 w 47"/>
                <a:gd name="T41" fmla="*/ 0 h 17"/>
                <a:gd name="T42" fmla="*/ 34 w 47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17">
                  <a:moveTo>
                    <a:pt x="34" y="0"/>
                  </a:moveTo>
                  <a:lnTo>
                    <a:pt x="40" y="1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1" y="5"/>
                  </a:lnTo>
                  <a:lnTo>
                    <a:pt x="38" y="7"/>
                  </a:lnTo>
                  <a:lnTo>
                    <a:pt x="35" y="10"/>
                  </a:lnTo>
                  <a:lnTo>
                    <a:pt x="32" y="12"/>
                  </a:lnTo>
                  <a:lnTo>
                    <a:pt x="28" y="15"/>
                  </a:lnTo>
                  <a:lnTo>
                    <a:pt x="24" y="17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5"/>
                  </a:lnTo>
                  <a:lnTo>
                    <a:pt x="0" y="1"/>
                  </a:lnTo>
                  <a:lnTo>
                    <a:pt x="4" y="1"/>
                  </a:lnTo>
                  <a:lnTo>
                    <a:pt x="11" y="1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4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Freeform 205"/>
            <p:cNvSpPr>
              <a:spLocks/>
            </p:cNvSpPr>
            <p:nvPr/>
          </p:nvSpPr>
          <p:spPr bwMode="gray">
            <a:xfrm>
              <a:off x="1541" y="1707"/>
              <a:ext cx="41" cy="25"/>
            </a:xfrm>
            <a:custGeom>
              <a:avLst/>
              <a:gdLst>
                <a:gd name="T0" fmla="*/ 41 w 41"/>
                <a:gd name="T1" fmla="*/ 12 h 25"/>
                <a:gd name="T2" fmla="*/ 38 w 41"/>
                <a:gd name="T3" fmla="*/ 24 h 25"/>
                <a:gd name="T4" fmla="*/ 38 w 41"/>
                <a:gd name="T5" fmla="*/ 25 h 25"/>
                <a:gd name="T6" fmla="*/ 35 w 41"/>
                <a:gd name="T7" fmla="*/ 25 h 25"/>
                <a:gd name="T8" fmla="*/ 32 w 41"/>
                <a:gd name="T9" fmla="*/ 25 h 25"/>
                <a:gd name="T10" fmla="*/ 29 w 41"/>
                <a:gd name="T11" fmla="*/ 24 h 25"/>
                <a:gd name="T12" fmla="*/ 25 w 41"/>
                <a:gd name="T13" fmla="*/ 24 h 25"/>
                <a:gd name="T14" fmla="*/ 22 w 41"/>
                <a:gd name="T15" fmla="*/ 22 h 25"/>
                <a:gd name="T16" fmla="*/ 20 w 41"/>
                <a:gd name="T17" fmla="*/ 22 h 25"/>
                <a:gd name="T18" fmla="*/ 17 w 41"/>
                <a:gd name="T19" fmla="*/ 21 h 25"/>
                <a:gd name="T20" fmla="*/ 5 w 41"/>
                <a:gd name="T21" fmla="*/ 21 h 25"/>
                <a:gd name="T22" fmla="*/ 0 w 41"/>
                <a:gd name="T23" fmla="*/ 18 h 25"/>
                <a:gd name="T24" fmla="*/ 0 w 41"/>
                <a:gd name="T25" fmla="*/ 14 h 25"/>
                <a:gd name="T26" fmla="*/ 4 w 41"/>
                <a:gd name="T27" fmla="*/ 10 h 25"/>
                <a:gd name="T28" fmla="*/ 11 w 41"/>
                <a:gd name="T29" fmla="*/ 5 h 25"/>
                <a:gd name="T30" fmla="*/ 20 w 41"/>
                <a:gd name="T31" fmla="*/ 2 h 25"/>
                <a:gd name="T32" fmla="*/ 28 w 41"/>
                <a:gd name="T33" fmla="*/ 0 h 25"/>
                <a:gd name="T34" fmla="*/ 35 w 41"/>
                <a:gd name="T35" fmla="*/ 1 h 25"/>
                <a:gd name="T36" fmla="*/ 39 w 41"/>
                <a:gd name="T37" fmla="*/ 5 h 25"/>
                <a:gd name="T38" fmla="*/ 41 w 41"/>
                <a:gd name="T3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25">
                  <a:moveTo>
                    <a:pt x="41" y="12"/>
                  </a:moveTo>
                  <a:lnTo>
                    <a:pt x="38" y="24"/>
                  </a:lnTo>
                  <a:lnTo>
                    <a:pt x="38" y="25"/>
                  </a:lnTo>
                  <a:lnTo>
                    <a:pt x="35" y="25"/>
                  </a:lnTo>
                  <a:lnTo>
                    <a:pt x="32" y="25"/>
                  </a:lnTo>
                  <a:lnTo>
                    <a:pt x="29" y="24"/>
                  </a:lnTo>
                  <a:lnTo>
                    <a:pt x="25" y="24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7" y="21"/>
                  </a:lnTo>
                  <a:lnTo>
                    <a:pt x="5" y="21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0"/>
                  </a:lnTo>
                  <a:lnTo>
                    <a:pt x="11" y="5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5" y="1"/>
                  </a:lnTo>
                  <a:lnTo>
                    <a:pt x="39" y="5"/>
                  </a:lnTo>
                  <a:lnTo>
                    <a:pt x="41" y="1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Freeform 206"/>
            <p:cNvSpPr>
              <a:spLocks/>
            </p:cNvSpPr>
            <p:nvPr/>
          </p:nvSpPr>
          <p:spPr bwMode="gray">
            <a:xfrm>
              <a:off x="1743" y="1493"/>
              <a:ext cx="739" cy="861"/>
            </a:xfrm>
            <a:custGeom>
              <a:avLst/>
              <a:gdLst>
                <a:gd name="T0" fmla="*/ 590 w 739"/>
                <a:gd name="T1" fmla="*/ 821 h 861"/>
                <a:gd name="T2" fmla="*/ 587 w 739"/>
                <a:gd name="T3" fmla="*/ 773 h 861"/>
                <a:gd name="T4" fmla="*/ 590 w 739"/>
                <a:gd name="T5" fmla="*/ 692 h 861"/>
                <a:gd name="T6" fmla="*/ 568 w 739"/>
                <a:gd name="T7" fmla="*/ 636 h 861"/>
                <a:gd name="T8" fmla="*/ 530 w 739"/>
                <a:gd name="T9" fmla="*/ 605 h 861"/>
                <a:gd name="T10" fmla="*/ 514 w 739"/>
                <a:gd name="T11" fmla="*/ 551 h 861"/>
                <a:gd name="T12" fmla="*/ 453 w 739"/>
                <a:gd name="T13" fmla="*/ 466 h 861"/>
                <a:gd name="T14" fmla="*/ 417 w 739"/>
                <a:gd name="T15" fmla="*/ 387 h 861"/>
                <a:gd name="T16" fmla="*/ 373 w 739"/>
                <a:gd name="T17" fmla="*/ 433 h 861"/>
                <a:gd name="T18" fmla="*/ 328 w 739"/>
                <a:gd name="T19" fmla="*/ 434 h 861"/>
                <a:gd name="T20" fmla="*/ 349 w 739"/>
                <a:gd name="T21" fmla="*/ 409 h 861"/>
                <a:gd name="T22" fmla="*/ 367 w 739"/>
                <a:gd name="T23" fmla="*/ 382 h 861"/>
                <a:gd name="T24" fmla="*/ 298 w 739"/>
                <a:gd name="T25" fmla="*/ 403 h 861"/>
                <a:gd name="T26" fmla="*/ 247 w 739"/>
                <a:gd name="T27" fmla="*/ 414 h 861"/>
                <a:gd name="T28" fmla="*/ 195 w 739"/>
                <a:gd name="T29" fmla="*/ 417 h 861"/>
                <a:gd name="T30" fmla="*/ 107 w 739"/>
                <a:gd name="T31" fmla="*/ 411 h 861"/>
                <a:gd name="T32" fmla="*/ 55 w 739"/>
                <a:gd name="T33" fmla="*/ 389 h 861"/>
                <a:gd name="T34" fmla="*/ 0 w 739"/>
                <a:gd name="T35" fmla="*/ 362 h 861"/>
                <a:gd name="T36" fmla="*/ 93 w 739"/>
                <a:gd name="T37" fmla="*/ 373 h 861"/>
                <a:gd name="T38" fmla="*/ 193 w 739"/>
                <a:gd name="T39" fmla="*/ 383 h 861"/>
                <a:gd name="T40" fmla="*/ 217 w 739"/>
                <a:gd name="T41" fmla="*/ 369 h 861"/>
                <a:gd name="T42" fmla="*/ 199 w 739"/>
                <a:gd name="T43" fmla="*/ 322 h 861"/>
                <a:gd name="T44" fmla="*/ 183 w 739"/>
                <a:gd name="T45" fmla="*/ 286 h 861"/>
                <a:gd name="T46" fmla="*/ 209 w 739"/>
                <a:gd name="T47" fmla="*/ 249 h 861"/>
                <a:gd name="T48" fmla="*/ 186 w 739"/>
                <a:gd name="T49" fmla="*/ 222 h 861"/>
                <a:gd name="T50" fmla="*/ 206 w 739"/>
                <a:gd name="T51" fmla="*/ 199 h 861"/>
                <a:gd name="T52" fmla="*/ 219 w 739"/>
                <a:gd name="T53" fmla="*/ 173 h 861"/>
                <a:gd name="T54" fmla="*/ 264 w 739"/>
                <a:gd name="T55" fmla="*/ 154 h 861"/>
                <a:gd name="T56" fmla="*/ 309 w 739"/>
                <a:gd name="T57" fmla="*/ 170 h 861"/>
                <a:gd name="T58" fmla="*/ 356 w 739"/>
                <a:gd name="T59" fmla="*/ 168 h 861"/>
                <a:gd name="T60" fmla="*/ 383 w 739"/>
                <a:gd name="T61" fmla="*/ 154 h 861"/>
                <a:gd name="T62" fmla="*/ 349 w 739"/>
                <a:gd name="T63" fmla="*/ 125 h 861"/>
                <a:gd name="T64" fmla="*/ 337 w 739"/>
                <a:gd name="T65" fmla="*/ 77 h 861"/>
                <a:gd name="T66" fmla="*/ 376 w 739"/>
                <a:gd name="T67" fmla="*/ 47 h 861"/>
                <a:gd name="T68" fmla="*/ 412 w 739"/>
                <a:gd name="T69" fmla="*/ 79 h 861"/>
                <a:gd name="T70" fmla="*/ 431 w 739"/>
                <a:gd name="T71" fmla="*/ 118 h 861"/>
                <a:gd name="T72" fmla="*/ 435 w 739"/>
                <a:gd name="T73" fmla="*/ 71 h 861"/>
                <a:gd name="T74" fmla="*/ 458 w 739"/>
                <a:gd name="T75" fmla="*/ 0 h 861"/>
                <a:gd name="T76" fmla="*/ 575 w 739"/>
                <a:gd name="T77" fmla="*/ 23 h 861"/>
                <a:gd name="T78" fmla="*/ 614 w 739"/>
                <a:gd name="T79" fmla="*/ 30 h 861"/>
                <a:gd name="T80" fmla="*/ 648 w 739"/>
                <a:gd name="T81" fmla="*/ 81 h 861"/>
                <a:gd name="T82" fmla="*/ 699 w 739"/>
                <a:gd name="T83" fmla="*/ 156 h 861"/>
                <a:gd name="T84" fmla="*/ 520 w 739"/>
                <a:gd name="T85" fmla="*/ 520 h 861"/>
                <a:gd name="T86" fmla="*/ 606 w 739"/>
                <a:gd name="T87" fmla="*/ 589 h 861"/>
                <a:gd name="T88" fmla="*/ 636 w 739"/>
                <a:gd name="T89" fmla="*/ 787 h 861"/>
                <a:gd name="T90" fmla="*/ 607 w 739"/>
                <a:gd name="T91" fmla="*/ 854 h 861"/>
                <a:gd name="T92" fmla="*/ 602 w 739"/>
                <a:gd name="T93" fmla="*/ 859 h 861"/>
                <a:gd name="T94" fmla="*/ 593 w 739"/>
                <a:gd name="T95" fmla="*/ 849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9" h="861">
                  <a:moveTo>
                    <a:pt x="593" y="845"/>
                  </a:moveTo>
                  <a:lnTo>
                    <a:pt x="587" y="837"/>
                  </a:lnTo>
                  <a:lnTo>
                    <a:pt x="587" y="828"/>
                  </a:lnTo>
                  <a:lnTo>
                    <a:pt x="590" y="821"/>
                  </a:lnTo>
                  <a:lnTo>
                    <a:pt x="595" y="814"/>
                  </a:lnTo>
                  <a:lnTo>
                    <a:pt x="599" y="805"/>
                  </a:lnTo>
                  <a:lnTo>
                    <a:pt x="592" y="790"/>
                  </a:lnTo>
                  <a:lnTo>
                    <a:pt x="587" y="773"/>
                  </a:lnTo>
                  <a:lnTo>
                    <a:pt x="587" y="753"/>
                  </a:lnTo>
                  <a:lnTo>
                    <a:pt x="589" y="733"/>
                  </a:lnTo>
                  <a:lnTo>
                    <a:pt x="590" y="712"/>
                  </a:lnTo>
                  <a:lnTo>
                    <a:pt x="590" y="692"/>
                  </a:lnTo>
                  <a:lnTo>
                    <a:pt x="589" y="673"/>
                  </a:lnTo>
                  <a:lnTo>
                    <a:pt x="583" y="657"/>
                  </a:lnTo>
                  <a:lnTo>
                    <a:pt x="576" y="647"/>
                  </a:lnTo>
                  <a:lnTo>
                    <a:pt x="568" y="636"/>
                  </a:lnTo>
                  <a:lnTo>
                    <a:pt x="561" y="626"/>
                  </a:lnTo>
                  <a:lnTo>
                    <a:pt x="547" y="623"/>
                  </a:lnTo>
                  <a:lnTo>
                    <a:pt x="537" y="616"/>
                  </a:lnTo>
                  <a:lnTo>
                    <a:pt x="530" y="605"/>
                  </a:lnTo>
                  <a:lnTo>
                    <a:pt x="524" y="592"/>
                  </a:lnTo>
                  <a:lnTo>
                    <a:pt x="521" y="578"/>
                  </a:lnTo>
                  <a:lnTo>
                    <a:pt x="518" y="564"/>
                  </a:lnTo>
                  <a:lnTo>
                    <a:pt x="514" y="551"/>
                  </a:lnTo>
                  <a:lnTo>
                    <a:pt x="504" y="530"/>
                  </a:lnTo>
                  <a:lnTo>
                    <a:pt x="487" y="510"/>
                  </a:lnTo>
                  <a:lnTo>
                    <a:pt x="469" y="488"/>
                  </a:lnTo>
                  <a:lnTo>
                    <a:pt x="453" y="466"/>
                  </a:lnTo>
                  <a:lnTo>
                    <a:pt x="443" y="444"/>
                  </a:lnTo>
                  <a:lnTo>
                    <a:pt x="436" y="426"/>
                  </a:lnTo>
                  <a:lnTo>
                    <a:pt x="426" y="407"/>
                  </a:lnTo>
                  <a:lnTo>
                    <a:pt x="417" y="387"/>
                  </a:lnTo>
                  <a:lnTo>
                    <a:pt x="404" y="399"/>
                  </a:lnTo>
                  <a:lnTo>
                    <a:pt x="393" y="410"/>
                  </a:lnTo>
                  <a:lnTo>
                    <a:pt x="383" y="421"/>
                  </a:lnTo>
                  <a:lnTo>
                    <a:pt x="373" y="433"/>
                  </a:lnTo>
                  <a:lnTo>
                    <a:pt x="360" y="440"/>
                  </a:lnTo>
                  <a:lnTo>
                    <a:pt x="352" y="440"/>
                  </a:lnTo>
                  <a:lnTo>
                    <a:pt x="340" y="437"/>
                  </a:lnTo>
                  <a:lnTo>
                    <a:pt x="328" y="434"/>
                  </a:lnTo>
                  <a:lnTo>
                    <a:pt x="318" y="430"/>
                  </a:lnTo>
                  <a:lnTo>
                    <a:pt x="312" y="427"/>
                  </a:lnTo>
                  <a:lnTo>
                    <a:pt x="330" y="417"/>
                  </a:lnTo>
                  <a:lnTo>
                    <a:pt x="349" y="409"/>
                  </a:lnTo>
                  <a:lnTo>
                    <a:pt x="364" y="400"/>
                  </a:lnTo>
                  <a:lnTo>
                    <a:pt x="374" y="392"/>
                  </a:lnTo>
                  <a:lnTo>
                    <a:pt x="380" y="385"/>
                  </a:lnTo>
                  <a:lnTo>
                    <a:pt x="367" y="382"/>
                  </a:lnTo>
                  <a:lnTo>
                    <a:pt x="350" y="383"/>
                  </a:lnTo>
                  <a:lnTo>
                    <a:pt x="333" y="387"/>
                  </a:lnTo>
                  <a:lnTo>
                    <a:pt x="315" y="394"/>
                  </a:lnTo>
                  <a:lnTo>
                    <a:pt x="298" y="403"/>
                  </a:lnTo>
                  <a:lnTo>
                    <a:pt x="282" y="411"/>
                  </a:lnTo>
                  <a:lnTo>
                    <a:pt x="271" y="418"/>
                  </a:lnTo>
                  <a:lnTo>
                    <a:pt x="260" y="417"/>
                  </a:lnTo>
                  <a:lnTo>
                    <a:pt x="247" y="414"/>
                  </a:lnTo>
                  <a:lnTo>
                    <a:pt x="234" y="409"/>
                  </a:lnTo>
                  <a:lnTo>
                    <a:pt x="224" y="404"/>
                  </a:lnTo>
                  <a:lnTo>
                    <a:pt x="212" y="413"/>
                  </a:lnTo>
                  <a:lnTo>
                    <a:pt x="195" y="417"/>
                  </a:lnTo>
                  <a:lnTo>
                    <a:pt x="174" y="420"/>
                  </a:lnTo>
                  <a:lnTo>
                    <a:pt x="151" y="420"/>
                  </a:lnTo>
                  <a:lnTo>
                    <a:pt x="127" y="417"/>
                  </a:lnTo>
                  <a:lnTo>
                    <a:pt x="107" y="411"/>
                  </a:lnTo>
                  <a:lnTo>
                    <a:pt x="90" y="404"/>
                  </a:lnTo>
                  <a:lnTo>
                    <a:pt x="80" y="396"/>
                  </a:lnTo>
                  <a:lnTo>
                    <a:pt x="69" y="393"/>
                  </a:lnTo>
                  <a:lnTo>
                    <a:pt x="55" y="389"/>
                  </a:lnTo>
                  <a:lnTo>
                    <a:pt x="39" y="383"/>
                  </a:lnTo>
                  <a:lnTo>
                    <a:pt x="25" y="375"/>
                  </a:lnTo>
                  <a:lnTo>
                    <a:pt x="11" y="368"/>
                  </a:lnTo>
                  <a:lnTo>
                    <a:pt x="0" y="362"/>
                  </a:lnTo>
                  <a:lnTo>
                    <a:pt x="21" y="358"/>
                  </a:lnTo>
                  <a:lnTo>
                    <a:pt x="44" y="359"/>
                  </a:lnTo>
                  <a:lnTo>
                    <a:pt x="68" y="365"/>
                  </a:lnTo>
                  <a:lnTo>
                    <a:pt x="93" y="373"/>
                  </a:lnTo>
                  <a:lnTo>
                    <a:pt x="118" y="380"/>
                  </a:lnTo>
                  <a:lnTo>
                    <a:pt x="144" y="386"/>
                  </a:lnTo>
                  <a:lnTo>
                    <a:pt x="169" y="389"/>
                  </a:lnTo>
                  <a:lnTo>
                    <a:pt x="193" y="383"/>
                  </a:lnTo>
                  <a:lnTo>
                    <a:pt x="198" y="382"/>
                  </a:lnTo>
                  <a:lnTo>
                    <a:pt x="203" y="377"/>
                  </a:lnTo>
                  <a:lnTo>
                    <a:pt x="212" y="373"/>
                  </a:lnTo>
                  <a:lnTo>
                    <a:pt x="217" y="369"/>
                  </a:lnTo>
                  <a:lnTo>
                    <a:pt x="222" y="368"/>
                  </a:lnTo>
                  <a:lnTo>
                    <a:pt x="219" y="353"/>
                  </a:lnTo>
                  <a:lnTo>
                    <a:pt x="210" y="338"/>
                  </a:lnTo>
                  <a:lnTo>
                    <a:pt x="199" y="322"/>
                  </a:lnTo>
                  <a:lnTo>
                    <a:pt x="188" y="310"/>
                  </a:lnTo>
                  <a:lnTo>
                    <a:pt x="174" y="310"/>
                  </a:lnTo>
                  <a:lnTo>
                    <a:pt x="176" y="298"/>
                  </a:lnTo>
                  <a:lnTo>
                    <a:pt x="183" y="286"/>
                  </a:lnTo>
                  <a:lnTo>
                    <a:pt x="195" y="273"/>
                  </a:lnTo>
                  <a:lnTo>
                    <a:pt x="205" y="262"/>
                  </a:lnTo>
                  <a:lnTo>
                    <a:pt x="215" y="253"/>
                  </a:lnTo>
                  <a:lnTo>
                    <a:pt x="209" y="249"/>
                  </a:lnTo>
                  <a:lnTo>
                    <a:pt x="200" y="243"/>
                  </a:lnTo>
                  <a:lnTo>
                    <a:pt x="195" y="238"/>
                  </a:lnTo>
                  <a:lnTo>
                    <a:pt x="189" y="231"/>
                  </a:lnTo>
                  <a:lnTo>
                    <a:pt x="186" y="222"/>
                  </a:lnTo>
                  <a:lnTo>
                    <a:pt x="186" y="212"/>
                  </a:lnTo>
                  <a:lnTo>
                    <a:pt x="192" y="198"/>
                  </a:lnTo>
                  <a:lnTo>
                    <a:pt x="199" y="198"/>
                  </a:lnTo>
                  <a:lnTo>
                    <a:pt x="206" y="199"/>
                  </a:lnTo>
                  <a:lnTo>
                    <a:pt x="213" y="201"/>
                  </a:lnTo>
                  <a:lnTo>
                    <a:pt x="217" y="198"/>
                  </a:lnTo>
                  <a:lnTo>
                    <a:pt x="216" y="184"/>
                  </a:lnTo>
                  <a:lnTo>
                    <a:pt x="219" y="173"/>
                  </a:lnTo>
                  <a:lnTo>
                    <a:pt x="226" y="164"/>
                  </a:lnTo>
                  <a:lnTo>
                    <a:pt x="236" y="159"/>
                  </a:lnTo>
                  <a:lnTo>
                    <a:pt x="250" y="156"/>
                  </a:lnTo>
                  <a:lnTo>
                    <a:pt x="264" y="154"/>
                  </a:lnTo>
                  <a:lnTo>
                    <a:pt x="280" y="153"/>
                  </a:lnTo>
                  <a:lnTo>
                    <a:pt x="295" y="151"/>
                  </a:lnTo>
                  <a:lnTo>
                    <a:pt x="309" y="151"/>
                  </a:lnTo>
                  <a:lnTo>
                    <a:pt x="309" y="170"/>
                  </a:lnTo>
                  <a:lnTo>
                    <a:pt x="342" y="184"/>
                  </a:lnTo>
                  <a:lnTo>
                    <a:pt x="347" y="178"/>
                  </a:lnTo>
                  <a:lnTo>
                    <a:pt x="353" y="174"/>
                  </a:lnTo>
                  <a:lnTo>
                    <a:pt x="356" y="168"/>
                  </a:lnTo>
                  <a:lnTo>
                    <a:pt x="356" y="160"/>
                  </a:lnTo>
                  <a:lnTo>
                    <a:pt x="361" y="159"/>
                  </a:lnTo>
                  <a:lnTo>
                    <a:pt x="371" y="157"/>
                  </a:lnTo>
                  <a:lnTo>
                    <a:pt x="383" y="154"/>
                  </a:lnTo>
                  <a:lnTo>
                    <a:pt x="388" y="153"/>
                  </a:lnTo>
                  <a:lnTo>
                    <a:pt x="380" y="144"/>
                  </a:lnTo>
                  <a:lnTo>
                    <a:pt x="366" y="135"/>
                  </a:lnTo>
                  <a:lnTo>
                    <a:pt x="349" y="125"/>
                  </a:lnTo>
                  <a:lnTo>
                    <a:pt x="333" y="112"/>
                  </a:lnTo>
                  <a:lnTo>
                    <a:pt x="322" y="99"/>
                  </a:lnTo>
                  <a:lnTo>
                    <a:pt x="329" y="88"/>
                  </a:lnTo>
                  <a:lnTo>
                    <a:pt x="337" y="77"/>
                  </a:lnTo>
                  <a:lnTo>
                    <a:pt x="346" y="65"/>
                  </a:lnTo>
                  <a:lnTo>
                    <a:pt x="346" y="38"/>
                  </a:lnTo>
                  <a:lnTo>
                    <a:pt x="360" y="41"/>
                  </a:lnTo>
                  <a:lnTo>
                    <a:pt x="376" y="47"/>
                  </a:lnTo>
                  <a:lnTo>
                    <a:pt x="393" y="53"/>
                  </a:lnTo>
                  <a:lnTo>
                    <a:pt x="407" y="60"/>
                  </a:lnTo>
                  <a:lnTo>
                    <a:pt x="417" y="65"/>
                  </a:lnTo>
                  <a:lnTo>
                    <a:pt x="412" y="79"/>
                  </a:lnTo>
                  <a:lnTo>
                    <a:pt x="407" y="89"/>
                  </a:lnTo>
                  <a:lnTo>
                    <a:pt x="412" y="101"/>
                  </a:lnTo>
                  <a:lnTo>
                    <a:pt x="421" y="111"/>
                  </a:lnTo>
                  <a:lnTo>
                    <a:pt x="431" y="118"/>
                  </a:lnTo>
                  <a:lnTo>
                    <a:pt x="445" y="118"/>
                  </a:lnTo>
                  <a:lnTo>
                    <a:pt x="443" y="102"/>
                  </a:lnTo>
                  <a:lnTo>
                    <a:pt x="439" y="86"/>
                  </a:lnTo>
                  <a:lnTo>
                    <a:pt x="435" y="71"/>
                  </a:lnTo>
                  <a:lnTo>
                    <a:pt x="443" y="53"/>
                  </a:lnTo>
                  <a:lnTo>
                    <a:pt x="448" y="34"/>
                  </a:lnTo>
                  <a:lnTo>
                    <a:pt x="452" y="16"/>
                  </a:lnTo>
                  <a:lnTo>
                    <a:pt x="458" y="0"/>
                  </a:lnTo>
                  <a:lnTo>
                    <a:pt x="487" y="2"/>
                  </a:lnTo>
                  <a:lnTo>
                    <a:pt x="517" y="9"/>
                  </a:lnTo>
                  <a:lnTo>
                    <a:pt x="547" y="16"/>
                  </a:lnTo>
                  <a:lnTo>
                    <a:pt x="575" y="23"/>
                  </a:lnTo>
                  <a:lnTo>
                    <a:pt x="583" y="24"/>
                  </a:lnTo>
                  <a:lnTo>
                    <a:pt x="593" y="27"/>
                  </a:lnTo>
                  <a:lnTo>
                    <a:pt x="604" y="29"/>
                  </a:lnTo>
                  <a:lnTo>
                    <a:pt x="614" y="30"/>
                  </a:lnTo>
                  <a:lnTo>
                    <a:pt x="621" y="29"/>
                  </a:lnTo>
                  <a:lnTo>
                    <a:pt x="634" y="44"/>
                  </a:lnTo>
                  <a:lnTo>
                    <a:pt x="643" y="62"/>
                  </a:lnTo>
                  <a:lnTo>
                    <a:pt x="648" y="81"/>
                  </a:lnTo>
                  <a:lnTo>
                    <a:pt x="650" y="99"/>
                  </a:lnTo>
                  <a:lnTo>
                    <a:pt x="665" y="115"/>
                  </a:lnTo>
                  <a:lnTo>
                    <a:pt x="682" y="135"/>
                  </a:lnTo>
                  <a:lnTo>
                    <a:pt x="699" y="156"/>
                  </a:lnTo>
                  <a:lnTo>
                    <a:pt x="716" y="177"/>
                  </a:lnTo>
                  <a:lnTo>
                    <a:pt x="729" y="199"/>
                  </a:lnTo>
                  <a:lnTo>
                    <a:pt x="739" y="219"/>
                  </a:lnTo>
                  <a:lnTo>
                    <a:pt x="520" y="520"/>
                  </a:lnTo>
                  <a:lnTo>
                    <a:pt x="551" y="529"/>
                  </a:lnTo>
                  <a:lnTo>
                    <a:pt x="562" y="553"/>
                  </a:lnTo>
                  <a:lnTo>
                    <a:pt x="556" y="585"/>
                  </a:lnTo>
                  <a:lnTo>
                    <a:pt x="606" y="589"/>
                  </a:lnTo>
                  <a:lnTo>
                    <a:pt x="610" y="740"/>
                  </a:lnTo>
                  <a:lnTo>
                    <a:pt x="624" y="757"/>
                  </a:lnTo>
                  <a:lnTo>
                    <a:pt x="633" y="773"/>
                  </a:lnTo>
                  <a:lnTo>
                    <a:pt x="636" y="787"/>
                  </a:lnTo>
                  <a:lnTo>
                    <a:pt x="633" y="801"/>
                  </a:lnTo>
                  <a:lnTo>
                    <a:pt x="627" y="817"/>
                  </a:lnTo>
                  <a:lnTo>
                    <a:pt x="619" y="834"/>
                  </a:lnTo>
                  <a:lnTo>
                    <a:pt x="607" y="854"/>
                  </a:lnTo>
                  <a:lnTo>
                    <a:pt x="607" y="856"/>
                  </a:lnTo>
                  <a:lnTo>
                    <a:pt x="606" y="859"/>
                  </a:lnTo>
                  <a:lnTo>
                    <a:pt x="603" y="861"/>
                  </a:lnTo>
                  <a:lnTo>
                    <a:pt x="602" y="859"/>
                  </a:lnTo>
                  <a:lnTo>
                    <a:pt x="599" y="859"/>
                  </a:lnTo>
                  <a:lnTo>
                    <a:pt x="596" y="856"/>
                  </a:lnTo>
                  <a:lnTo>
                    <a:pt x="595" y="854"/>
                  </a:lnTo>
                  <a:lnTo>
                    <a:pt x="593" y="849"/>
                  </a:lnTo>
                  <a:lnTo>
                    <a:pt x="593" y="845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Freeform 207"/>
            <p:cNvSpPr>
              <a:spLocks/>
            </p:cNvSpPr>
            <p:nvPr/>
          </p:nvSpPr>
          <p:spPr bwMode="gray">
            <a:xfrm>
              <a:off x="2302" y="2568"/>
              <a:ext cx="1606" cy="1014"/>
            </a:xfrm>
            <a:custGeom>
              <a:avLst/>
              <a:gdLst>
                <a:gd name="T0" fmla="*/ 829 w 1606"/>
                <a:gd name="T1" fmla="*/ 989 h 1014"/>
                <a:gd name="T2" fmla="*/ 873 w 1606"/>
                <a:gd name="T3" fmla="*/ 900 h 1014"/>
                <a:gd name="T4" fmla="*/ 910 w 1606"/>
                <a:gd name="T5" fmla="*/ 863 h 1014"/>
                <a:gd name="T6" fmla="*/ 968 w 1606"/>
                <a:gd name="T7" fmla="*/ 859 h 1014"/>
                <a:gd name="T8" fmla="*/ 1051 w 1606"/>
                <a:gd name="T9" fmla="*/ 869 h 1014"/>
                <a:gd name="T10" fmla="*/ 1087 w 1606"/>
                <a:gd name="T11" fmla="*/ 836 h 1014"/>
                <a:gd name="T12" fmla="*/ 1260 w 1606"/>
                <a:gd name="T13" fmla="*/ 812 h 1014"/>
                <a:gd name="T14" fmla="*/ 1328 w 1606"/>
                <a:gd name="T15" fmla="*/ 882 h 1014"/>
                <a:gd name="T16" fmla="*/ 1433 w 1606"/>
                <a:gd name="T17" fmla="*/ 920 h 1014"/>
                <a:gd name="T18" fmla="*/ 1370 w 1606"/>
                <a:gd name="T19" fmla="*/ 777 h 1014"/>
                <a:gd name="T20" fmla="*/ 1376 w 1606"/>
                <a:gd name="T21" fmla="*/ 684 h 1014"/>
                <a:gd name="T22" fmla="*/ 1445 w 1606"/>
                <a:gd name="T23" fmla="*/ 594 h 1014"/>
                <a:gd name="T24" fmla="*/ 1483 w 1606"/>
                <a:gd name="T25" fmla="*/ 479 h 1014"/>
                <a:gd name="T26" fmla="*/ 1431 w 1606"/>
                <a:gd name="T27" fmla="*/ 386 h 1014"/>
                <a:gd name="T28" fmla="*/ 1475 w 1606"/>
                <a:gd name="T29" fmla="*/ 408 h 1014"/>
                <a:gd name="T30" fmla="*/ 1482 w 1606"/>
                <a:gd name="T31" fmla="*/ 369 h 1014"/>
                <a:gd name="T32" fmla="*/ 1508 w 1606"/>
                <a:gd name="T33" fmla="*/ 332 h 1014"/>
                <a:gd name="T34" fmla="*/ 1499 w 1606"/>
                <a:gd name="T35" fmla="*/ 277 h 1014"/>
                <a:gd name="T36" fmla="*/ 1533 w 1606"/>
                <a:gd name="T37" fmla="*/ 255 h 1014"/>
                <a:gd name="T38" fmla="*/ 1575 w 1606"/>
                <a:gd name="T39" fmla="*/ 219 h 1014"/>
                <a:gd name="T40" fmla="*/ 1537 w 1606"/>
                <a:gd name="T41" fmla="*/ 208 h 1014"/>
                <a:gd name="T42" fmla="*/ 1550 w 1606"/>
                <a:gd name="T43" fmla="*/ 163 h 1014"/>
                <a:gd name="T44" fmla="*/ 1564 w 1606"/>
                <a:gd name="T45" fmla="*/ 134 h 1014"/>
                <a:gd name="T46" fmla="*/ 1584 w 1606"/>
                <a:gd name="T47" fmla="*/ 106 h 1014"/>
                <a:gd name="T48" fmla="*/ 1510 w 1606"/>
                <a:gd name="T49" fmla="*/ 36 h 1014"/>
                <a:gd name="T50" fmla="*/ 1469 w 1606"/>
                <a:gd name="T51" fmla="*/ 119 h 1014"/>
                <a:gd name="T52" fmla="*/ 1337 w 1606"/>
                <a:gd name="T53" fmla="*/ 247 h 1014"/>
                <a:gd name="T54" fmla="*/ 1298 w 1606"/>
                <a:gd name="T55" fmla="*/ 304 h 1014"/>
                <a:gd name="T56" fmla="*/ 1224 w 1606"/>
                <a:gd name="T57" fmla="*/ 321 h 1014"/>
                <a:gd name="T58" fmla="*/ 1198 w 1606"/>
                <a:gd name="T59" fmla="*/ 256 h 1014"/>
                <a:gd name="T60" fmla="*/ 1192 w 1606"/>
                <a:gd name="T61" fmla="*/ 276 h 1014"/>
                <a:gd name="T62" fmla="*/ 1183 w 1606"/>
                <a:gd name="T63" fmla="*/ 231 h 1014"/>
                <a:gd name="T64" fmla="*/ 1123 w 1606"/>
                <a:gd name="T65" fmla="*/ 240 h 1014"/>
                <a:gd name="T66" fmla="*/ 1106 w 1606"/>
                <a:gd name="T67" fmla="*/ 239 h 1014"/>
                <a:gd name="T68" fmla="*/ 1102 w 1606"/>
                <a:gd name="T69" fmla="*/ 281 h 1014"/>
                <a:gd name="T70" fmla="*/ 1102 w 1606"/>
                <a:gd name="T71" fmla="*/ 356 h 1014"/>
                <a:gd name="T72" fmla="*/ 1068 w 1606"/>
                <a:gd name="T73" fmla="*/ 312 h 1014"/>
                <a:gd name="T74" fmla="*/ 1058 w 1606"/>
                <a:gd name="T75" fmla="*/ 252 h 1014"/>
                <a:gd name="T76" fmla="*/ 1154 w 1606"/>
                <a:gd name="T77" fmla="*/ 170 h 1014"/>
                <a:gd name="T78" fmla="*/ 1111 w 1606"/>
                <a:gd name="T79" fmla="*/ 157 h 1014"/>
                <a:gd name="T80" fmla="*/ 1064 w 1606"/>
                <a:gd name="T81" fmla="*/ 171 h 1014"/>
                <a:gd name="T82" fmla="*/ 1046 w 1606"/>
                <a:gd name="T83" fmla="*/ 164 h 1014"/>
                <a:gd name="T84" fmla="*/ 1009 w 1606"/>
                <a:gd name="T85" fmla="*/ 168 h 1014"/>
                <a:gd name="T86" fmla="*/ 974 w 1606"/>
                <a:gd name="T87" fmla="*/ 166 h 1014"/>
                <a:gd name="T88" fmla="*/ 971 w 1606"/>
                <a:gd name="T89" fmla="*/ 173 h 1014"/>
                <a:gd name="T90" fmla="*/ 998 w 1606"/>
                <a:gd name="T91" fmla="*/ 122 h 1014"/>
                <a:gd name="T92" fmla="*/ 151 w 1606"/>
                <a:gd name="T93" fmla="*/ 47 h 1014"/>
                <a:gd name="T94" fmla="*/ 119 w 1606"/>
                <a:gd name="T95" fmla="*/ 96 h 1014"/>
                <a:gd name="T96" fmla="*/ 113 w 1606"/>
                <a:gd name="T97" fmla="*/ 44 h 1014"/>
                <a:gd name="T98" fmla="*/ 79 w 1606"/>
                <a:gd name="T99" fmla="*/ 109 h 1014"/>
                <a:gd name="T100" fmla="*/ 24 w 1606"/>
                <a:gd name="T101" fmla="*/ 288 h 1014"/>
                <a:gd name="T102" fmla="*/ 7 w 1606"/>
                <a:gd name="T103" fmla="*/ 376 h 1014"/>
                <a:gd name="T104" fmla="*/ 27 w 1606"/>
                <a:gd name="T105" fmla="*/ 462 h 1014"/>
                <a:gd name="T106" fmla="*/ 57 w 1606"/>
                <a:gd name="T107" fmla="*/ 551 h 1014"/>
                <a:gd name="T108" fmla="*/ 85 w 1606"/>
                <a:gd name="T109" fmla="*/ 609 h 1014"/>
                <a:gd name="T110" fmla="*/ 242 w 1606"/>
                <a:gd name="T111" fmla="*/ 701 h 1014"/>
                <a:gd name="T112" fmla="*/ 387 w 1606"/>
                <a:gd name="T113" fmla="*/ 793 h 1014"/>
                <a:gd name="T114" fmla="*/ 497 w 1606"/>
                <a:gd name="T115" fmla="*/ 776 h 1014"/>
                <a:gd name="T116" fmla="*/ 602 w 1606"/>
                <a:gd name="T117" fmla="*/ 885 h 1014"/>
                <a:gd name="T118" fmla="*/ 691 w 1606"/>
                <a:gd name="T119" fmla="*/ 872 h 1014"/>
                <a:gd name="T120" fmla="*/ 707 w 1606"/>
                <a:gd name="T121" fmla="*/ 904 h 1014"/>
                <a:gd name="T122" fmla="*/ 749 w 1606"/>
                <a:gd name="T123" fmla="*/ 988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6" h="1014">
                  <a:moveTo>
                    <a:pt x="822" y="1012"/>
                  </a:moveTo>
                  <a:lnTo>
                    <a:pt x="834" y="1014"/>
                  </a:lnTo>
                  <a:lnTo>
                    <a:pt x="839" y="1014"/>
                  </a:lnTo>
                  <a:lnTo>
                    <a:pt x="841" y="1012"/>
                  </a:lnTo>
                  <a:lnTo>
                    <a:pt x="841" y="1006"/>
                  </a:lnTo>
                  <a:lnTo>
                    <a:pt x="838" y="1000"/>
                  </a:lnTo>
                  <a:lnTo>
                    <a:pt x="834" y="995"/>
                  </a:lnTo>
                  <a:lnTo>
                    <a:pt x="829" y="989"/>
                  </a:lnTo>
                  <a:lnTo>
                    <a:pt x="825" y="985"/>
                  </a:lnTo>
                  <a:lnTo>
                    <a:pt x="824" y="983"/>
                  </a:lnTo>
                  <a:lnTo>
                    <a:pt x="821" y="962"/>
                  </a:lnTo>
                  <a:lnTo>
                    <a:pt x="825" y="947"/>
                  </a:lnTo>
                  <a:lnTo>
                    <a:pt x="832" y="933"/>
                  </a:lnTo>
                  <a:lnTo>
                    <a:pt x="845" y="920"/>
                  </a:lnTo>
                  <a:lnTo>
                    <a:pt x="859" y="910"/>
                  </a:lnTo>
                  <a:lnTo>
                    <a:pt x="873" y="900"/>
                  </a:lnTo>
                  <a:lnTo>
                    <a:pt x="889" y="892"/>
                  </a:lnTo>
                  <a:lnTo>
                    <a:pt x="901" y="883"/>
                  </a:lnTo>
                  <a:lnTo>
                    <a:pt x="913" y="875"/>
                  </a:lnTo>
                  <a:lnTo>
                    <a:pt x="910" y="870"/>
                  </a:lnTo>
                  <a:lnTo>
                    <a:pt x="909" y="868"/>
                  </a:lnTo>
                  <a:lnTo>
                    <a:pt x="907" y="866"/>
                  </a:lnTo>
                  <a:lnTo>
                    <a:pt x="909" y="863"/>
                  </a:lnTo>
                  <a:lnTo>
                    <a:pt x="910" y="863"/>
                  </a:lnTo>
                  <a:lnTo>
                    <a:pt x="911" y="862"/>
                  </a:lnTo>
                  <a:lnTo>
                    <a:pt x="914" y="862"/>
                  </a:lnTo>
                  <a:lnTo>
                    <a:pt x="917" y="862"/>
                  </a:lnTo>
                  <a:lnTo>
                    <a:pt x="921" y="863"/>
                  </a:lnTo>
                  <a:lnTo>
                    <a:pt x="924" y="865"/>
                  </a:lnTo>
                  <a:lnTo>
                    <a:pt x="927" y="866"/>
                  </a:lnTo>
                  <a:lnTo>
                    <a:pt x="947" y="859"/>
                  </a:lnTo>
                  <a:lnTo>
                    <a:pt x="968" y="859"/>
                  </a:lnTo>
                  <a:lnTo>
                    <a:pt x="988" y="866"/>
                  </a:lnTo>
                  <a:lnTo>
                    <a:pt x="992" y="862"/>
                  </a:lnTo>
                  <a:lnTo>
                    <a:pt x="998" y="858"/>
                  </a:lnTo>
                  <a:lnTo>
                    <a:pt x="1003" y="855"/>
                  </a:lnTo>
                  <a:lnTo>
                    <a:pt x="1006" y="851"/>
                  </a:lnTo>
                  <a:lnTo>
                    <a:pt x="1022" y="858"/>
                  </a:lnTo>
                  <a:lnTo>
                    <a:pt x="1037" y="865"/>
                  </a:lnTo>
                  <a:lnTo>
                    <a:pt x="1051" y="869"/>
                  </a:lnTo>
                  <a:lnTo>
                    <a:pt x="1067" y="870"/>
                  </a:lnTo>
                  <a:lnTo>
                    <a:pt x="1081" y="866"/>
                  </a:lnTo>
                  <a:lnTo>
                    <a:pt x="1095" y="856"/>
                  </a:lnTo>
                  <a:lnTo>
                    <a:pt x="1092" y="852"/>
                  </a:lnTo>
                  <a:lnTo>
                    <a:pt x="1088" y="846"/>
                  </a:lnTo>
                  <a:lnTo>
                    <a:pt x="1085" y="841"/>
                  </a:lnTo>
                  <a:lnTo>
                    <a:pt x="1081" y="836"/>
                  </a:lnTo>
                  <a:lnTo>
                    <a:pt x="1087" y="836"/>
                  </a:lnTo>
                  <a:lnTo>
                    <a:pt x="1096" y="834"/>
                  </a:lnTo>
                  <a:lnTo>
                    <a:pt x="1109" y="831"/>
                  </a:lnTo>
                  <a:lnTo>
                    <a:pt x="1122" y="827"/>
                  </a:lnTo>
                  <a:lnTo>
                    <a:pt x="1133" y="824"/>
                  </a:lnTo>
                  <a:lnTo>
                    <a:pt x="1140" y="821"/>
                  </a:lnTo>
                  <a:lnTo>
                    <a:pt x="1142" y="818"/>
                  </a:lnTo>
                  <a:lnTo>
                    <a:pt x="1255" y="814"/>
                  </a:lnTo>
                  <a:lnTo>
                    <a:pt x="1260" y="812"/>
                  </a:lnTo>
                  <a:lnTo>
                    <a:pt x="1272" y="814"/>
                  </a:lnTo>
                  <a:lnTo>
                    <a:pt x="1284" y="818"/>
                  </a:lnTo>
                  <a:lnTo>
                    <a:pt x="1297" y="824"/>
                  </a:lnTo>
                  <a:lnTo>
                    <a:pt x="1310" y="831"/>
                  </a:lnTo>
                  <a:lnTo>
                    <a:pt x="1320" y="836"/>
                  </a:lnTo>
                  <a:lnTo>
                    <a:pt x="1324" y="842"/>
                  </a:lnTo>
                  <a:lnTo>
                    <a:pt x="1322" y="862"/>
                  </a:lnTo>
                  <a:lnTo>
                    <a:pt x="1328" y="882"/>
                  </a:lnTo>
                  <a:lnTo>
                    <a:pt x="1339" y="900"/>
                  </a:lnTo>
                  <a:lnTo>
                    <a:pt x="1355" y="917"/>
                  </a:lnTo>
                  <a:lnTo>
                    <a:pt x="1372" y="933"/>
                  </a:lnTo>
                  <a:lnTo>
                    <a:pt x="1390" y="945"/>
                  </a:lnTo>
                  <a:lnTo>
                    <a:pt x="1407" y="957"/>
                  </a:lnTo>
                  <a:lnTo>
                    <a:pt x="1423" y="964"/>
                  </a:lnTo>
                  <a:lnTo>
                    <a:pt x="1431" y="941"/>
                  </a:lnTo>
                  <a:lnTo>
                    <a:pt x="1433" y="920"/>
                  </a:lnTo>
                  <a:lnTo>
                    <a:pt x="1430" y="900"/>
                  </a:lnTo>
                  <a:lnTo>
                    <a:pt x="1423" y="880"/>
                  </a:lnTo>
                  <a:lnTo>
                    <a:pt x="1413" y="862"/>
                  </a:lnTo>
                  <a:lnTo>
                    <a:pt x="1402" y="844"/>
                  </a:lnTo>
                  <a:lnTo>
                    <a:pt x="1390" y="824"/>
                  </a:lnTo>
                  <a:lnTo>
                    <a:pt x="1380" y="804"/>
                  </a:lnTo>
                  <a:lnTo>
                    <a:pt x="1376" y="793"/>
                  </a:lnTo>
                  <a:lnTo>
                    <a:pt x="1370" y="777"/>
                  </a:lnTo>
                  <a:lnTo>
                    <a:pt x="1363" y="759"/>
                  </a:lnTo>
                  <a:lnTo>
                    <a:pt x="1356" y="740"/>
                  </a:lnTo>
                  <a:lnTo>
                    <a:pt x="1352" y="723"/>
                  </a:lnTo>
                  <a:lnTo>
                    <a:pt x="1352" y="709"/>
                  </a:lnTo>
                  <a:lnTo>
                    <a:pt x="1355" y="708"/>
                  </a:lnTo>
                  <a:lnTo>
                    <a:pt x="1359" y="702"/>
                  </a:lnTo>
                  <a:lnTo>
                    <a:pt x="1368" y="694"/>
                  </a:lnTo>
                  <a:lnTo>
                    <a:pt x="1376" y="684"/>
                  </a:lnTo>
                  <a:lnTo>
                    <a:pt x="1383" y="675"/>
                  </a:lnTo>
                  <a:lnTo>
                    <a:pt x="1390" y="670"/>
                  </a:lnTo>
                  <a:lnTo>
                    <a:pt x="1395" y="667"/>
                  </a:lnTo>
                  <a:lnTo>
                    <a:pt x="1406" y="646"/>
                  </a:lnTo>
                  <a:lnTo>
                    <a:pt x="1417" y="629"/>
                  </a:lnTo>
                  <a:lnTo>
                    <a:pt x="1430" y="613"/>
                  </a:lnTo>
                  <a:lnTo>
                    <a:pt x="1447" y="596"/>
                  </a:lnTo>
                  <a:lnTo>
                    <a:pt x="1445" y="594"/>
                  </a:lnTo>
                  <a:lnTo>
                    <a:pt x="1444" y="589"/>
                  </a:lnTo>
                  <a:lnTo>
                    <a:pt x="1443" y="586"/>
                  </a:lnTo>
                  <a:lnTo>
                    <a:pt x="1441" y="582"/>
                  </a:lnTo>
                  <a:lnTo>
                    <a:pt x="1483" y="540"/>
                  </a:lnTo>
                  <a:lnTo>
                    <a:pt x="1482" y="527"/>
                  </a:lnTo>
                  <a:lnTo>
                    <a:pt x="1482" y="512"/>
                  </a:lnTo>
                  <a:lnTo>
                    <a:pt x="1483" y="495"/>
                  </a:lnTo>
                  <a:lnTo>
                    <a:pt x="1483" y="479"/>
                  </a:lnTo>
                  <a:lnTo>
                    <a:pt x="1478" y="475"/>
                  </a:lnTo>
                  <a:lnTo>
                    <a:pt x="1469" y="468"/>
                  </a:lnTo>
                  <a:lnTo>
                    <a:pt x="1458" y="457"/>
                  </a:lnTo>
                  <a:lnTo>
                    <a:pt x="1444" y="440"/>
                  </a:lnTo>
                  <a:lnTo>
                    <a:pt x="1435" y="424"/>
                  </a:lnTo>
                  <a:lnTo>
                    <a:pt x="1430" y="408"/>
                  </a:lnTo>
                  <a:lnTo>
                    <a:pt x="1430" y="397"/>
                  </a:lnTo>
                  <a:lnTo>
                    <a:pt x="1431" y="386"/>
                  </a:lnTo>
                  <a:lnTo>
                    <a:pt x="1434" y="375"/>
                  </a:lnTo>
                  <a:lnTo>
                    <a:pt x="1441" y="392"/>
                  </a:lnTo>
                  <a:lnTo>
                    <a:pt x="1450" y="410"/>
                  </a:lnTo>
                  <a:lnTo>
                    <a:pt x="1459" y="425"/>
                  </a:lnTo>
                  <a:lnTo>
                    <a:pt x="1471" y="435"/>
                  </a:lnTo>
                  <a:lnTo>
                    <a:pt x="1476" y="428"/>
                  </a:lnTo>
                  <a:lnTo>
                    <a:pt x="1478" y="418"/>
                  </a:lnTo>
                  <a:lnTo>
                    <a:pt x="1475" y="408"/>
                  </a:lnTo>
                  <a:lnTo>
                    <a:pt x="1469" y="396"/>
                  </a:lnTo>
                  <a:lnTo>
                    <a:pt x="1465" y="383"/>
                  </a:lnTo>
                  <a:lnTo>
                    <a:pt x="1459" y="370"/>
                  </a:lnTo>
                  <a:lnTo>
                    <a:pt x="1457" y="356"/>
                  </a:lnTo>
                  <a:lnTo>
                    <a:pt x="1462" y="358"/>
                  </a:lnTo>
                  <a:lnTo>
                    <a:pt x="1469" y="362"/>
                  </a:lnTo>
                  <a:lnTo>
                    <a:pt x="1476" y="365"/>
                  </a:lnTo>
                  <a:lnTo>
                    <a:pt x="1482" y="369"/>
                  </a:lnTo>
                  <a:lnTo>
                    <a:pt x="1485" y="370"/>
                  </a:lnTo>
                  <a:lnTo>
                    <a:pt x="1483" y="353"/>
                  </a:lnTo>
                  <a:lnTo>
                    <a:pt x="1485" y="342"/>
                  </a:lnTo>
                  <a:lnTo>
                    <a:pt x="1489" y="335"/>
                  </a:lnTo>
                  <a:lnTo>
                    <a:pt x="1493" y="332"/>
                  </a:lnTo>
                  <a:lnTo>
                    <a:pt x="1499" y="331"/>
                  </a:lnTo>
                  <a:lnTo>
                    <a:pt x="1503" y="331"/>
                  </a:lnTo>
                  <a:lnTo>
                    <a:pt x="1508" y="332"/>
                  </a:lnTo>
                  <a:lnTo>
                    <a:pt x="1509" y="331"/>
                  </a:lnTo>
                  <a:lnTo>
                    <a:pt x="1509" y="329"/>
                  </a:lnTo>
                  <a:lnTo>
                    <a:pt x="1506" y="325"/>
                  </a:lnTo>
                  <a:lnTo>
                    <a:pt x="1499" y="314"/>
                  </a:lnTo>
                  <a:lnTo>
                    <a:pt x="1498" y="304"/>
                  </a:lnTo>
                  <a:lnTo>
                    <a:pt x="1498" y="294"/>
                  </a:lnTo>
                  <a:lnTo>
                    <a:pt x="1499" y="286"/>
                  </a:lnTo>
                  <a:lnTo>
                    <a:pt x="1499" y="277"/>
                  </a:lnTo>
                  <a:lnTo>
                    <a:pt x="1510" y="277"/>
                  </a:lnTo>
                  <a:lnTo>
                    <a:pt x="1520" y="280"/>
                  </a:lnTo>
                  <a:lnTo>
                    <a:pt x="1530" y="283"/>
                  </a:lnTo>
                  <a:lnTo>
                    <a:pt x="1537" y="283"/>
                  </a:lnTo>
                  <a:lnTo>
                    <a:pt x="1544" y="277"/>
                  </a:lnTo>
                  <a:lnTo>
                    <a:pt x="1540" y="273"/>
                  </a:lnTo>
                  <a:lnTo>
                    <a:pt x="1537" y="264"/>
                  </a:lnTo>
                  <a:lnTo>
                    <a:pt x="1533" y="255"/>
                  </a:lnTo>
                  <a:lnTo>
                    <a:pt x="1530" y="250"/>
                  </a:lnTo>
                  <a:lnTo>
                    <a:pt x="1541" y="246"/>
                  </a:lnTo>
                  <a:lnTo>
                    <a:pt x="1551" y="242"/>
                  </a:lnTo>
                  <a:lnTo>
                    <a:pt x="1561" y="239"/>
                  </a:lnTo>
                  <a:lnTo>
                    <a:pt x="1570" y="233"/>
                  </a:lnTo>
                  <a:lnTo>
                    <a:pt x="1577" y="225"/>
                  </a:lnTo>
                  <a:lnTo>
                    <a:pt x="1577" y="222"/>
                  </a:lnTo>
                  <a:lnTo>
                    <a:pt x="1575" y="219"/>
                  </a:lnTo>
                  <a:lnTo>
                    <a:pt x="1574" y="216"/>
                  </a:lnTo>
                  <a:lnTo>
                    <a:pt x="1571" y="215"/>
                  </a:lnTo>
                  <a:lnTo>
                    <a:pt x="1570" y="212"/>
                  </a:lnTo>
                  <a:lnTo>
                    <a:pt x="1568" y="211"/>
                  </a:lnTo>
                  <a:lnTo>
                    <a:pt x="1568" y="211"/>
                  </a:lnTo>
                  <a:lnTo>
                    <a:pt x="1533" y="240"/>
                  </a:lnTo>
                  <a:lnTo>
                    <a:pt x="1533" y="222"/>
                  </a:lnTo>
                  <a:lnTo>
                    <a:pt x="1537" y="208"/>
                  </a:lnTo>
                  <a:lnTo>
                    <a:pt x="1543" y="195"/>
                  </a:lnTo>
                  <a:lnTo>
                    <a:pt x="1548" y="187"/>
                  </a:lnTo>
                  <a:lnTo>
                    <a:pt x="1553" y="178"/>
                  </a:lnTo>
                  <a:lnTo>
                    <a:pt x="1554" y="174"/>
                  </a:lnTo>
                  <a:lnTo>
                    <a:pt x="1548" y="170"/>
                  </a:lnTo>
                  <a:lnTo>
                    <a:pt x="1543" y="168"/>
                  </a:lnTo>
                  <a:lnTo>
                    <a:pt x="1544" y="166"/>
                  </a:lnTo>
                  <a:lnTo>
                    <a:pt x="1550" y="163"/>
                  </a:lnTo>
                  <a:lnTo>
                    <a:pt x="1558" y="158"/>
                  </a:lnTo>
                  <a:lnTo>
                    <a:pt x="1567" y="154"/>
                  </a:lnTo>
                  <a:lnTo>
                    <a:pt x="1572" y="149"/>
                  </a:lnTo>
                  <a:lnTo>
                    <a:pt x="1574" y="144"/>
                  </a:lnTo>
                  <a:lnTo>
                    <a:pt x="1572" y="142"/>
                  </a:lnTo>
                  <a:lnTo>
                    <a:pt x="1571" y="139"/>
                  </a:lnTo>
                  <a:lnTo>
                    <a:pt x="1568" y="137"/>
                  </a:lnTo>
                  <a:lnTo>
                    <a:pt x="1564" y="134"/>
                  </a:lnTo>
                  <a:lnTo>
                    <a:pt x="1561" y="133"/>
                  </a:lnTo>
                  <a:lnTo>
                    <a:pt x="1558" y="132"/>
                  </a:lnTo>
                  <a:lnTo>
                    <a:pt x="1557" y="130"/>
                  </a:lnTo>
                  <a:lnTo>
                    <a:pt x="1556" y="129"/>
                  </a:lnTo>
                  <a:lnTo>
                    <a:pt x="1556" y="127"/>
                  </a:lnTo>
                  <a:lnTo>
                    <a:pt x="1558" y="126"/>
                  </a:lnTo>
                  <a:lnTo>
                    <a:pt x="1571" y="118"/>
                  </a:lnTo>
                  <a:lnTo>
                    <a:pt x="1584" y="106"/>
                  </a:lnTo>
                  <a:lnTo>
                    <a:pt x="1597" y="95"/>
                  </a:lnTo>
                  <a:lnTo>
                    <a:pt x="1606" y="84"/>
                  </a:lnTo>
                  <a:lnTo>
                    <a:pt x="1589" y="72"/>
                  </a:lnTo>
                  <a:lnTo>
                    <a:pt x="1575" y="60"/>
                  </a:lnTo>
                  <a:lnTo>
                    <a:pt x="1561" y="44"/>
                  </a:lnTo>
                  <a:lnTo>
                    <a:pt x="1556" y="0"/>
                  </a:lnTo>
                  <a:lnTo>
                    <a:pt x="1515" y="6"/>
                  </a:lnTo>
                  <a:lnTo>
                    <a:pt x="1510" y="36"/>
                  </a:lnTo>
                  <a:lnTo>
                    <a:pt x="1506" y="67"/>
                  </a:lnTo>
                  <a:lnTo>
                    <a:pt x="1496" y="99"/>
                  </a:lnTo>
                  <a:lnTo>
                    <a:pt x="1492" y="101"/>
                  </a:lnTo>
                  <a:lnTo>
                    <a:pt x="1491" y="103"/>
                  </a:lnTo>
                  <a:lnTo>
                    <a:pt x="1489" y="106"/>
                  </a:lnTo>
                  <a:lnTo>
                    <a:pt x="1486" y="112"/>
                  </a:lnTo>
                  <a:lnTo>
                    <a:pt x="1479" y="116"/>
                  </a:lnTo>
                  <a:lnTo>
                    <a:pt x="1469" y="119"/>
                  </a:lnTo>
                  <a:lnTo>
                    <a:pt x="1450" y="120"/>
                  </a:lnTo>
                  <a:lnTo>
                    <a:pt x="1433" y="120"/>
                  </a:lnTo>
                  <a:lnTo>
                    <a:pt x="1416" y="123"/>
                  </a:lnTo>
                  <a:lnTo>
                    <a:pt x="1366" y="205"/>
                  </a:lnTo>
                  <a:lnTo>
                    <a:pt x="1362" y="218"/>
                  </a:lnTo>
                  <a:lnTo>
                    <a:pt x="1358" y="229"/>
                  </a:lnTo>
                  <a:lnTo>
                    <a:pt x="1349" y="239"/>
                  </a:lnTo>
                  <a:lnTo>
                    <a:pt x="1337" y="247"/>
                  </a:lnTo>
                  <a:lnTo>
                    <a:pt x="1320" y="257"/>
                  </a:lnTo>
                  <a:lnTo>
                    <a:pt x="1311" y="274"/>
                  </a:lnTo>
                  <a:lnTo>
                    <a:pt x="1311" y="279"/>
                  </a:lnTo>
                  <a:lnTo>
                    <a:pt x="1311" y="286"/>
                  </a:lnTo>
                  <a:lnTo>
                    <a:pt x="1311" y="291"/>
                  </a:lnTo>
                  <a:lnTo>
                    <a:pt x="1310" y="297"/>
                  </a:lnTo>
                  <a:lnTo>
                    <a:pt x="1307" y="300"/>
                  </a:lnTo>
                  <a:lnTo>
                    <a:pt x="1298" y="304"/>
                  </a:lnTo>
                  <a:lnTo>
                    <a:pt x="1286" y="312"/>
                  </a:lnTo>
                  <a:lnTo>
                    <a:pt x="1273" y="321"/>
                  </a:lnTo>
                  <a:lnTo>
                    <a:pt x="1257" y="332"/>
                  </a:lnTo>
                  <a:lnTo>
                    <a:pt x="1245" y="342"/>
                  </a:lnTo>
                  <a:lnTo>
                    <a:pt x="1232" y="351"/>
                  </a:lnTo>
                  <a:lnTo>
                    <a:pt x="1224" y="358"/>
                  </a:lnTo>
                  <a:lnTo>
                    <a:pt x="1225" y="335"/>
                  </a:lnTo>
                  <a:lnTo>
                    <a:pt x="1224" y="321"/>
                  </a:lnTo>
                  <a:lnTo>
                    <a:pt x="1224" y="307"/>
                  </a:lnTo>
                  <a:lnTo>
                    <a:pt x="1225" y="294"/>
                  </a:lnTo>
                  <a:lnTo>
                    <a:pt x="1231" y="284"/>
                  </a:lnTo>
                  <a:lnTo>
                    <a:pt x="1207" y="256"/>
                  </a:lnTo>
                  <a:lnTo>
                    <a:pt x="1202" y="255"/>
                  </a:lnTo>
                  <a:lnTo>
                    <a:pt x="1200" y="255"/>
                  </a:lnTo>
                  <a:lnTo>
                    <a:pt x="1198" y="255"/>
                  </a:lnTo>
                  <a:lnTo>
                    <a:pt x="1198" y="256"/>
                  </a:lnTo>
                  <a:lnTo>
                    <a:pt x="1198" y="257"/>
                  </a:lnTo>
                  <a:lnTo>
                    <a:pt x="1200" y="259"/>
                  </a:lnTo>
                  <a:lnTo>
                    <a:pt x="1200" y="260"/>
                  </a:lnTo>
                  <a:lnTo>
                    <a:pt x="1200" y="263"/>
                  </a:lnTo>
                  <a:lnTo>
                    <a:pt x="1200" y="266"/>
                  </a:lnTo>
                  <a:lnTo>
                    <a:pt x="1198" y="269"/>
                  </a:lnTo>
                  <a:lnTo>
                    <a:pt x="1197" y="273"/>
                  </a:lnTo>
                  <a:lnTo>
                    <a:pt x="1192" y="276"/>
                  </a:lnTo>
                  <a:lnTo>
                    <a:pt x="1185" y="276"/>
                  </a:lnTo>
                  <a:lnTo>
                    <a:pt x="1181" y="277"/>
                  </a:lnTo>
                  <a:lnTo>
                    <a:pt x="1178" y="276"/>
                  </a:lnTo>
                  <a:lnTo>
                    <a:pt x="1174" y="273"/>
                  </a:lnTo>
                  <a:lnTo>
                    <a:pt x="1167" y="266"/>
                  </a:lnTo>
                  <a:lnTo>
                    <a:pt x="1173" y="256"/>
                  </a:lnTo>
                  <a:lnTo>
                    <a:pt x="1177" y="245"/>
                  </a:lnTo>
                  <a:lnTo>
                    <a:pt x="1183" y="231"/>
                  </a:lnTo>
                  <a:lnTo>
                    <a:pt x="1184" y="218"/>
                  </a:lnTo>
                  <a:lnTo>
                    <a:pt x="1184" y="207"/>
                  </a:lnTo>
                  <a:lnTo>
                    <a:pt x="1171" y="199"/>
                  </a:lnTo>
                  <a:lnTo>
                    <a:pt x="1159" y="197"/>
                  </a:lnTo>
                  <a:lnTo>
                    <a:pt x="1149" y="198"/>
                  </a:lnTo>
                  <a:lnTo>
                    <a:pt x="1140" y="202"/>
                  </a:lnTo>
                  <a:lnTo>
                    <a:pt x="1123" y="239"/>
                  </a:lnTo>
                  <a:lnTo>
                    <a:pt x="1123" y="240"/>
                  </a:lnTo>
                  <a:lnTo>
                    <a:pt x="1123" y="240"/>
                  </a:lnTo>
                  <a:lnTo>
                    <a:pt x="1122" y="240"/>
                  </a:lnTo>
                  <a:lnTo>
                    <a:pt x="1119" y="240"/>
                  </a:lnTo>
                  <a:lnTo>
                    <a:pt x="1116" y="240"/>
                  </a:lnTo>
                  <a:lnTo>
                    <a:pt x="1113" y="240"/>
                  </a:lnTo>
                  <a:lnTo>
                    <a:pt x="1111" y="239"/>
                  </a:lnTo>
                  <a:lnTo>
                    <a:pt x="1108" y="239"/>
                  </a:lnTo>
                  <a:lnTo>
                    <a:pt x="1106" y="239"/>
                  </a:lnTo>
                  <a:lnTo>
                    <a:pt x="1105" y="239"/>
                  </a:lnTo>
                  <a:lnTo>
                    <a:pt x="1105" y="239"/>
                  </a:lnTo>
                  <a:lnTo>
                    <a:pt x="1105" y="246"/>
                  </a:lnTo>
                  <a:lnTo>
                    <a:pt x="1103" y="256"/>
                  </a:lnTo>
                  <a:lnTo>
                    <a:pt x="1101" y="266"/>
                  </a:lnTo>
                  <a:lnTo>
                    <a:pt x="1099" y="271"/>
                  </a:lnTo>
                  <a:lnTo>
                    <a:pt x="1099" y="274"/>
                  </a:lnTo>
                  <a:lnTo>
                    <a:pt x="1102" y="281"/>
                  </a:lnTo>
                  <a:lnTo>
                    <a:pt x="1105" y="291"/>
                  </a:lnTo>
                  <a:lnTo>
                    <a:pt x="1111" y="303"/>
                  </a:lnTo>
                  <a:lnTo>
                    <a:pt x="1115" y="314"/>
                  </a:lnTo>
                  <a:lnTo>
                    <a:pt x="1119" y="324"/>
                  </a:lnTo>
                  <a:lnTo>
                    <a:pt x="1122" y="331"/>
                  </a:lnTo>
                  <a:lnTo>
                    <a:pt x="1122" y="334"/>
                  </a:lnTo>
                  <a:lnTo>
                    <a:pt x="1113" y="346"/>
                  </a:lnTo>
                  <a:lnTo>
                    <a:pt x="1102" y="356"/>
                  </a:lnTo>
                  <a:lnTo>
                    <a:pt x="1089" y="362"/>
                  </a:lnTo>
                  <a:lnTo>
                    <a:pt x="1082" y="360"/>
                  </a:lnTo>
                  <a:lnTo>
                    <a:pt x="1078" y="356"/>
                  </a:lnTo>
                  <a:lnTo>
                    <a:pt x="1075" y="349"/>
                  </a:lnTo>
                  <a:lnTo>
                    <a:pt x="1072" y="342"/>
                  </a:lnTo>
                  <a:lnTo>
                    <a:pt x="1071" y="335"/>
                  </a:lnTo>
                  <a:lnTo>
                    <a:pt x="1068" y="327"/>
                  </a:lnTo>
                  <a:lnTo>
                    <a:pt x="1068" y="312"/>
                  </a:lnTo>
                  <a:lnTo>
                    <a:pt x="1070" y="294"/>
                  </a:lnTo>
                  <a:lnTo>
                    <a:pt x="1071" y="276"/>
                  </a:lnTo>
                  <a:lnTo>
                    <a:pt x="1072" y="259"/>
                  </a:lnTo>
                  <a:lnTo>
                    <a:pt x="1074" y="249"/>
                  </a:lnTo>
                  <a:lnTo>
                    <a:pt x="1074" y="245"/>
                  </a:lnTo>
                  <a:lnTo>
                    <a:pt x="1070" y="245"/>
                  </a:lnTo>
                  <a:lnTo>
                    <a:pt x="1065" y="247"/>
                  </a:lnTo>
                  <a:lnTo>
                    <a:pt x="1058" y="252"/>
                  </a:lnTo>
                  <a:lnTo>
                    <a:pt x="1053" y="253"/>
                  </a:lnTo>
                  <a:lnTo>
                    <a:pt x="1050" y="253"/>
                  </a:lnTo>
                  <a:lnTo>
                    <a:pt x="1048" y="249"/>
                  </a:lnTo>
                  <a:lnTo>
                    <a:pt x="1053" y="238"/>
                  </a:lnTo>
                  <a:lnTo>
                    <a:pt x="1060" y="225"/>
                  </a:lnTo>
                  <a:lnTo>
                    <a:pt x="1067" y="214"/>
                  </a:lnTo>
                  <a:lnTo>
                    <a:pt x="1071" y="205"/>
                  </a:lnTo>
                  <a:lnTo>
                    <a:pt x="1154" y="170"/>
                  </a:lnTo>
                  <a:lnTo>
                    <a:pt x="1156" y="167"/>
                  </a:lnTo>
                  <a:lnTo>
                    <a:pt x="1150" y="164"/>
                  </a:lnTo>
                  <a:lnTo>
                    <a:pt x="1140" y="160"/>
                  </a:lnTo>
                  <a:lnTo>
                    <a:pt x="1129" y="156"/>
                  </a:lnTo>
                  <a:lnTo>
                    <a:pt x="1119" y="149"/>
                  </a:lnTo>
                  <a:lnTo>
                    <a:pt x="1122" y="150"/>
                  </a:lnTo>
                  <a:lnTo>
                    <a:pt x="1118" y="153"/>
                  </a:lnTo>
                  <a:lnTo>
                    <a:pt x="1111" y="157"/>
                  </a:lnTo>
                  <a:lnTo>
                    <a:pt x="1101" y="163"/>
                  </a:lnTo>
                  <a:lnTo>
                    <a:pt x="1091" y="167"/>
                  </a:lnTo>
                  <a:lnTo>
                    <a:pt x="1082" y="170"/>
                  </a:lnTo>
                  <a:lnTo>
                    <a:pt x="1079" y="173"/>
                  </a:lnTo>
                  <a:lnTo>
                    <a:pt x="1081" y="173"/>
                  </a:lnTo>
                  <a:lnTo>
                    <a:pt x="1071" y="173"/>
                  </a:lnTo>
                  <a:lnTo>
                    <a:pt x="1065" y="173"/>
                  </a:lnTo>
                  <a:lnTo>
                    <a:pt x="1064" y="171"/>
                  </a:lnTo>
                  <a:lnTo>
                    <a:pt x="1061" y="168"/>
                  </a:lnTo>
                  <a:lnTo>
                    <a:pt x="1057" y="166"/>
                  </a:lnTo>
                  <a:lnTo>
                    <a:pt x="1048" y="160"/>
                  </a:lnTo>
                  <a:lnTo>
                    <a:pt x="1048" y="158"/>
                  </a:lnTo>
                  <a:lnTo>
                    <a:pt x="1048" y="158"/>
                  </a:lnTo>
                  <a:lnTo>
                    <a:pt x="1047" y="160"/>
                  </a:lnTo>
                  <a:lnTo>
                    <a:pt x="1047" y="161"/>
                  </a:lnTo>
                  <a:lnTo>
                    <a:pt x="1046" y="164"/>
                  </a:lnTo>
                  <a:lnTo>
                    <a:pt x="1043" y="166"/>
                  </a:lnTo>
                  <a:lnTo>
                    <a:pt x="1040" y="168"/>
                  </a:lnTo>
                  <a:lnTo>
                    <a:pt x="1037" y="170"/>
                  </a:lnTo>
                  <a:lnTo>
                    <a:pt x="1031" y="171"/>
                  </a:lnTo>
                  <a:lnTo>
                    <a:pt x="1026" y="173"/>
                  </a:lnTo>
                  <a:lnTo>
                    <a:pt x="1033" y="147"/>
                  </a:lnTo>
                  <a:lnTo>
                    <a:pt x="1020" y="160"/>
                  </a:lnTo>
                  <a:lnTo>
                    <a:pt x="1009" y="168"/>
                  </a:lnTo>
                  <a:lnTo>
                    <a:pt x="998" y="174"/>
                  </a:lnTo>
                  <a:lnTo>
                    <a:pt x="986" y="181"/>
                  </a:lnTo>
                  <a:lnTo>
                    <a:pt x="971" y="187"/>
                  </a:lnTo>
                  <a:lnTo>
                    <a:pt x="972" y="180"/>
                  </a:lnTo>
                  <a:lnTo>
                    <a:pt x="972" y="174"/>
                  </a:lnTo>
                  <a:lnTo>
                    <a:pt x="974" y="170"/>
                  </a:lnTo>
                  <a:lnTo>
                    <a:pt x="974" y="167"/>
                  </a:lnTo>
                  <a:lnTo>
                    <a:pt x="974" y="166"/>
                  </a:lnTo>
                  <a:lnTo>
                    <a:pt x="974" y="166"/>
                  </a:lnTo>
                  <a:lnTo>
                    <a:pt x="975" y="166"/>
                  </a:lnTo>
                  <a:lnTo>
                    <a:pt x="975" y="167"/>
                  </a:lnTo>
                  <a:lnTo>
                    <a:pt x="976" y="167"/>
                  </a:lnTo>
                  <a:lnTo>
                    <a:pt x="978" y="168"/>
                  </a:lnTo>
                  <a:lnTo>
                    <a:pt x="979" y="168"/>
                  </a:lnTo>
                  <a:lnTo>
                    <a:pt x="981" y="168"/>
                  </a:lnTo>
                  <a:lnTo>
                    <a:pt x="971" y="173"/>
                  </a:lnTo>
                  <a:lnTo>
                    <a:pt x="964" y="174"/>
                  </a:lnTo>
                  <a:lnTo>
                    <a:pt x="958" y="174"/>
                  </a:lnTo>
                  <a:lnTo>
                    <a:pt x="951" y="174"/>
                  </a:lnTo>
                  <a:lnTo>
                    <a:pt x="938" y="174"/>
                  </a:lnTo>
                  <a:lnTo>
                    <a:pt x="950" y="160"/>
                  </a:lnTo>
                  <a:lnTo>
                    <a:pt x="964" y="146"/>
                  </a:lnTo>
                  <a:lnTo>
                    <a:pt x="981" y="133"/>
                  </a:lnTo>
                  <a:lnTo>
                    <a:pt x="998" y="122"/>
                  </a:lnTo>
                  <a:lnTo>
                    <a:pt x="942" y="127"/>
                  </a:lnTo>
                  <a:lnTo>
                    <a:pt x="866" y="110"/>
                  </a:lnTo>
                  <a:lnTo>
                    <a:pt x="863" y="82"/>
                  </a:lnTo>
                  <a:lnTo>
                    <a:pt x="839" y="81"/>
                  </a:lnTo>
                  <a:lnTo>
                    <a:pt x="834" y="105"/>
                  </a:lnTo>
                  <a:lnTo>
                    <a:pt x="584" y="109"/>
                  </a:lnTo>
                  <a:lnTo>
                    <a:pt x="146" y="34"/>
                  </a:lnTo>
                  <a:lnTo>
                    <a:pt x="151" y="47"/>
                  </a:lnTo>
                  <a:lnTo>
                    <a:pt x="150" y="58"/>
                  </a:lnTo>
                  <a:lnTo>
                    <a:pt x="149" y="69"/>
                  </a:lnTo>
                  <a:lnTo>
                    <a:pt x="150" y="78"/>
                  </a:lnTo>
                  <a:lnTo>
                    <a:pt x="149" y="82"/>
                  </a:lnTo>
                  <a:lnTo>
                    <a:pt x="143" y="88"/>
                  </a:lnTo>
                  <a:lnTo>
                    <a:pt x="134" y="91"/>
                  </a:lnTo>
                  <a:lnTo>
                    <a:pt x="126" y="94"/>
                  </a:lnTo>
                  <a:lnTo>
                    <a:pt x="119" y="96"/>
                  </a:lnTo>
                  <a:lnTo>
                    <a:pt x="117" y="98"/>
                  </a:lnTo>
                  <a:lnTo>
                    <a:pt x="117" y="92"/>
                  </a:lnTo>
                  <a:lnTo>
                    <a:pt x="123" y="86"/>
                  </a:lnTo>
                  <a:lnTo>
                    <a:pt x="129" y="79"/>
                  </a:lnTo>
                  <a:lnTo>
                    <a:pt x="132" y="71"/>
                  </a:lnTo>
                  <a:lnTo>
                    <a:pt x="129" y="61"/>
                  </a:lnTo>
                  <a:lnTo>
                    <a:pt x="122" y="53"/>
                  </a:lnTo>
                  <a:lnTo>
                    <a:pt x="113" y="44"/>
                  </a:lnTo>
                  <a:lnTo>
                    <a:pt x="103" y="37"/>
                  </a:lnTo>
                  <a:lnTo>
                    <a:pt x="93" y="33"/>
                  </a:lnTo>
                  <a:lnTo>
                    <a:pt x="86" y="33"/>
                  </a:lnTo>
                  <a:lnTo>
                    <a:pt x="84" y="34"/>
                  </a:lnTo>
                  <a:lnTo>
                    <a:pt x="81" y="48"/>
                  </a:lnTo>
                  <a:lnTo>
                    <a:pt x="81" y="67"/>
                  </a:lnTo>
                  <a:lnTo>
                    <a:pt x="79" y="88"/>
                  </a:lnTo>
                  <a:lnTo>
                    <a:pt x="79" y="109"/>
                  </a:lnTo>
                  <a:lnTo>
                    <a:pt x="79" y="129"/>
                  </a:lnTo>
                  <a:lnTo>
                    <a:pt x="79" y="143"/>
                  </a:lnTo>
                  <a:lnTo>
                    <a:pt x="74" y="175"/>
                  </a:lnTo>
                  <a:lnTo>
                    <a:pt x="60" y="205"/>
                  </a:lnTo>
                  <a:lnTo>
                    <a:pt x="40" y="235"/>
                  </a:lnTo>
                  <a:lnTo>
                    <a:pt x="16" y="263"/>
                  </a:lnTo>
                  <a:lnTo>
                    <a:pt x="24" y="276"/>
                  </a:lnTo>
                  <a:lnTo>
                    <a:pt x="24" y="288"/>
                  </a:lnTo>
                  <a:lnTo>
                    <a:pt x="21" y="303"/>
                  </a:lnTo>
                  <a:lnTo>
                    <a:pt x="14" y="317"/>
                  </a:lnTo>
                  <a:lnTo>
                    <a:pt x="7" y="329"/>
                  </a:lnTo>
                  <a:lnTo>
                    <a:pt x="2" y="342"/>
                  </a:lnTo>
                  <a:lnTo>
                    <a:pt x="0" y="342"/>
                  </a:lnTo>
                  <a:lnTo>
                    <a:pt x="0" y="349"/>
                  </a:lnTo>
                  <a:lnTo>
                    <a:pt x="3" y="360"/>
                  </a:lnTo>
                  <a:lnTo>
                    <a:pt x="7" y="376"/>
                  </a:lnTo>
                  <a:lnTo>
                    <a:pt x="12" y="392"/>
                  </a:lnTo>
                  <a:lnTo>
                    <a:pt x="17" y="408"/>
                  </a:lnTo>
                  <a:lnTo>
                    <a:pt x="21" y="423"/>
                  </a:lnTo>
                  <a:lnTo>
                    <a:pt x="26" y="433"/>
                  </a:lnTo>
                  <a:lnTo>
                    <a:pt x="28" y="438"/>
                  </a:lnTo>
                  <a:lnTo>
                    <a:pt x="30" y="437"/>
                  </a:lnTo>
                  <a:lnTo>
                    <a:pt x="28" y="448"/>
                  </a:lnTo>
                  <a:lnTo>
                    <a:pt x="27" y="462"/>
                  </a:lnTo>
                  <a:lnTo>
                    <a:pt x="26" y="475"/>
                  </a:lnTo>
                  <a:lnTo>
                    <a:pt x="33" y="483"/>
                  </a:lnTo>
                  <a:lnTo>
                    <a:pt x="40" y="492"/>
                  </a:lnTo>
                  <a:lnTo>
                    <a:pt x="43" y="500"/>
                  </a:lnTo>
                  <a:lnTo>
                    <a:pt x="43" y="510"/>
                  </a:lnTo>
                  <a:lnTo>
                    <a:pt x="34" y="522"/>
                  </a:lnTo>
                  <a:lnTo>
                    <a:pt x="47" y="536"/>
                  </a:lnTo>
                  <a:lnTo>
                    <a:pt x="57" y="551"/>
                  </a:lnTo>
                  <a:lnTo>
                    <a:pt x="62" y="568"/>
                  </a:lnTo>
                  <a:lnTo>
                    <a:pt x="62" y="588"/>
                  </a:lnTo>
                  <a:lnTo>
                    <a:pt x="62" y="591"/>
                  </a:lnTo>
                  <a:lnTo>
                    <a:pt x="64" y="595"/>
                  </a:lnTo>
                  <a:lnTo>
                    <a:pt x="67" y="598"/>
                  </a:lnTo>
                  <a:lnTo>
                    <a:pt x="69" y="601"/>
                  </a:lnTo>
                  <a:lnTo>
                    <a:pt x="72" y="602"/>
                  </a:lnTo>
                  <a:lnTo>
                    <a:pt x="85" y="609"/>
                  </a:lnTo>
                  <a:lnTo>
                    <a:pt x="102" y="620"/>
                  </a:lnTo>
                  <a:lnTo>
                    <a:pt x="117" y="632"/>
                  </a:lnTo>
                  <a:lnTo>
                    <a:pt x="133" y="646"/>
                  </a:lnTo>
                  <a:lnTo>
                    <a:pt x="146" y="661"/>
                  </a:lnTo>
                  <a:lnTo>
                    <a:pt x="156" y="675"/>
                  </a:lnTo>
                  <a:lnTo>
                    <a:pt x="160" y="688"/>
                  </a:lnTo>
                  <a:lnTo>
                    <a:pt x="158" y="701"/>
                  </a:lnTo>
                  <a:lnTo>
                    <a:pt x="242" y="701"/>
                  </a:lnTo>
                  <a:lnTo>
                    <a:pt x="269" y="726"/>
                  </a:lnTo>
                  <a:lnTo>
                    <a:pt x="291" y="735"/>
                  </a:lnTo>
                  <a:lnTo>
                    <a:pt x="305" y="743"/>
                  </a:lnTo>
                  <a:lnTo>
                    <a:pt x="321" y="755"/>
                  </a:lnTo>
                  <a:lnTo>
                    <a:pt x="338" y="767"/>
                  </a:lnTo>
                  <a:lnTo>
                    <a:pt x="355" y="780"/>
                  </a:lnTo>
                  <a:lnTo>
                    <a:pt x="372" y="788"/>
                  </a:lnTo>
                  <a:lnTo>
                    <a:pt x="387" y="793"/>
                  </a:lnTo>
                  <a:lnTo>
                    <a:pt x="435" y="793"/>
                  </a:lnTo>
                  <a:lnTo>
                    <a:pt x="444" y="791"/>
                  </a:lnTo>
                  <a:lnTo>
                    <a:pt x="449" y="786"/>
                  </a:lnTo>
                  <a:lnTo>
                    <a:pt x="455" y="780"/>
                  </a:lnTo>
                  <a:lnTo>
                    <a:pt x="459" y="774"/>
                  </a:lnTo>
                  <a:lnTo>
                    <a:pt x="465" y="773"/>
                  </a:lnTo>
                  <a:lnTo>
                    <a:pt x="483" y="773"/>
                  </a:lnTo>
                  <a:lnTo>
                    <a:pt x="497" y="776"/>
                  </a:lnTo>
                  <a:lnTo>
                    <a:pt x="507" y="780"/>
                  </a:lnTo>
                  <a:lnTo>
                    <a:pt x="517" y="786"/>
                  </a:lnTo>
                  <a:lnTo>
                    <a:pt x="527" y="794"/>
                  </a:lnTo>
                  <a:lnTo>
                    <a:pt x="540" y="805"/>
                  </a:lnTo>
                  <a:lnTo>
                    <a:pt x="584" y="870"/>
                  </a:lnTo>
                  <a:lnTo>
                    <a:pt x="586" y="873"/>
                  </a:lnTo>
                  <a:lnTo>
                    <a:pt x="594" y="879"/>
                  </a:lnTo>
                  <a:lnTo>
                    <a:pt x="602" y="885"/>
                  </a:lnTo>
                  <a:lnTo>
                    <a:pt x="610" y="890"/>
                  </a:lnTo>
                  <a:lnTo>
                    <a:pt x="619" y="892"/>
                  </a:lnTo>
                  <a:lnTo>
                    <a:pt x="625" y="889"/>
                  </a:lnTo>
                  <a:lnTo>
                    <a:pt x="646" y="865"/>
                  </a:lnTo>
                  <a:lnTo>
                    <a:pt x="651" y="863"/>
                  </a:lnTo>
                  <a:lnTo>
                    <a:pt x="663" y="865"/>
                  </a:lnTo>
                  <a:lnTo>
                    <a:pt x="677" y="868"/>
                  </a:lnTo>
                  <a:lnTo>
                    <a:pt x="691" y="872"/>
                  </a:lnTo>
                  <a:lnTo>
                    <a:pt x="702" y="877"/>
                  </a:lnTo>
                  <a:lnTo>
                    <a:pt x="708" y="883"/>
                  </a:lnTo>
                  <a:lnTo>
                    <a:pt x="708" y="887"/>
                  </a:lnTo>
                  <a:lnTo>
                    <a:pt x="708" y="890"/>
                  </a:lnTo>
                  <a:lnTo>
                    <a:pt x="708" y="894"/>
                  </a:lnTo>
                  <a:lnTo>
                    <a:pt x="707" y="897"/>
                  </a:lnTo>
                  <a:lnTo>
                    <a:pt x="707" y="900"/>
                  </a:lnTo>
                  <a:lnTo>
                    <a:pt x="707" y="904"/>
                  </a:lnTo>
                  <a:lnTo>
                    <a:pt x="712" y="911"/>
                  </a:lnTo>
                  <a:lnTo>
                    <a:pt x="719" y="920"/>
                  </a:lnTo>
                  <a:lnTo>
                    <a:pt x="728" y="930"/>
                  </a:lnTo>
                  <a:lnTo>
                    <a:pt x="736" y="941"/>
                  </a:lnTo>
                  <a:lnTo>
                    <a:pt x="743" y="950"/>
                  </a:lnTo>
                  <a:lnTo>
                    <a:pt x="748" y="957"/>
                  </a:lnTo>
                  <a:lnTo>
                    <a:pt x="750" y="959"/>
                  </a:lnTo>
                  <a:lnTo>
                    <a:pt x="749" y="988"/>
                  </a:lnTo>
                  <a:lnTo>
                    <a:pt x="764" y="990"/>
                  </a:lnTo>
                  <a:lnTo>
                    <a:pt x="774" y="992"/>
                  </a:lnTo>
                  <a:lnTo>
                    <a:pt x="781" y="995"/>
                  </a:lnTo>
                  <a:lnTo>
                    <a:pt x="788" y="996"/>
                  </a:lnTo>
                  <a:lnTo>
                    <a:pt x="796" y="1000"/>
                  </a:lnTo>
                  <a:lnTo>
                    <a:pt x="807" y="1005"/>
                  </a:lnTo>
                  <a:lnTo>
                    <a:pt x="822" y="101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3" name="Freeform 208"/>
            <p:cNvSpPr>
              <a:spLocks/>
            </p:cNvSpPr>
            <p:nvPr/>
          </p:nvSpPr>
          <p:spPr bwMode="gray">
            <a:xfrm>
              <a:off x="3445" y="3841"/>
              <a:ext cx="51" cy="93"/>
            </a:xfrm>
            <a:custGeom>
              <a:avLst/>
              <a:gdLst>
                <a:gd name="T0" fmla="*/ 49 w 51"/>
                <a:gd name="T1" fmla="*/ 80 h 93"/>
                <a:gd name="T2" fmla="*/ 48 w 51"/>
                <a:gd name="T3" fmla="*/ 61 h 93"/>
                <a:gd name="T4" fmla="*/ 49 w 51"/>
                <a:gd name="T5" fmla="*/ 42 h 93"/>
                <a:gd name="T6" fmla="*/ 51 w 51"/>
                <a:gd name="T7" fmla="*/ 23 h 93"/>
                <a:gd name="T8" fmla="*/ 51 w 51"/>
                <a:gd name="T9" fmla="*/ 3 h 93"/>
                <a:gd name="T10" fmla="*/ 42 w 51"/>
                <a:gd name="T11" fmla="*/ 0 h 93"/>
                <a:gd name="T12" fmla="*/ 31 w 51"/>
                <a:gd name="T13" fmla="*/ 0 h 93"/>
                <a:gd name="T14" fmla="*/ 20 w 51"/>
                <a:gd name="T15" fmla="*/ 1 h 93"/>
                <a:gd name="T16" fmla="*/ 16 w 51"/>
                <a:gd name="T17" fmla="*/ 6 h 93"/>
                <a:gd name="T18" fmla="*/ 17 w 51"/>
                <a:gd name="T19" fmla="*/ 8 h 93"/>
                <a:gd name="T20" fmla="*/ 17 w 51"/>
                <a:gd name="T21" fmla="*/ 13 h 93"/>
                <a:gd name="T22" fmla="*/ 17 w 51"/>
                <a:gd name="T23" fmla="*/ 17 h 93"/>
                <a:gd name="T24" fmla="*/ 17 w 51"/>
                <a:gd name="T25" fmla="*/ 20 h 93"/>
                <a:gd name="T26" fmla="*/ 16 w 51"/>
                <a:gd name="T27" fmla="*/ 23 h 93"/>
                <a:gd name="T28" fmla="*/ 16 w 51"/>
                <a:gd name="T29" fmla="*/ 24 h 93"/>
                <a:gd name="T30" fmla="*/ 14 w 51"/>
                <a:gd name="T31" fmla="*/ 25 h 93"/>
                <a:gd name="T32" fmla="*/ 11 w 51"/>
                <a:gd name="T33" fmla="*/ 27 h 93"/>
                <a:gd name="T34" fmla="*/ 7 w 51"/>
                <a:gd name="T35" fmla="*/ 28 h 93"/>
                <a:gd name="T36" fmla="*/ 4 w 51"/>
                <a:gd name="T37" fmla="*/ 31 h 93"/>
                <a:gd name="T38" fmla="*/ 1 w 51"/>
                <a:gd name="T39" fmla="*/ 32 h 93"/>
                <a:gd name="T40" fmla="*/ 0 w 51"/>
                <a:gd name="T41" fmla="*/ 34 h 93"/>
                <a:gd name="T42" fmla="*/ 0 w 51"/>
                <a:gd name="T43" fmla="*/ 35 h 93"/>
                <a:gd name="T44" fmla="*/ 4 w 51"/>
                <a:gd name="T45" fmla="*/ 45 h 93"/>
                <a:gd name="T46" fmla="*/ 4 w 51"/>
                <a:gd name="T47" fmla="*/ 58 h 93"/>
                <a:gd name="T48" fmla="*/ 4 w 51"/>
                <a:gd name="T49" fmla="*/ 71 h 93"/>
                <a:gd name="T50" fmla="*/ 3 w 51"/>
                <a:gd name="T51" fmla="*/ 82 h 93"/>
                <a:gd name="T52" fmla="*/ 3 w 51"/>
                <a:gd name="T53" fmla="*/ 90 h 93"/>
                <a:gd name="T54" fmla="*/ 1 w 51"/>
                <a:gd name="T55" fmla="*/ 93 h 93"/>
                <a:gd name="T56" fmla="*/ 40 w 51"/>
                <a:gd name="T57" fmla="*/ 92 h 93"/>
                <a:gd name="T58" fmla="*/ 49 w 51"/>
                <a:gd name="T59" fmla="*/ 8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93">
                  <a:moveTo>
                    <a:pt x="49" y="80"/>
                  </a:moveTo>
                  <a:lnTo>
                    <a:pt x="48" y="61"/>
                  </a:lnTo>
                  <a:lnTo>
                    <a:pt x="49" y="42"/>
                  </a:lnTo>
                  <a:lnTo>
                    <a:pt x="51" y="23"/>
                  </a:lnTo>
                  <a:lnTo>
                    <a:pt x="51" y="3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20" y="1"/>
                  </a:lnTo>
                  <a:lnTo>
                    <a:pt x="16" y="6"/>
                  </a:lnTo>
                  <a:lnTo>
                    <a:pt x="17" y="8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7" y="20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4" y="25"/>
                  </a:lnTo>
                  <a:lnTo>
                    <a:pt x="11" y="27"/>
                  </a:lnTo>
                  <a:lnTo>
                    <a:pt x="7" y="28"/>
                  </a:lnTo>
                  <a:lnTo>
                    <a:pt x="4" y="31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4" y="45"/>
                  </a:lnTo>
                  <a:lnTo>
                    <a:pt x="4" y="58"/>
                  </a:lnTo>
                  <a:lnTo>
                    <a:pt x="4" y="71"/>
                  </a:lnTo>
                  <a:lnTo>
                    <a:pt x="3" y="82"/>
                  </a:lnTo>
                  <a:lnTo>
                    <a:pt x="3" y="90"/>
                  </a:lnTo>
                  <a:lnTo>
                    <a:pt x="1" y="93"/>
                  </a:lnTo>
                  <a:lnTo>
                    <a:pt x="40" y="92"/>
                  </a:lnTo>
                  <a:lnTo>
                    <a:pt x="49" y="8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Freeform 209"/>
            <p:cNvSpPr>
              <a:spLocks/>
            </p:cNvSpPr>
            <p:nvPr/>
          </p:nvSpPr>
          <p:spPr bwMode="gray">
            <a:xfrm>
              <a:off x="2456" y="3269"/>
              <a:ext cx="1074" cy="737"/>
            </a:xfrm>
            <a:custGeom>
              <a:avLst/>
              <a:gdLst>
                <a:gd name="T0" fmla="*/ 909 w 1074"/>
                <a:gd name="T1" fmla="*/ 675 h 737"/>
                <a:gd name="T2" fmla="*/ 941 w 1074"/>
                <a:gd name="T3" fmla="*/ 645 h 737"/>
                <a:gd name="T4" fmla="*/ 989 w 1074"/>
                <a:gd name="T5" fmla="*/ 606 h 737"/>
                <a:gd name="T6" fmla="*/ 1006 w 1074"/>
                <a:gd name="T7" fmla="*/ 582 h 737"/>
                <a:gd name="T8" fmla="*/ 1038 w 1074"/>
                <a:gd name="T9" fmla="*/ 572 h 737"/>
                <a:gd name="T10" fmla="*/ 1074 w 1074"/>
                <a:gd name="T11" fmla="*/ 458 h 737"/>
                <a:gd name="T12" fmla="*/ 1031 w 1074"/>
                <a:gd name="T13" fmla="*/ 438 h 737"/>
                <a:gd name="T14" fmla="*/ 971 w 1074"/>
                <a:gd name="T15" fmla="*/ 456 h 737"/>
                <a:gd name="T16" fmla="*/ 933 w 1074"/>
                <a:gd name="T17" fmla="*/ 525 h 737"/>
                <a:gd name="T18" fmla="*/ 877 w 1074"/>
                <a:gd name="T19" fmla="*/ 572 h 737"/>
                <a:gd name="T20" fmla="*/ 820 w 1074"/>
                <a:gd name="T21" fmla="*/ 588 h 737"/>
                <a:gd name="T22" fmla="*/ 766 w 1074"/>
                <a:gd name="T23" fmla="*/ 589 h 737"/>
                <a:gd name="T24" fmla="*/ 722 w 1074"/>
                <a:gd name="T25" fmla="*/ 547 h 737"/>
                <a:gd name="T26" fmla="*/ 660 w 1074"/>
                <a:gd name="T27" fmla="*/ 493 h 737"/>
                <a:gd name="T28" fmla="*/ 660 w 1074"/>
                <a:gd name="T29" fmla="*/ 390 h 737"/>
                <a:gd name="T30" fmla="*/ 668 w 1074"/>
                <a:gd name="T31" fmla="*/ 329 h 737"/>
                <a:gd name="T32" fmla="*/ 673 w 1074"/>
                <a:gd name="T33" fmla="*/ 316 h 737"/>
                <a:gd name="T34" fmla="*/ 636 w 1074"/>
                <a:gd name="T35" fmla="*/ 297 h 737"/>
                <a:gd name="T36" fmla="*/ 592 w 1074"/>
                <a:gd name="T37" fmla="*/ 253 h 737"/>
                <a:gd name="T38" fmla="*/ 554 w 1074"/>
                <a:gd name="T39" fmla="*/ 205 h 737"/>
                <a:gd name="T40" fmla="*/ 547 w 1074"/>
                <a:gd name="T41" fmla="*/ 175 h 737"/>
                <a:gd name="T42" fmla="*/ 481 w 1074"/>
                <a:gd name="T43" fmla="*/ 176 h 737"/>
                <a:gd name="T44" fmla="*/ 430 w 1074"/>
                <a:gd name="T45" fmla="*/ 168 h 737"/>
                <a:gd name="T46" fmla="*/ 372 w 1074"/>
                <a:gd name="T47" fmla="*/ 92 h 737"/>
                <a:gd name="T48" fmla="*/ 311 w 1074"/>
                <a:gd name="T49" fmla="*/ 72 h 737"/>
                <a:gd name="T50" fmla="*/ 294 w 1074"/>
                <a:gd name="T51" fmla="*/ 87 h 737"/>
                <a:gd name="T52" fmla="*/ 206 w 1074"/>
                <a:gd name="T53" fmla="*/ 82 h 737"/>
                <a:gd name="T54" fmla="*/ 139 w 1074"/>
                <a:gd name="T55" fmla="*/ 34 h 737"/>
                <a:gd name="T56" fmla="*/ 92 w 1074"/>
                <a:gd name="T57" fmla="*/ 1 h 737"/>
                <a:gd name="T58" fmla="*/ 19 w 1074"/>
                <a:gd name="T59" fmla="*/ 56 h 737"/>
                <a:gd name="T60" fmla="*/ 68 w 1074"/>
                <a:gd name="T61" fmla="*/ 155 h 737"/>
                <a:gd name="T62" fmla="*/ 61 w 1074"/>
                <a:gd name="T63" fmla="*/ 188 h 737"/>
                <a:gd name="T64" fmla="*/ 62 w 1074"/>
                <a:gd name="T65" fmla="*/ 216 h 737"/>
                <a:gd name="T66" fmla="*/ 132 w 1074"/>
                <a:gd name="T67" fmla="*/ 280 h 737"/>
                <a:gd name="T68" fmla="*/ 146 w 1074"/>
                <a:gd name="T69" fmla="*/ 342 h 737"/>
                <a:gd name="T70" fmla="*/ 225 w 1074"/>
                <a:gd name="T71" fmla="*/ 390 h 737"/>
                <a:gd name="T72" fmla="*/ 202 w 1074"/>
                <a:gd name="T73" fmla="*/ 353 h 737"/>
                <a:gd name="T74" fmla="*/ 194 w 1074"/>
                <a:gd name="T75" fmla="*/ 337 h 737"/>
                <a:gd name="T76" fmla="*/ 173 w 1074"/>
                <a:gd name="T77" fmla="*/ 270 h 737"/>
                <a:gd name="T78" fmla="*/ 140 w 1074"/>
                <a:gd name="T79" fmla="*/ 219 h 737"/>
                <a:gd name="T80" fmla="*/ 123 w 1074"/>
                <a:gd name="T81" fmla="*/ 167 h 737"/>
                <a:gd name="T82" fmla="*/ 92 w 1074"/>
                <a:gd name="T83" fmla="*/ 55 h 737"/>
                <a:gd name="T84" fmla="*/ 129 w 1074"/>
                <a:gd name="T85" fmla="*/ 95 h 737"/>
                <a:gd name="T86" fmla="*/ 149 w 1074"/>
                <a:gd name="T87" fmla="*/ 169 h 737"/>
                <a:gd name="T88" fmla="*/ 209 w 1074"/>
                <a:gd name="T89" fmla="*/ 243 h 737"/>
                <a:gd name="T90" fmla="*/ 229 w 1074"/>
                <a:gd name="T91" fmla="*/ 291 h 737"/>
                <a:gd name="T92" fmla="*/ 257 w 1074"/>
                <a:gd name="T93" fmla="*/ 328 h 737"/>
                <a:gd name="T94" fmla="*/ 339 w 1074"/>
                <a:gd name="T95" fmla="*/ 422 h 737"/>
                <a:gd name="T96" fmla="*/ 363 w 1074"/>
                <a:gd name="T97" fmla="*/ 499 h 737"/>
                <a:gd name="T98" fmla="*/ 452 w 1074"/>
                <a:gd name="T99" fmla="*/ 604 h 737"/>
                <a:gd name="T100" fmla="*/ 639 w 1074"/>
                <a:gd name="T101" fmla="*/ 692 h 737"/>
                <a:gd name="T102" fmla="*/ 781 w 1074"/>
                <a:gd name="T103" fmla="*/ 682 h 737"/>
                <a:gd name="T104" fmla="*/ 865 w 1074"/>
                <a:gd name="T105" fmla="*/ 722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4" h="737">
                  <a:moveTo>
                    <a:pt x="883" y="737"/>
                  </a:moveTo>
                  <a:lnTo>
                    <a:pt x="886" y="712"/>
                  </a:lnTo>
                  <a:lnTo>
                    <a:pt x="892" y="693"/>
                  </a:lnTo>
                  <a:lnTo>
                    <a:pt x="897" y="681"/>
                  </a:lnTo>
                  <a:lnTo>
                    <a:pt x="909" y="675"/>
                  </a:lnTo>
                  <a:lnTo>
                    <a:pt x="924" y="674"/>
                  </a:lnTo>
                  <a:lnTo>
                    <a:pt x="948" y="675"/>
                  </a:lnTo>
                  <a:lnTo>
                    <a:pt x="951" y="655"/>
                  </a:lnTo>
                  <a:lnTo>
                    <a:pt x="948" y="651"/>
                  </a:lnTo>
                  <a:lnTo>
                    <a:pt x="941" y="645"/>
                  </a:lnTo>
                  <a:lnTo>
                    <a:pt x="933" y="641"/>
                  </a:lnTo>
                  <a:lnTo>
                    <a:pt x="925" y="636"/>
                  </a:lnTo>
                  <a:lnTo>
                    <a:pt x="923" y="628"/>
                  </a:lnTo>
                  <a:lnTo>
                    <a:pt x="940" y="603"/>
                  </a:lnTo>
                  <a:lnTo>
                    <a:pt x="989" y="606"/>
                  </a:lnTo>
                  <a:lnTo>
                    <a:pt x="1006" y="595"/>
                  </a:lnTo>
                  <a:lnTo>
                    <a:pt x="1006" y="592"/>
                  </a:lnTo>
                  <a:lnTo>
                    <a:pt x="1006" y="589"/>
                  </a:lnTo>
                  <a:lnTo>
                    <a:pt x="1006" y="586"/>
                  </a:lnTo>
                  <a:lnTo>
                    <a:pt x="1006" y="582"/>
                  </a:lnTo>
                  <a:lnTo>
                    <a:pt x="1006" y="579"/>
                  </a:lnTo>
                  <a:lnTo>
                    <a:pt x="1006" y="576"/>
                  </a:lnTo>
                  <a:lnTo>
                    <a:pt x="1007" y="573"/>
                  </a:lnTo>
                  <a:lnTo>
                    <a:pt x="1009" y="573"/>
                  </a:lnTo>
                  <a:lnTo>
                    <a:pt x="1038" y="572"/>
                  </a:lnTo>
                  <a:lnTo>
                    <a:pt x="1043" y="545"/>
                  </a:lnTo>
                  <a:lnTo>
                    <a:pt x="1051" y="518"/>
                  </a:lnTo>
                  <a:lnTo>
                    <a:pt x="1063" y="493"/>
                  </a:lnTo>
                  <a:lnTo>
                    <a:pt x="1072" y="470"/>
                  </a:lnTo>
                  <a:lnTo>
                    <a:pt x="1074" y="458"/>
                  </a:lnTo>
                  <a:lnTo>
                    <a:pt x="1071" y="448"/>
                  </a:lnTo>
                  <a:lnTo>
                    <a:pt x="1064" y="442"/>
                  </a:lnTo>
                  <a:lnTo>
                    <a:pt x="1054" y="438"/>
                  </a:lnTo>
                  <a:lnTo>
                    <a:pt x="1043" y="438"/>
                  </a:lnTo>
                  <a:lnTo>
                    <a:pt x="1031" y="438"/>
                  </a:lnTo>
                  <a:lnTo>
                    <a:pt x="1019" y="441"/>
                  </a:lnTo>
                  <a:lnTo>
                    <a:pt x="1007" y="442"/>
                  </a:lnTo>
                  <a:lnTo>
                    <a:pt x="999" y="445"/>
                  </a:lnTo>
                  <a:lnTo>
                    <a:pt x="993" y="446"/>
                  </a:lnTo>
                  <a:lnTo>
                    <a:pt x="971" y="456"/>
                  </a:lnTo>
                  <a:lnTo>
                    <a:pt x="957" y="467"/>
                  </a:lnTo>
                  <a:lnTo>
                    <a:pt x="947" y="479"/>
                  </a:lnTo>
                  <a:lnTo>
                    <a:pt x="941" y="491"/>
                  </a:lnTo>
                  <a:lnTo>
                    <a:pt x="937" y="507"/>
                  </a:lnTo>
                  <a:lnTo>
                    <a:pt x="933" y="525"/>
                  </a:lnTo>
                  <a:lnTo>
                    <a:pt x="927" y="547"/>
                  </a:lnTo>
                  <a:lnTo>
                    <a:pt x="921" y="554"/>
                  </a:lnTo>
                  <a:lnTo>
                    <a:pt x="910" y="559"/>
                  </a:lnTo>
                  <a:lnTo>
                    <a:pt x="894" y="566"/>
                  </a:lnTo>
                  <a:lnTo>
                    <a:pt x="877" y="572"/>
                  </a:lnTo>
                  <a:lnTo>
                    <a:pt x="862" y="576"/>
                  </a:lnTo>
                  <a:lnTo>
                    <a:pt x="848" y="580"/>
                  </a:lnTo>
                  <a:lnTo>
                    <a:pt x="839" y="583"/>
                  </a:lnTo>
                  <a:lnTo>
                    <a:pt x="827" y="585"/>
                  </a:lnTo>
                  <a:lnTo>
                    <a:pt x="820" y="588"/>
                  </a:lnTo>
                  <a:lnTo>
                    <a:pt x="812" y="590"/>
                  </a:lnTo>
                  <a:lnTo>
                    <a:pt x="803" y="596"/>
                  </a:lnTo>
                  <a:lnTo>
                    <a:pt x="787" y="603"/>
                  </a:lnTo>
                  <a:lnTo>
                    <a:pt x="777" y="595"/>
                  </a:lnTo>
                  <a:lnTo>
                    <a:pt x="766" y="589"/>
                  </a:lnTo>
                  <a:lnTo>
                    <a:pt x="752" y="583"/>
                  </a:lnTo>
                  <a:lnTo>
                    <a:pt x="739" y="576"/>
                  </a:lnTo>
                  <a:lnTo>
                    <a:pt x="729" y="568"/>
                  </a:lnTo>
                  <a:lnTo>
                    <a:pt x="723" y="559"/>
                  </a:lnTo>
                  <a:lnTo>
                    <a:pt x="722" y="547"/>
                  </a:lnTo>
                  <a:lnTo>
                    <a:pt x="701" y="544"/>
                  </a:lnTo>
                  <a:lnTo>
                    <a:pt x="685" y="537"/>
                  </a:lnTo>
                  <a:lnTo>
                    <a:pt x="674" y="525"/>
                  </a:lnTo>
                  <a:lnTo>
                    <a:pt x="666" y="510"/>
                  </a:lnTo>
                  <a:lnTo>
                    <a:pt x="660" y="493"/>
                  </a:lnTo>
                  <a:lnTo>
                    <a:pt x="657" y="473"/>
                  </a:lnTo>
                  <a:lnTo>
                    <a:pt x="656" y="453"/>
                  </a:lnTo>
                  <a:lnTo>
                    <a:pt x="656" y="432"/>
                  </a:lnTo>
                  <a:lnTo>
                    <a:pt x="658" y="411"/>
                  </a:lnTo>
                  <a:lnTo>
                    <a:pt x="660" y="390"/>
                  </a:lnTo>
                  <a:lnTo>
                    <a:pt x="663" y="371"/>
                  </a:lnTo>
                  <a:lnTo>
                    <a:pt x="666" y="354"/>
                  </a:lnTo>
                  <a:lnTo>
                    <a:pt x="667" y="340"/>
                  </a:lnTo>
                  <a:lnTo>
                    <a:pt x="668" y="330"/>
                  </a:lnTo>
                  <a:lnTo>
                    <a:pt x="668" y="329"/>
                  </a:lnTo>
                  <a:lnTo>
                    <a:pt x="668" y="328"/>
                  </a:lnTo>
                  <a:lnTo>
                    <a:pt x="670" y="325"/>
                  </a:lnTo>
                  <a:lnTo>
                    <a:pt x="671" y="323"/>
                  </a:lnTo>
                  <a:lnTo>
                    <a:pt x="673" y="319"/>
                  </a:lnTo>
                  <a:lnTo>
                    <a:pt x="673" y="316"/>
                  </a:lnTo>
                  <a:lnTo>
                    <a:pt x="673" y="315"/>
                  </a:lnTo>
                  <a:lnTo>
                    <a:pt x="670" y="312"/>
                  </a:lnTo>
                  <a:lnTo>
                    <a:pt x="656" y="305"/>
                  </a:lnTo>
                  <a:lnTo>
                    <a:pt x="644" y="301"/>
                  </a:lnTo>
                  <a:lnTo>
                    <a:pt x="636" y="297"/>
                  </a:lnTo>
                  <a:lnTo>
                    <a:pt x="625" y="294"/>
                  </a:lnTo>
                  <a:lnTo>
                    <a:pt x="613" y="291"/>
                  </a:lnTo>
                  <a:lnTo>
                    <a:pt x="596" y="287"/>
                  </a:lnTo>
                  <a:lnTo>
                    <a:pt x="596" y="258"/>
                  </a:lnTo>
                  <a:lnTo>
                    <a:pt x="592" y="253"/>
                  </a:lnTo>
                  <a:lnTo>
                    <a:pt x="584" y="244"/>
                  </a:lnTo>
                  <a:lnTo>
                    <a:pt x="574" y="234"/>
                  </a:lnTo>
                  <a:lnTo>
                    <a:pt x="565" y="223"/>
                  </a:lnTo>
                  <a:lnTo>
                    <a:pt x="557" y="213"/>
                  </a:lnTo>
                  <a:lnTo>
                    <a:pt x="554" y="205"/>
                  </a:lnTo>
                  <a:lnTo>
                    <a:pt x="553" y="199"/>
                  </a:lnTo>
                  <a:lnTo>
                    <a:pt x="554" y="192"/>
                  </a:lnTo>
                  <a:lnTo>
                    <a:pt x="554" y="185"/>
                  </a:lnTo>
                  <a:lnTo>
                    <a:pt x="553" y="179"/>
                  </a:lnTo>
                  <a:lnTo>
                    <a:pt x="547" y="175"/>
                  </a:lnTo>
                  <a:lnTo>
                    <a:pt x="534" y="171"/>
                  </a:lnTo>
                  <a:lnTo>
                    <a:pt x="519" y="167"/>
                  </a:lnTo>
                  <a:lnTo>
                    <a:pt x="505" y="164"/>
                  </a:lnTo>
                  <a:lnTo>
                    <a:pt x="492" y="164"/>
                  </a:lnTo>
                  <a:lnTo>
                    <a:pt x="481" y="176"/>
                  </a:lnTo>
                  <a:lnTo>
                    <a:pt x="471" y="185"/>
                  </a:lnTo>
                  <a:lnTo>
                    <a:pt x="462" y="189"/>
                  </a:lnTo>
                  <a:lnTo>
                    <a:pt x="454" y="188"/>
                  </a:lnTo>
                  <a:lnTo>
                    <a:pt x="442" y="181"/>
                  </a:lnTo>
                  <a:lnTo>
                    <a:pt x="430" y="168"/>
                  </a:lnTo>
                  <a:lnTo>
                    <a:pt x="420" y="150"/>
                  </a:lnTo>
                  <a:lnTo>
                    <a:pt x="410" y="134"/>
                  </a:lnTo>
                  <a:lnTo>
                    <a:pt x="400" y="120"/>
                  </a:lnTo>
                  <a:lnTo>
                    <a:pt x="386" y="104"/>
                  </a:lnTo>
                  <a:lnTo>
                    <a:pt x="372" y="92"/>
                  </a:lnTo>
                  <a:lnTo>
                    <a:pt x="362" y="83"/>
                  </a:lnTo>
                  <a:lnTo>
                    <a:pt x="353" y="78"/>
                  </a:lnTo>
                  <a:lnTo>
                    <a:pt x="343" y="75"/>
                  </a:lnTo>
                  <a:lnTo>
                    <a:pt x="329" y="73"/>
                  </a:lnTo>
                  <a:lnTo>
                    <a:pt x="311" y="72"/>
                  </a:lnTo>
                  <a:lnTo>
                    <a:pt x="303" y="73"/>
                  </a:lnTo>
                  <a:lnTo>
                    <a:pt x="298" y="76"/>
                  </a:lnTo>
                  <a:lnTo>
                    <a:pt x="297" y="80"/>
                  </a:lnTo>
                  <a:lnTo>
                    <a:pt x="297" y="85"/>
                  </a:lnTo>
                  <a:lnTo>
                    <a:pt x="294" y="87"/>
                  </a:lnTo>
                  <a:lnTo>
                    <a:pt x="288" y="90"/>
                  </a:lnTo>
                  <a:lnTo>
                    <a:pt x="277" y="92"/>
                  </a:lnTo>
                  <a:lnTo>
                    <a:pt x="235" y="92"/>
                  </a:lnTo>
                  <a:lnTo>
                    <a:pt x="221" y="89"/>
                  </a:lnTo>
                  <a:lnTo>
                    <a:pt x="206" y="82"/>
                  </a:lnTo>
                  <a:lnTo>
                    <a:pt x="191" y="72"/>
                  </a:lnTo>
                  <a:lnTo>
                    <a:pt x="175" y="61"/>
                  </a:lnTo>
                  <a:lnTo>
                    <a:pt x="161" y="49"/>
                  </a:lnTo>
                  <a:lnTo>
                    <a:pt x="149" y="39"/>
                  </a:lnTo>
                  <a:lnTo>
                    <a:pt x="139" y="34"/>
                  </a:lnTo>
                  <a:lnTo>
                    <a:pt x="113" y="24"/>
                  </a:lnTo>
                  <a:lnTo>
                    <a:pt x="110" y="21"/>
                  </a:lnTo>
                  <a:lnTo>
                    <a:pt x="105" y="14"/>
                  </a:lnTo>
                  <a:lnTo>
                    <a:pt x="98" y="7"/>
                  </a:lnTo>
                  <a:lnTo>
                    <a:pt x="92" y="1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13" y="38"/>
                  </a:lnTo>
                  <a:lnTo>
                    <a:pt x="19" y="56"/>
                  </a:lnTo>
                  <a:lnTo>
                    <a:pt x="24" y="76"/>
                  </a:lnTo>
                  <a:lnTo>
                    <a:pt x="26" y="99"/>
                  </a:lnTo>
                  <a:lnTo>
                    <a:pt x="38" y="117"/>
                  </a:lnTo>
                  <a:lnTo>
                    <a:pt x="54" y="135"/>
                  </a:lnTo>
                  <a:lnTo>
                    <a:pt x="68" y="155"/>
                  </a:lnTo>
                  <a:lnTo>
                    <a:pt x="81" y="174"/>
                  </a:lnTo>
                  <a:lnTo>
                    <a:pt x="75" y="184"/>
                  </a:lnTo>
                  <a:lnTo>
                    <a:pt x="69" y="188"/>
                  </a:lnTo>
                  <a:lnTo>
                    <a:pt x="65" y="188"/>
                  </a:lnTo>
                  <a:lnTo>
                    <a:pt x="61" y="188"/>
                  </a:lnTo>
                  <a:lnTo>
                    <a:pt x="55" y="188"/>
                  </a:lnTo>
                  <a:lnTo>
                    <a:pt x="48" y="191"/>
                  </a:lnTo>
                  <a:lnTo>
                    <a:pt x="40" y="198"/>
                  </a:lnTo>
                  <a:lnTo>
                    <a:pt x="50" y="206"/>
                  </a:lnTo>
                  <a:lnTo>
                    <a:pt x="62" y="216"/>
                  </a:lnTo>
                  <a:lnTo>
                    <a:pt x="78" y="229"/>
                  </a:lnTo>
                  <a:lnTo>
                    <a:pt x="95" y="241"/>
                  </a:lnTo>
                  <a:lnTo>
                    <a:pt x="109" y="254"/>
                  </a:lnTo>
                  <a:lnTo>
                    <a:pt x="123" y="267"/>
                  </a:lnTo>
                  <a:lnTo>
                    <a:pt x="132" y="280"/>
                  </a:lnTo>
                  <a:lnTo>
                    <a:pt x="136" y="291"/>
                  </a:lnTo>
                  <a:lnTo>
                    <a:pt x="134" y="302"/>
                  </a:lnTo>
                  <a:lnTo>
                    <a:pt x="127" y="315"/>
                  </a:lnTo>
                  <a:lnTo>
                    <a:pt x="123" y="329"/>
                  </a:lnTo>
                  <a:lnTo>
                    <a:pt x="146" y="342"/>
                  </a:lnTo>
                  <a:lnTo>
                    <a:pt x="168" y="357"/>
                  </a:lnTo>
                  <a:lnTo>
                    <a:pt x="192" y="380"/>
                  </a:lnTo>
                  <a:lnTo>
                    <a:pt x="218" y="410"/>
                  </a:lnTo>
                  <a:lnTo>
                    <a:pt x="225" y="400"/>
                  </a:lnTo>
                  <a:lnTo>
                    <a:pt x="225" y="390"/>
                  </a:lnTo>
                  <a:lnTo>
                    <a:pt x="222" y="381"/>
                  </a:lnTo>
                  <a:lnTo>
                    <a:pt x="219" y="373"/>
                  </a:lnTo>
                  <a:lnTo>
                    <a:pt x="218" y="362"/>
                  </a:lnTo>
                  <a:lnTo>
                    <a:pt x="208" y="354"/>
                  </a:lnTo>
                  <a:lnTo>
                    <a:pt x="202" y="353"/>
                  </a:lnTo>
                  <a:lnTo>
                    <a:pt x="198" y="353"/>
                  </a:lnTo>
                  <a:lnTo>
                    <a:pt x="195" y="353"/>
                  </a:lnTo>
                  <a:lnTo>
                    <a:pt x="194" y="352"/>
                  </a:lnTo>
                  <a:lnTo>
                    <a:pt x="194" y="347"/>
                  </a:lnTo>
                  <a:lnTo>
                    <a:pt x="194" y="337"/>
                  </a:lnTo>
                  <a:lnTo>
                    <a:pt x="194" y="321"/>
                  </a:lnTo>
                  <a:lnTo>
                    <a:pt x="185" y="304"/>
                  </a:lnTo>
                  <a:lnTo>
                    <a:pt x="181" y="291"/>
                  </a:lnTo>
                  <a:lnTo>
                    <a:pt x="177" y="280"/>
                  </a:lnTo>
                  <a:lnTo>
                    <a:pt x="173" y="270"/>
                  </a:lnTo>
                  <a:lnTo>
                    <a:pt x="167" y="260"/>
                  </a:lnTo>
                  <a:lnTo>
                    <a:pt x="156" y="249"/>
                  </a:lnTo>
                  <a:lnTo>
                    <a:pt x="147" y="237"/>
                  </a:lnTo>
                  <a:lnTo>
                    <a:pt x="141" y="227"/>
                  </a:lnTo>
                  <a:lnTo>
                    <a:pt x="140" y="219"/>
                  </a:lnTo>
                  <a:lnTo>
                    <a:pt x="140" y="209"/>
                  </a:lnTo>
                  <a:lnTo>
                    <a:pt x="141" y="200"/>
                  </a:lnTo>
                  <a:lnTo>
                    <a:pt x="139" y="191"/>
                  </a:lnTo>
                  <a:lnTo>
                    <a:pt x="134" y="179"/>
                  </a:lnTo>
                  <a:lnTo>
                    <a:pt x="123" y="167"/>
                  </a:lnTo>
                  <a:lnTo>
                    <a:pt x="101" y="137"/>
                  </a:lnTo>
                  <a:lnTo>
                    <a:pt x="86" y="109"/>
                  </a:lnTo>
                  <a:lnTo>
                    <a:pt x="79" y="80"/>
                  </a:lnTo>
                  <a:lnTo>
                    <a:pt x="76" y="56"/>
                  </a:lnTo>
                  <a:lnTo>
                    <a:pt x="92" y="55"/>
                  </a:lnTo>
                  <a:lnTo>
                    <a:pt x="106" y="59"/>
                  </a:lnTo>
                  <a:lnTo>
                    <a:pt x="119" y="68"/>
                  </a:lnTo>
                  <a:lnTo>
                    <a:pt x="129" y="79"/>
                  </a:lnTo>
                  <a:lnTo>
                    <a:pt x="129" y="83"/>
                  </a:lnTo>
                  <a:lnTo>
                    <a:pt x="129" y="95"/>
                  </a:lnTo>
                  <a:lnTo>
                    <a:pt x="130" y="110"/>
                  </a:lnTo>
                  <a:lnTo>
                    <a:pt x="133" y="127"/>
                  </a:lnTo>
                  <a:lnTo>
                    <a:pt x="137" y="144"/>
                  </a:lnTo>
                  <a:lnTo>
                    <a:pt x="141" y="160"/>
                  </a:lnTo>
                  <a:lnTo>
                    <a:pt x="149" y="169"/>
                  </a:lnTo>
                  <a:lnTo>
                    <a:pt x="156" y="174"/>
                  </a:lnTo>
                  <a:lnTo>
                    <a:pt x="171" y="191"/>
                  </a:lnTo>
                  <a:lnTo>
                    <a:pt x="184" y="209"/>
                  </a:lnTo>
                  <a:lnTo>
                    <a:pt x="197" y="226"/>
                  </a:lnTo>
                  <a:lnTo>
                    <a:pt x="209" y="243"/>
                  </a:lnTo>
                  <a:lnTo>
                    <a:pt x="223" y="257"/>
                  </a:lnTo>
                  <a:lnTo>
                    <a:pt x="240" y="268"/>
                  </a:lnTo>
                  <a:lnTo>
                    <a:pt x="238" y="275"/>
                  </a:lnTo>
                  <a:lnTo>
                    <a:pt x="233" y="284"/>
                  </a:lnTo>
                  <a:lnTo>
                    <a:pt x="229" y="291"/>
                  </a:lnTo>
                  <a:lnTo>
                    <a:pt x="228" y="299"/>
                  </a:lnTo>
                  <a:lnTo>
                    <a:pt x="229" y="305"/>
                  </a:lnTo>
                  <a:lnTo>
                    <a:pt x="235" y="309"/>
                  </a:lnTo>
                  <a:lnTo>
                    <a:pt x="245" y="311"/>
                  </a:lnTo>
                  <a:lnTo>
                    <a:pt x="257" y="328"/>
                  </a:lnTo>
                  <a:lnTo>
                    <a:pt x="274" y="346"/>
                  </a:lnTo>
                  <a:lnTo>
                    <a:pt x="291" y="364"/>
                  </a:lnTo>
                  <a:lnTo>
                    <a:pt x="310" y="383"/>
                  </a:lnTo>
                  <a:lnTo>
                    <a:pt x="327" y="402"/>
                  </a:lnTo>
                  <a:lnTo>
                    <a:pt x="339" y="422"/>
                  </a:lnTo>
                  <a:lnTo>
                    <a:pt x="349" y="443"/>
                  </a:lnTo>
                  <a:lnTo>
                    <a:pt x="353" y="466"/>
                  </a:lnTo>
                  <a:lnTo>
                    <a:pt x="365" y="476"/>
                  </a:lnTo>
                  <a:lnTo>
                    <a:pt x="367" y="486"/>
                  </a:lnTo>
                  <a:lnTo>
                    <a:pt x="363" y="499"/>
                  </a:lnTo>
                  <a:lnTo>
                    <a:pt x="353" y="513"/>
                  </a:lnTo>
                  <a:lnTo>
                    <a:pt x="369" y="535"/>
                  </a:lnTo>
                  <a:lnTo>
                    <a:pt x="393" y="558"/>
                  </a:lnTo>
                  <a:lnTo>
                    <a:pt x="420" y="582"/>
                  </a:lnTo>
                  <a:lnTo>
                    <a:pt x="452" y="604"/>
                  </a:lnTo>
                  <a:lnTo>
                    <a:pt x="486" y="627"/>
                  </a:lnTo>
                  <a:lnTo>
                    <a:pt x="524" y="647"/>
                  </a:lnTo>
                  <a:lnTo>
                    <a:pt x="562" y="665"/>
                  </a:lnTo>
                  <a:lnTo>
                    <a:pt x="601" y="681"/>
                  </a:lnTo>
                  <a:lnTo>
                    <a:pt x="639" y="692"/>
                  </a:lnTo>
                  <a:lnTo>
                    <a:pt x="675" y="699"/>
                  </a:lnTo>
                  <a:lnTo>
                    <a:pt x="708" y="701"/>
                  </a:lnTo>
                  <a:lnTo>
                    <a:pt x="739" y="696"/>
                  </a:lnTo>
                  <a:lnTo>
                    <a:pt x="762" y="686"/>
                  </a:lnTo>
                  <a:lnTo>
                    <a:pt x="781" y="682"/>
                  </a:lnTo>
                  <a:lnTo>
                    <a:pt x="798" y="684"/>
                  </a:lnTo>
                  <a:lnTo>
                    <a:pt x="815" y="689"/>
                  </a:lnTo>
                  <a:lnTo>
                    <a:pt x="832" y="698"/>
                  </a:lnTo>
                  <a:lnTo>
                    <a:pt x="848" y="709"/>
                  </a:lnTo>
                  <a:lnTo>
                    <a:pt x="865" y="722"/>
                  </a:lnTo>
                  <a:lnTo>
                    <a:pt x="883" y="737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5" name="Freeform 210"/>
            <p:cNvSpPr>
              <a:spLocks/>
            </p:cNvSpPr>
            <p:nvPr/>
          </p:nvSpPr>
          <p:spPr bwMode="gray">
            <a:xfrm>
              <a:off x="3339" y="3872"/>
              <a:ext cx="157" cy="160"/>
            </a:xfrm>
            <a:custGeom>
              <a:avLst/>
              <a:gdLst>
                <a:gd name="T0" fmla="*/ 91 w 157"/>
                <a:gd name="T1" fmla="*/ 160 h 160"/>
                <a:gd name="T2" fmla="*/ 64 w 157"/>
                <a:gd name="T3" fmla="*/ 157 h 160"/>
                <a:gd name="T4" fmla="*/ 41 w 157"/>
                <a:gd name="T5" fmla="*/ 154 h 160"/>
                <a:gd name="T6" fmla="*/ 20 w 157"/>
                <a:gd name="T7" fmla="*/ 147 h 160"/>
                <a:gd name="T8" fmla="*/ 0 w 157"/>
                <a:gd name="T9" fmla="*/ 136 h 160"/>
                <a:gd name="T10" fmla="*/ 2 w 157"/>
                <a:gd name="T11" fmla="*/ 126 h 160"/>
                <a:gd name="T12" fmla="*/ 3 w 157"/>
                <a:gd name="T13" fmla="*/ 106 h 160"/>
                <a:gd name="T14" fmla="*/ 7 w 157"/>
                <a:gd name="T15" fmla="*/ 90 h 160"/>
                <a:gd name="T16" fmla="*/ 14 w 157"/>
                <a:gd name="T17" fmla="*/ 81 h 160"/>
                <a:gd name="T18" fmla="*/ 24 w 157"/>
                <a:gd name="T19" fmla="*/ 74 h 160"/>
                <a:gd name="T20" fmla="*/ 37 w 157"/>
                <a:gd name="T21" fmla="*/ 71 h 160"/>
                <a:gd name="T22" fmla="*/ 51 w 157"/>
                <a:gd name="T23" fmla="*/ 69 h 160"/>
                <a:gd name="T24" fmla="*/ 65 w 157"/>
                <a:gd name="T25" fmla="*/ 71 h 160"/>
                <a:gd name="T26" fmla="*/ 68 w 157"/>
                <a:gd name="T27" fmla="*/ 51 h 160"/>
                <a:gd name="T28" fmla="*/ 64 w 157"/>
                <a:gd name="T29" fmla="*/ 47 h 160"/>
                <a:gd name="T30" fmla="*/ 57 w 157"/>
                <a:gd name="T31" fmla="*/ 41 h 160"/>
                <a:gd name="T32" fmla="*/ 48 w 157"/>
                <a:gd name="T33" fmla="*/ 37 h 160"/>
                <a:gd name="T34" fmla="*/ 42 w 157"/>
                <a:gd name="T35" fmla="*/ 31 h 160"/>
                <a:gd name="T36" fmla="*/ 40 w 157"/>
                <a:gd name="T37" fmla="*/ 25 h 160"/>
                <a:gd name="T38" fmla="*/ 44 w 157"/>
                <a:gd name="T39" fmla="*/ 24 h 160"/>
                <a:gd name="T40" fmla="*/ 47 w 157"/>
                <a:gd name="T41" fmla="*/ 24 h 160"/>
                <a:gd name="T42" fmla="*/ 50 w 157"/>
                <a:gd name="T43" fmla="*/ 23 h 160"/>
                <a:gd name="T44" fmla="*/ 51 w 157"/>
                <a:gd name="T45" fmla="*/ 23 h 160"/>
                <a:gd name="T46" fmla="*/ 50 w 157"/>
                <a:gd name="T47" fmla="*/ 21 h 160"/>
                <a:gd name="T48" fmla="*/ 50 w 157"/>
                <a:gd name="T49" fmla="*/ 20 h 160"/>
                <a:gd name="T50" fmla="*/ 47 w 157"/>
                <a:gd name="T51" fmla="*/ 18 h 160"/>
                <a:gd name="T52" fmla="*/ 44 w 157"/>
                <a:gd name="T53" fmla="*/ 14 h 160"/>
                <a:gd name="T54" fmla="*/ 57 w 157"/>
                <a:gd name="T55" fmla="*/ 0 h 160"/>
                <a:gd name="T56" fmla="*/ 58 w 157"/>
                <a:gd name="T57" fmla="*/ 0 h 160"/>
                <a:gd name="T58" fmla="*/ 62 w 157"/>
                <a:gd name="T59" fmla="*/ 0 h 160"/>
                <a:gd name="T60" fmla="*/ 72 w 157"/>
                <a:gd name="T61" fmla="*/ 1 h 160"/>
                <a:gd name="T62" fmla="*/ 83 w 157"/>
                <a:gd name="T63" fmla="*/ 1 h 160"/>
                <a:gd name="T64" fmla="*/ 96 w 157"/>
                <a:gd name="T65" fmla="*/ 3 h 160"/>
                <a:gd name="T66" fmla="*/ 106 w 157"/>
                <a:gd name="T67" fmla="*/ 3 h 160"/>
                <a:gd name="T68" fmla="*/ 106 w 157"/>
                <a:gd name="T69" fmla="*/ 3 h 160"/>
                <a:gd name="T70" fmla="*/ 106 w 157"/>
                <a:gd name="T71" fmla="*/ 3 h 160"/>
                <a:gd name="T72" fmla="*/ 106 w 157"/>
                <a:gd name="T73" fmla="*/ 3 h 160"/>
                <a:gd name="T74" fmla="*/ 110 w 157"/>
                <a:gd name="T75" fmla="*/ 16 h 160"/>
                <a:gd name="T76" fmla="*/ 110 w 157"/>
                <a:gd name="T77" fmla="*/ 25 h 160"/>
                <a:gd name="T78" fmla="*/ 110 w 157"/>
                <a:gd name="T79" fmla="*/ 30 h 160"/>
                <a:gd name="T80" fmla="*/ 107 w 157"/>
                <a:gd name="T81" fmla="*/ 62 h 160"/>
                <a:gd name="T82" fmla="*/ 146 w 157"/>
                <a:gd name="T83" fmla="*/ 61 h 160"/>
                <a:gd name="T84" fmla="*/ 150 w 157"/>
                <a:gd name="T85" fmla="*/ 61 h 160"/>
                <a:gd name="T86" fmla="*/ 153 w 157"/>
                <a:gd name="T87" fmla="*/ 61 h 160"/>
                <a:gd name="T88" fmla="*/ 154 w 157"/>
                <a:gd name="T89" fmla="*/ 62 h 160"/>
                <a:gd name="T90" fmla="*/ 155 w 157"/>
                <a:gd name="T91" fmla="*/ 65 h 160"/>
                <a:gd name="T92" fmla="*/ 157 w 157"/>
                <a:gd name="T93" fmla="*/ 69 h 160"/>
                <a:gd name="T94" fmla="*/ 143 w 157"/>
                <a:gd name="T95" fmla="*/ 83 h 160"/>
                <a:gd name="T96" fmla="*/ 134 w 157"/>
                <a:gd name="T97" fmla="*/ 96 h 160"/>
                <a:gd name="T98" fmla="*/ 129 w 157"/>
                <a:gd name="T99" fmla="*/ 106 h 160"/>
                <a:gd name="T100" fmla="*/ 126 w 157"/>
                <a:gd name="T101" fmla="*/ 113 h 160"/>
                <a:gd name="T102" fmla="*/ 123 w 157"/>
                <a:gd name="T103" fmla="*/ 119 h 160"/>
                <a:gd name="T104" fmla="*/ 91 w 157"/>
                <a:gd name="T10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160">
                  <a:moveTo>
                    <a:pt x="91" y="160"/>
                  </a:moveTo>
                  <a:lnTo>
                    <a:pt x="64" y="157"/>
                  </a:lnTo>
                  <a:lnTo>
                    <a:pt x="41" y="154"/>
                  </a:lnTo>
                  <a:lnTo>
                    <a:pt x="20" y="147"/>
                  </a:lnTo>
                  <a:lnTo>
                    <a:pt x="0" y="136"/>
                  </a:lnTo>
                  <a:lnTo>
                    <a:pt x="2" y="126"/>
                  </a:lnTo>
                  <a:lnTo>
                    <a:pt x="3" y="106"/>
                  </a:lnTo>
                  <a:lnTo>
                    <a:pt x="7" y="90"/>
                  </a:lnTo>
                  <a:lnTo>
                    <a:pt x="14" y="81"/>
                  </a:lnTo>
                  <a:lnTo>
                    <a:pt x="24" y="74"/>
                  </a:lnTo>
                  <a:lnTo>
                    <a:pt x="37" y="71"/>
                  </a:lnTo>
                  <a:lnTo>
                    <a:pt x="51" y="69"/>
                  </a:lnTo>
                  <a:lnTo>
                    <a:pt x="65" y="71"/>
                  </a:lnTo>
                  <a:lnTo>
                    <a:pt x="68" y="51"/>
                  </a:lnTo>
                  <a:lnTo>
                    <a:pt x="64" y="47"/>
                  </a:lnTo>
                  <a:lnTo>
                    <a:pt x="57" y="41"/>
                  </a:lnTo>
                  <a:lnTo>
                    <a:pt x="48" y="37"/>
                  </a:lnTo>
                  <a:lnTo>
                    <a:pt x="42" y="31"/>
                  </a:lnTo>
                  <a:lnTo>
                    <a:pt x="40" y="25"/>
                  </a:lnTo>
                  <a:lnTo>
                    <a:pt x="44" y="24"/>
                  </a:lnTo>
                  <a:lnTo>
                    <a:pt x="47" y="24"/>
                  </a:lnTo>
                  <a:lnTo>
                    <a:pt x="50" y="23"/>
                  </a:lnTo>
                  <a:lnTo>
                    <a:pt x="51" y="23"/>
                  </a:lnTo>
                  <a:lnTo>
                    <a:pt x="50" y="21"/>
                  </a:lnTo>
                  <a:lnTo>
                    <a:pt x="50" y="20"/>
                  </a:lnTo>
                  <a:lnTo>
                    <a:pt x="47" y="18"/>
                  </a:lnTo>
                  <a:lnTo>
                    <a:pt x="44" y="14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72" y="1"/>
                  </a:lnTo>
                  <a:lnTo>
                    <a:pt x="83" y="1"/>
                  </a:lnTo>
                  <a:lnTo>
                    <a:pt x="9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10" y="16"/>
                  </a:lnTo>
                  <a:lnTo>
                    <a:pt x="110" y="25"/>
                  </a:lnTo>
                  <a:lnTo>
                    <a:pt x="110" y="30"/>
                  </a:lnTo>
                  <a:lnTo>
                    <a:pt x="107" y="62"/>
                  </a:lnTo>
                  <a:lnTo>
                    <a:pt x="146" y="61"/>
                  </a:lnTo>
                  <a:lnTo>
                    <a:pt x="150" y="61"/>
                  </a:lnTo>
                  <a:lnTo>
                    <a:pt x="153" y="61"/>
                  </a:lnTo>
                  <a:lnTo>
                    <a:pt x="154" y="62"/>
                  </a:lnTo>
                  <a:lnTo>
                    <a:pt x="155" y="65"/>
                  </a:lnTo>
                  <a:lnTo>
                    <a:pt x="157" y="69"/>
                  </a:lnTo>
                  <a:lnTo>
                    <a:pt x="143" y="83"/>
                  </a:lnTo>
                  <a:lnTo>
                    <a:pt x="134" y="96"/>
                  </a:lnTo>
                  <a:lnTo>
                    <a:pt x="129" y="106"/>
                  </a:lnTo>
                  <a:lnTo>
                    <a:pt x="126" y="113"/>
                  </a:lnTo>
                  <a:lnTo>
                    <a:pt x="123" y="119"/>
                  </a:lnTo>
                  <a:lnTo>
                    <a:pt x="91" y="16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211"/>
            <p:cNvSpPr>
              <a:spLocks/>
            </p:cNvSpPr>
            <p:nvPr/>
          </p:nvSpPr>
          <p:spPr bwMode="gray">
            <a:xfrm>
              <a:off x="3431" y="3989"/>
              <a:ext cx="93" cy="60"/>
            </a:xfrm>
            <a:custGeom>
              <a:avLst/>
              <a:gdLst>
                <a:gd name="T0" fmla="*/ 93 w 93"/>
                <a:gd name="T1" fmla="*/ 57 h 60"/>
                <a:gd name="T2" fmla="*/ 89 w 93"/>
                <a:gd name="T3" fmla="*/ 21 h 60"/>
                <a:gd name="T4" fmla="*/ 86 w 93"/>
                <a:gd name="T5" fmla="*/ 19 h 60"/>
                <a:gd name="T6" fmla="*/ 78 w 93"/>
                <a:gd name="T7" fmla="*/ 17 h 60"/>
                <a:gd name="T8" fmla="*/ 69 w 93"/>
                <a:gd name="T9" fmla="*/ 17 h 60"/>
                <a:gd name="T10" fmla="*/ 62 w 93"/>
                <a:gd name="T11" fmla="*/ 19 h 60"/>
                <a:gd name="T12" fmla="*/ 59 w 93"/>
                <a:gd name="T13" fmla="*/ 19 h 60"/>
                <a:gd name="T14" fmla="*/ 32 w 93"/>
                <a:gd name="T15" fmla="*/ 0 h 60"/>
                <a:gd name="T16" fmla="*/ 0 w 93"/>
                <a:gd name="T17" fmla="*/ 41 h 60"/>
                <a:gd name="T18" fmla="*/ 23 w 93"/>
                <a:gd name="T19" fmla="*/ 51 h 60"/>
                <a:gd name="T20" fmla="*/ 44 w 93"/>
                <a:gd name="T21" fmla="*/ 57 h 60"/>
                <a:gd name="T22" fmla="*/ 66 w 93"/>
                <a:gd name="T23" fmla="*/ 60 h 60"/>
                <a:gd name="T24" fmla="*/ 93 w 93"/>
                <a:gd name="T25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0">
                  <a:moveTo>
                    <a:pt x="93" y="57"/>
                  </a:moveTo>
                  <a:lnTo>
                    <a:pt x="89" y="21"/>
                  </a:lnTo>
                  <a:lnTo>
                    <a:pt x="86" y="19"/>
                  </a:lnTo>
                  <a:lnTo>
                    <a:pt x="78" y="17"/>
                  </a:lnTo>
                  <a:lnTo>
                    <a:pt x="69" y="17"/>
                  </a:lnTo>
                  <a:lnTo>
                    <a:pt x="62" y="19"/>
                  </a:lnTo>
                  <a:lnTo>
                    <a:pt x="59" y="19"/>
                  </a:lnTo>
                  <a:lnTo>
                    <a:pt x="32" y="0"/>
                  </a:lnTo>
                  <a:lnTo>
                    <a:pt x="0" y="41"/>
                  </a:lnTo>
                  <a:lnTo>
                    <a:pt x="23" y="51"/>
                  </a:lnTo>
                  <a:lnTo>
                    <a:pt x="44" y="57"/>
                  </a:lnTo>
                  <a:lnTo>
                    <a:pt x="66" y="60"/>
                  </a:lnTo>
                  <a:lnTo>
                    <a:pt x="93" y="57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212"/>
            <p:cNvSpPr>
              <a:spLocks/>
            </p:cNvSpPr>
            <p:nvPr/>
          </p:nvSpPr>
          <p:spPr bwMode="gray">
            <a:xfrm>
              <a:off x="3463" y="3914"/>
              <a:ext cx="235" cy="133"/>
            </a:xfrm>
            <a:custGeom>
              <a:avLst/>
              <a:gdLst>
                <a:gd name="T0" fmla="*/ 235 w 235"/>
                <a:gd name="T1" fmla="*/ 43 h 133"/>
                <a:gd name="T2" fmla="*/ 231 w 235"/>
                <a:gd name="T3" fmla="*/ 43 h 133"/>
                <a:gd name="T4" fmla="*/ 221 w 235"/>
                <a:gd name="T5" fmla="*/ 47 h 133"/>
                <a:gd name="T6" fmla="*/ 205 w 235"/>
                <a:gd name="T7" fmla="*/ 51 h 133"/>
                <a:gd name="T8" fmla="*/ 187 w 235"/>
                <a:gd name="T9" fmla="*/ 57 h 133"/>
                <a:gd name="T10" fmla="*/ 167 w 235"/>
                <a:gd name="T11" fmla="*/ 64 h 133"/>
                <a:gd name="T12" fmla="*/ 149 w 235"/>
                <a:gd name="T13" fmla="*/ 71 h 133"/>
                <a:gd name="T14" fmla="*/ 132 w 235"/>
                <a:gd name="T15" fmla="*/ 78 h 133"/>
                <a:gd name="T16" fmla="*/ 119 w 235"/>
                <a:gd name="T17" fmla="*/ 85 h 133"/>
                <a:gd name="T18" fmla="*/ 112 w 235"/>
                <a:gd name="T19" fmla="*/ 91 h 133"/>
                <a:gd name="T20" fmla="*/ 111 w 235"/>
                <a:gd name="T21" fmla="*/ 94 h 133"/>
                <a:gd name="T22" fmla="*/ 111 w 235"/>
                <a:gd name="T23" fmla="*/ 95 h 133"/>
                <a:gd name="T24" fmla="*/ 111 w 235"/>
                <a:gd name="T25" fmla="*/ 98 h 133"/>
                <a:gd name="T26" fmla="*/ 109 w 235"/>
                <a:gd name="T27" fmla="*/ 99 h 133"/>
                <a:gd name="T28" fmla="*/ 109 w 235"/>
                <a:gd name="T29" fmla="*/ 101 h 133"/>
                <a:gd name="T30" fmla="*/ 106 w 235"/>
                <a:gd name="T31" fmla="*/ 104 h 133"/>
                <a:gd name="T32" fmla="*/ 91 w 235"/>
                <a:gd name="T33" fmla="*/ 113 h 133"/>
                <a:gd name="T34" fmla="*/ 77 w 235"/>
                <a:gd name="T35" fmla="*/ 123 h 133"/>
                <a:gd name="T36" fmla="*/ 63 w 235"/>
                <a:gd name="T37" fmla="*/ 133 h 133"/>
                <a:gd name="T38" fmla="*/ 60 w 235"/>
                <a:gd name="T39" fmla="*/ 128 h 133"/>
                <a:gd name="T40" fmla="*/ 58 w 235"/>
                <a:gd name="T41" fmla="*/ 115 h 133"/>
                <a:gd name="T42" fmla="*/ 57 w 235"/>
                <a:gd name="T43" fmla="*/ 104 h 133"/>
                <a:gd name="T44" fmla="*/ 57 w 235"/>
                <a:gd name="T45" fmla="*/ 95 h 133"/>
                <a:gd name="T46" fmla="*/ 47 w 235"/>
                <a:gd name="T47" fmla="*/ 94 h 133"/>
                <a:gd name="T48" fmla="*/ 36 w 235"/>
                <a:gd name="T49" fmla="*/ 95 h 133"/>
                <a:gd name="T50" fmla="*/ 27 w 235"/>
                <a:gd name="T51" fmla="*/ 94 h 133"/>
                <a:gd name="T52" fmla="*/ 24 w 235"/>
                <a:gd name="T53" fmla="*/ 92 h 133"/>
                <a:gd name="T54" fmla="*/ 20 w 235"/>
                <a:gd name="T55" fmla="*/ 88 h 133"/>
                <a:gd name="T56" fmla="*/ 13 w 235"/>
                <a:gd name="T57" fmla="*/ 84 h 133"/>
                <a:gd name="T58" fmla="*/ 7 w 235"/>
                <a:gd name="T59" fmla="*/ 80 h 133"/>
                <a:gd name="T60" fmla="*/ 2 w 235"/>
                <a:gd name="T61" fmla="*/ 75 h 133"/>
                <a:gd name="T62" fmla="*/ 0 w 235"/>
                <a:gd name="T63" fmla="*/ 75 h 133"/>
                <a:gd name="T64" fmla="*/ 9 w 235"/>
                <a:gd name="T65" fmla="*/ 56 h 133"/>
                <a:gd name="T66" fmla="*/ 22 w 235"/>
                <a:gd name="T67" fmla="*/ 39 h 133"/>
                <a:gd name="T68" fmla="*/ 36 w 235"/>
                <a:gd name="T69" fmla="*/ 24 h 133"/>
                <a:gd name="T70" fmla="*/ 54 w 235"/>
                <a:gd name="T71" fmla="*/ 23 h 133"/>
                <a:gd name="T72" fmla="*/ 77 w 235"/>
                <a:gd name="T73" fmla="*/ 19 h 133"/>
                <a:gd name="T74" fmla="*/ 99 w 235"/>
                <a:gd name="T75" fmla="*/ 13 h 133"/>
                <a:gd name="T76" fmla="*/ 123 w 235"/>
                <a:gd name="T77" fmla="*/ 7 h 133"/>
                <a:gd name="T78" fmla="*/ 149 w 235"/>
                <a:gd name="T79" fmla="*/ 3 h 133"/>
                <a:gd name="T80" fmla="*/ 171 w 235"/>
                <a:gd name="T81" fmla="*/ 0 h 133"/>
                <a:gd name="T82" fmla="*/ 194 w 235"/>
                <a:gd name="T83" fmla="*/ 2 h 133"/>
                <a:gd name="T84" fmla="*/ 212 w 235"/>
                <a:gd name="T85" fmla="*/ 7 h 133"/>
                <a:gd name="T86" fmla="*/ 229 w 235"/>
                <a:gd name="T87" fmla="*/ 19 h 133"/>
                <a:gd name="T88" fmla="*/ 232 w 235"/>
                <a:gd name="T89" fmla="*/ 24 h 133"/>
                <a:gd name="T90" fmla="*/ 235 w 235"/>
                <a:gd name="T91" fmla="*/ 32 h 133"/>
                <a:gd name="T92" fmla="*/ 235 w 235"/>
                <a:gd name="T93" fmla="*/ 4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5" h="133">
                  <a:moveTo>
                    <a:pt x="235" y="43"/>
                  </a:moveTo>
                  <a:lnTo>
                    <a:pt x="231" y="43"/>
                  </a:lnTo>
                  <a:lnTo>
                    <a:pt x="221" y="47"/>
                  </a:lnTo>
                  <a:lnTo>
                    <a:pt x="205" y="51"/>
                  </a:lnTo>
                  <a:lnTo>
                    <a:pt x="187" y="57"/>
                  </a:lnTo>
                  <a:lnTo>
                    <a:pt x="167" y="64"/>
                  </a:lnTo>
                  <a:lnTo>
                    <a:pt x="149" y="71"/>
                  </a:lnTo>
                  <a:lnTo>
                    <a:pt x="132" y="78"/>
                  </a:lnTo>
                  <a:lnTo>
                    <a:pt x="119" y="85"/>
                  </a:lnTo>
                  <a:lnTo>
                    <a:pt x="112" y="91"/>
                  </a:lnTo>
                  <a:lnTo>
                    <a:pt x="111" y="94"/>
                  </a:lnTo>
                  <a:lnTo>
                    <a:pt x="111" y="95"/>
                  </a:lnTo>
                  <a:lnTo>
                    <a:pt x="111" y="98"/>
                  </a:lnTo>
                  <a:lnTo>
                    <a:pt x="109" y="99"/>
                  </a:lnTo>
                  <a:lnTo>
                    <a:pt x="109" y="101"/>
                  </a:lnTo>
                  <a:lnTo>
                    <a:pt x="106" y="104"/>
                  </a:lnTo>
                  <a:lnTo>
                    <a:pt x="91" y="113"/>
                  </a:lnTo>
                  <a:lnTo>
                    <a:pt x="77" y="123"/>
                  </a:lnTo>
                  <a:lnTo>
                    <a:pt x="63" y="133"/>
                  </a:lnTo>
                  <a:lnTo>
                    <a:pt x="60" y="128"/>
                  </a:lnTo>
                  <a:lnTo>
                    <a:pt x="58" y="115"/>
                  </a:lnTo>
                  <a:lnTo>
                    <a:pt x="57" y="104"/>
                  </a:lnTo>
                  <a:lnTo>
                    <a:pt x="57" y="95"/>
                  </a:lnTo>
                  <a:lnTo>
                    <a:pt x="47" y="94"/>
                  </a:lnTo>
                  <a:lnTo>
                    <a:pt x="36" y="95"/>
                  </a:lnTo>
                  <a:lnTo>
                    <a:pt x="27" y="94"/>
                  </a:lnTo>
                  <a:lnTo>
                    <a:pt x="24" y="92"/>
                  </a:lnTo>
                  <a:lnTo>
                    <a:pt x="20" y="88"/>
                  </a:lnTo>
                  <a:lnTo>
                    <a:pt x="13" y="84"/>
                  </a:lnTo>
                  <a:lnTo>
                    <a:pt x="7" y="80"/>
                  </a:lnTo>
                  <a:lnTo>
                    <a:pt x="2" y="75"/>
                  </a:lnTo>
                  <a:lnTo>
                    <a:pt x="0" y="75"/>
                  </a:lnTo>
                  <a:lnTo>
                    <a:pt x="9" y="56"/>
                  </a:lnTo>
                  <a:lnTo>
                    <a:pt x="22" y="39"/>
                  </a:lnTo>
                  <a:lnTo>
                    <a:pt x="36" y="24"/>
                  </a:lnTo>
                  <a:lnTo>
                    <a:pt x="54" y="23"/>
                  </a:lnTo>
                  <a:lnTo>
                    <a:pt x="77" y="19"/>
                  </a:lnTo>
                  <a:lnTo>
                    <a:pt x="99" y="13"/>
                  </a:lnTo>
                  <a:lnTo>
                    <a:pt x="123" y="7"/>
                  </a:lnTo>
                  <a:lnTo>
                    <a:pt x="149" y="3"/>
                  </a:lnTo>
                  <a:lnTo>
                    <a:pt x="171" y="0"/>
                  </a:lnTo>
                  <a:lnTo>
                    <a:pt x="194" y="2"/>
                  </a:lnTo>
                  <a:lnTo>
                    <a:pt x="212" y="7"/>
                  </a:lnTo>
                  <a:lnTo>
                    <a:pt x="229" y="19"/>
                  </a:lnTo>
                  <a:lnTo>
                    <a:pt x="232" y="24"/>
                  </a:lnTo>
                  <a:lnTo>
                    <a:pt x="235" y="32"/>
                  </a:lnTo>
                  <a:lnTo>
                    <a:pt x="235" y="43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213"/>
            <p:cNvSpPr>
              <a:spLocks/>
            </p:cNvSpPr>
            <p:nvPr/>
          </p:nvSpPr>
          <p:spPr bwMode="gray">
            <a:xfrm>
              <a:off x="3951" y="1272"/>
              <a:ext cx="138" cy="169"/>
            </a:xfrm>
            <a:custGeom>
              <a:avLst/>
              <a:gdLst>
                <a:gd name="T0" fmla="*/ 35 w 138"/>
                <a:gd name="T1" fmla="*/ 4 h 169"/>
                <a:gd name="T2" fmla="*/ 52 w 138"/>
                <a:gd name="T3" fmla="*/ 7 h 169"/>
                <a:gd name="T4" fmla="*/ 70 w 138"/>
                <a:gd name="T5" fmla="*/ 0 h 169"/>
                <a:gd name="T6" fmla="*/ 93 w 138"/>
                <a:gd name="T7" fmla="*/ 7 h 169"/>
                <a:gd name="T8" fmla="*/ 113 w 138"/>
                <a:gd name="T9" fmla="*/ 32 h 169"/>
                <a:gd name="T10" fmla="*/ 109 w 138"/>
                <a:gd name="T11" fmla="*/ 52 h 169"/>
                <a:gd name="T12" fmla="*/ 130 w 138"/>
                <a:gd name="T13" fmla="*/ 79 h 169"/>
                <a:gd name="T14" fmla="*/ 138 w 138"/>
                <a:gd name="T15" fmla="*/ 113 h 169"/>
                <a:gd name="T16" fmla="*/ 125 w 138"/>
                <a:gd name="T17" fmla="*/ 122 h 169"/>
                <a:gd name="T18" fmla="*/ 111 w 138"/>
                <a:gd name="T19" fmla="*/ 138 h 169"/>
                <a:gd name="T20" fmla="*/ 109 w 138"/>
                <a:gd name="T21" fmla="*/ 154 h 169"/>
                <a:gd name="T22" fmla="*/ 109 w 138"/>
                <a:gd name="T23" fmla="*/ 161 h 169"/>
                <a:gd name="T24" fmla="*/ 106 w 138"/>
                <a:gd name="T25" fmla="*/ 163 h 169"/>
                <a:gd name="T26" fmla="*/ 100 w 138"/>
                <a:gd name="T27" fmla="*/ 166 h 169"/>
                <a:gd name="T28" fmla="*/ 92 w 138"/>
                <a:gd name="T29" fmla="*/ 169 h 169"/>
                <a:gd name="T30" fmla="*/ 87 w 138"/>
                <a:gd name="T31" fmla="*/ 158 h 169"/>
                <a:gd name="T32" fmla="*/ 82 w 138"/>
                <a:gd name="T33" fmla="*/ 145 h 169"/>
                <a:gd name="T34" fmla="*/ 73 w 138"/>
                <a:gd name="T35" fmla="*/ 146 h 169"/>
                <a:gd name="T36" fmla="*/ 69 w 138"/>
                <a:gd name="T37" fmla="*/ 151 h 169"/>
                <a:gd name="T38" fmla="*/ 66 w 138"/>
                <a:gd name="T39" fmla="*/ 158 h 169"/>
                <a:gd name="T40" fmla="*/ 63 w 138"/>
                <a:gd name="T41" fmla="*/ 163 h 169"/>
                <a:gd name="T42" fmla="*/ 56 w 138"/>
                <a:gd name="T43" fmla="*/ 162 h 169"/>
                <a:gd name="T44" fmla="*/ 48 w 138"/>
                <a:gd name="T45" fmla="*/ 159 h 169"/>
                <a:gd name="T46" fmla="*/ 44 w 138"/>
                <a:gd name="T47" fmla="*/ 149 h 169"/>
                <a:gd name="T48" fmla="*/ 39 w 138"/>
                <a:gd name="T49" fmla="*/ 137 h 169"/>
                <a:gd name="T50" fmla="*/ 31 w 138"/>
                <a:gd name="T51" fmla="*/ 156 h 169"/>
                <a:gd name="T52" fmla="*/ 22 w 138"/>
                <a:gd name="T53" fmla="*/ 163 h 169"/>
                <a:gd name="T54" fmla="*/ 17 w 138"/>
                <a:gd name="T55" fmla="*/ 159 h 169"/>
                <a:gd name="T56" fmla="*/ 14 w 138"/>
                <a:gd name="T57" fmla="*/ 155 h 169"/>
                <a:gd name="T58" fmla="*/ 11 w 138"/>
                <a:gd name="T59" fmla="*/ 144 h 169"/>
                <a:gd name="T60" fmla="*/ 8 w 138"/>
                <a:gd name="T61" fmla="*/ 138 h 169"/>
                <a:gd name="T62" fmla="*/ 4 w 138"/>
                <a:gd name="T63" fmla="*/ 132 h 169"/>
                <a:gd name="T64" fmla="*/ 0 w 138"/>
                <a:gd name="T65" fmla="*/ 130 h 169"/>
                <a:gd name="T66" fmla="*/ 0 w 138"/>
                <a:gd name="T67" fmla="*/ 117 h 169"/>
                <a:gd name="T68" fmla="*/ 8 w 138"/>
                <a:gd name="T69" fmla="*/ 103 h 169"/>
                <a:gd name="T70" fmla="*/ 39 w 138"/>
                <a:gd name="T71" fmla="*/ 107 h 169"/>
                <a:gd name="T72" fmla="*/ 25 w 138"/>
                <a:gd name="T73" fmla="*/ 84 h 169"/>
                <a:gd name="T74" fmla="*/ 21 w 138"/>
                <a:gd name="T75" fmla="*/ 63 h 169"/>
                <a:gd name="T76" fmla="*/ 22 w 138"/>
                <a:gd name="T77" fmla="*/ 48 h 169"/>
                <a:gd name="T78" fmla="*/ 21 w 138"/>
                <a:gd name="T79" fmla="*/ 3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69">
                  <a:moveTo>
                    <a:pt x="24" y="18"/>
                  </a:moveTo>
                  <a:lnTo>
                    <a:pt x="35" y="4"/>
                  </a:lnTo>
                  <a:lnTo>
                    <a:pt x="45" y="9"/>
                  </a:lnTo>
                  <a:lnTo>
                    <a:pt x="52" y="7"/>
                  </a:lnTo>
                  <a:lnTo>
                    <a:pt x="61" y="2"/>
                  </a:lnTo>
                  <a:lnTo>
                    <a:pt x="70" y="0"/>
                  </a:lnTo>
                  <a:lnTo>
                    <a:pt x="82" y="0"/>
                  </a:lnTo>
                  <a:lnTo>
                    <a:pt x="93" y="7"/>
                  </a:lnTo>
                  <a:lnTo>
                    <a:pt x="103" y="19"/>
                  </a:lnTo>
                  <a:lnTo>
                    <a:pt x="113" y="32"/>
                  </a:lnTo>
                  <a:lnTo>
                    <a:pt x="123" y="43"/>
                  </a:lnTo>
                  <a:lnTo>
                    <a:pt x="109" y="52"/>
                  </a:lnTo>
                  <a:lnTo>
                    <a:pt x="120" y="65"/>
                  </a:lnTo>
                  <a:lnTo>
                    <a:pt x="130" y="79"/>
                  </a:lnTo>
                  <a:lnTo>
                    <a:pt x="137" y="96"/>
                  </a:lnTo>
                  <a:lnTo>
                    <a:pt x="138" y="113"/>
                  </a:lnTo>
                  <a:lnTo>
                    <a:pt x="133" y="117"/>
                  </a:lnTo>
                  <a:lnTo>
                    <a:pt x="125" y="122"/>
                  </a:lnTo>
                  <a:lnTo>
                    <a:pt x="117" y="130"/>
                  </a:lnTo>
                  <a:lnTo>
                    <a:pt x="111" y="138"/>
                  </a:lnTo>
                  <a:lnTo>
                    <a:pt x="109" y="148"/>
                  </a:lnTo>
                  <a:lnTo>
                    <a:pt x="109" y="154"/>
                  </a:lnTo>
                  <a:lnTo>
                    <a:pt x="109" y="158"/>
                  </a:lnTo>
                  <a:lnTo>
                    <a:pt x="109" y="161"/>
                  </a:lnTo>
                  <a:lnTo>
                    <a:pt x="107" y="162"/>
                  </a:lnTo>
                  <a:lnTo>
                    <a:pt x="106" y="163"/>
                  </a:lnTo>
                  <a:lnTo>
                    <a:pt x="103" y="165"/>
                  </a:lnTo>
                  <a:lnTo>
                    <a:pt x="100" y="166"/>
                  </a:lnTo>
                  <a:lnTo>
                    <a:pt x="96" y="168"/>
                  </a:lnTo>
                  <a:lnTo>
                    <a:pt x="92" y="169"/>
                  </a:lnTo>
                  <a:lnTo>
                    <a:pt x="90" y="165"/>
                  </a:lnTo>
                  <a:lnTo>
                    <a:pt x="87" y="158"/>
                  </a:lnTo>
                  <a:lnTo>
                    <a:pt x="83" y="151"/>
                  </a:lnTo>
                  <a:lnTo>
                    <a:pt x="82" y="145"/>
                  </a:lnTo>
                  <a:lnTo>
                    <a:pt x="77" y="145"/>
                  </a:lnTo>
                  <a:lnTo>
                    <a:pt x="73" y="146"/>
                  </a:lnTo>
                  <a:lnTo>
                    <a:pt x="72" y="149"/>
                  </a:lnTo>
                  <a:lnTo>
                    <a:pt x="69" y="151"/>
                  </a:lnTo>
                  <a:lnTo>
                    <a:pt x="68" y="154"/>
                  </a:lnTo>
                  <a:lnTo>
                    <a:pt x="66" y="158"/>
                  </a:lnTo>
                  <a:lnTo>
                    <a:pt x="65" y="161"/>
                  </a:lnTo>
                  <a:lnTo>
                    <a:pt x="63" y="163"/>
                  </a:lnTo>
                  <a:lnTo>
                    <a:pt x="61" y="163"/>
                  </a:lnTo>
                  <a:lnTo>
                    <a:pt x="56" y="162"/>
                  </a:lnTo>
                  <a:lnTo>
                    <a:pt x="52" y="161"/>
                  </a:lnTo>
                  <a:lnTo>
                    <a:pt x="48" y="159"/>
                  </a:lnTo>
                  <a:lnTo>
                    <a:pt x="45" y="159"/>
                  </a:lnTo>
                  <a:lnTo>
                    <a:pt x="44" y="149"/>
                  </a:lnTo>
                  <a:lnTo>
                    <a:pt x="41" y="142"/>
                  </a:lnTo>
                  <a:lnTo>
                    <a:pt x="39" y="137"/>
                  </a:lnTo>
                  <a:lnTo>
                    <a:pt x="35" y="146"/>
                  </a:lnTo>
                  <a:lnTo>
                    <a:pt x="31" y="156"/>
                  </a:lnTo>
                  <a:lnTo>
                    <a:pt x="27" y="163"/>
                  </a:lnTo>
                  <a:lnTo>
                    <a:pt x="22" y="163"/>
                  </a:lnTo>
                  <a:lnTo>
                    <a:pt x="20" y="162"/>
                  </a:lnTo>
                  <a:lnTo>
                    <a:pt x="17" y="159"/>
                  </a:lnTo>
                  <a:lnTo>
                    <a:pt x="14" y="156"/>
                  </a:lnTo>
                  <a:lnTo>
                    <a:pt x="14" y="155"/>
                  </a:lnTo>
                  <a:lnTo>
                    <a:pt x="12" y="145"/>
                  </a:lnTo>
                  <a:lnTo>
                    <a:pt x="11" y="144"/>
                  </a:lnTo>
                  <a:lnTo>
                    <a:pt x="10" y="141"/>
                  </a:lnTo>
                  <a:lnTo>
                    <a:pt x="8" y="138"/>
                  </a:lnTo>
                  <a:lnTo>
                    <a:pt x="5" y="135"/>
                  </a:lnTo>
                  <a:lnTo>
                    <a:pt x="4" y="132"/>
                  </a:lnTo>
                  <a:lnTo>
                    <a:pt x="1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17"/>
                  </a:lnTo>
                  <a:lnTo>
                    <a:pt x="1" y="108"/>
                  </a:lnTo>
                  <a:lnTo>
                    <a:pt x="8" y="103"/>
                  </a:lnTo>
                  <a:lnTo>
                    <a:pt x="46" y="115"/>
                  </a:lnTo>
                  <a:lnTo>
                    <a:pt x="39" y="107"/>
                  </a:lnTo>
                  <a:lnTo>
                    <a:pt x="31" y="96"/>
                  </a:lnTo>
                  <a:lnTo>
                    <a:pt x="25" y="84"/>
                  </a:lnTo>
                  <a:lnTo>
                    <a:pt x="21" y="73"/>
                  </a:lnTo>
                  <a:lnTo>
                    <a:pt x="21" y="63"/>
                  </a:lnTo>
                  <a:lnTo>
                    <a:pt x="27" y="55"/>
                  </a:lnTo>
                  <a:lnTo>
                    <a:pt x="22" y="48"/>
                  </a:lnTo>
                  <a:lnTo>
                    <a:pt x="21" y="39"/>
                  </a:lnTo>
                  <a:lnTo>
                    <a:pt x="21" y="31"/>
                  </a:lnTo>
                  <a:lnTo>
                    <a:pt x="24" y="1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9" name="Freeform 214"/>
            <p:cNvSpPr>
              <a:spLocks/>
            </p:cNvSpPr>
            <p:nvPr/>
          </p:nvSpPr>
          <p:spPr bwMode="gray">
            <a:xfrm>
              <a:off x="3884" y="2424"/>
              <a:ext cx="63" cy="27"/>
            </a:xfrm>
            <a:custGeom>
              <a:avLst/>
              <a:gdLst>
                <a:gd name="T0" fmla="*/ 5 w 63"/>
                <a:gd name="T1" fmla="*/ 4 h 27"/>
                <a:gd name="T2" fmla="*/ 19 w 63"/>
                <a:gd name="T3" fmla="*/ 2 h 27"/>
                <a:gd name="T4" fmla="*/ 29 w 63"/>
                <a:gd name="T5" fmla="*/ 0 h 27"/>
                <a:gd name="T6" fmla="*/ 37 w 63"/>
                <a:gd name="T7" fmla="*/ 2 h 27"/>
                <a:gd name="T8" fmla="*/ 47 w 63"/>
                <a:gd name="T9" fmla="*/ 2 h 27"/>
                <a:gd name="T10" fmla="*/ 57 w 63"/>
                <a:gd name="T11" fmla="*/ 3 h 27"/>
                <a:gd name="T12" fmla="*/ 60 w 63"/>
                <a:gd name="T13" fmla="*/ 7 h 27"/>
                <a:gd name="T14" fmla="*/ 61 w 63"/>
                <a:gd name="T15" fmla="*/ 13 h 27"/>
                <a:gd name="T16" fmla="*/ 63 w 63"/>
                <a:gd name="T17" fmla="*/ 19 h 27"/>
                <a:gd name="T18" fmla="*/ 61 w 63"/>
                <a:gd name="T19" fmla="*/ 24 h 27"/>
                <a:gd name="T20" fmla="*/ 55 w 63"/>
                <a:gd name="T21" fmla="*/ 27 h 27"/>
                <a:gd name="T22" fmla="*/ 40 w 63"/>
                <a:gd name="T23" fmla="*/ 26 h 27"/>
                <a:gd name="T24" fmla="*/ 27 w 63"/>
                <a:gd name="T25" fmla="*/ 20 h 27"/>
                <a:gd name="T26" fmla="*/ 15 w 63"/>
                <a:gd name="T27" fmla="*/ 14 h 27"/>
                <a:gd name="T28" fmla="*/ 0 w 63"/>
                <a:gd name="T29" fmla="*/ 11 h 27"/>
                <a:gd name="T30" fmla="*/ 5 w 63"/>
                <a:gd name="T31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27">
                  <a:moveTo>
                    <a:pt x="5" y="4"/>
                  </a:moveTo>
                  <a:lnTo>
                    <a:pt x="19" y="2"/>
                  </a:lnTo>
                  <a:lnTo>
                    <a:pt x="29" y="0"/>
                  </a:lnTo>
                  <a:lnTo>
                    <a:pt x="37" y="2"/>
                  </a:lnTo>
                  <a:lnTo>
                    <a:pt x="47" y="2"/>
                  </a:lnTo>
                  <a:lnTo>
                    <a:pt x="57" y="3"/>
                  </a:lnTo>
                  <a:lnTo>
                    <a:pt x="60" y="7"/>
                  </a:lnTo>
                  <a:lnTo>
                    <a:pt x="61" y="13"/>
                  </a:lnTo>
                  <a:lnTo>
                    <a:pt x="63" y="19"/>
                  </a:lnTo>
                  <a:lnTo>
                    <a:pt x="61" y="24"/>
                  </a:lnTo>
                  <a:lnTo>
                    <a:pt x="55" y="27"/>
                  </a:lnTo>
                  <a:lnTo>
                    <a:pt x="40" y="26"/>
                  </a:lnTo>
                  <a:lnTo>
                    <a:pt x="27" y="20"/>
                  </a:lnTo>
                  <a:lnTo>
                    <a:pt x="15" y="14"/>
                  </a:lnTo>
                  <a:lnTo>
                    <a:pt x="0" y="11"/>
                  </a:lnTo>
                  <a:lnTo>
                    <a:pt x="5" y="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215"/>
            <p:cNvSpPr>
              <a:spLocks/>
            </p:cNvSpPr>
            <p:nvPr/>
          </p:nvSpPr>
          <p:spPr bwMode="gray">
            <a:xfrm>
              <a:off x="3937" y="2529"/>
              <a:ext cx="53" cy="28"/>
            </a:xfrm>
            <a:custGeom>
              <a:avLst/>
              <a:gdLst>
                <a:gd name="T0" fmla="*/ 49 w 53"/>
                <a:gd name="T1" fmla="*/ 28 h 28"/>
                <a:gd name="T2" fmla="*/ 42 w 53"/>
                <a:gd name="T3" fmla="*/ 27 h 28"/>
                <a:gd name="T4" fmla="*/ 34 w 53"/>
                <a:gd name="T5" fmla="*/ 27 h 28"/>
                <a:gd name="T6" fmla="*/ 25 w 53"/>
                <a:gd name="T7" fmla="*/ 25 h 28"/>
                <a:gd name="T8" fmla="*/ 15 w 53"/>
                <a:gd name="T9" fmla="*/ 24 h 28"/>
                <a:gd name="T10" fmla="*/ 8 w 53"/>
                <a:gd name="T11" fmla="*/ 21 h 28"/>
                <a:gd name="T12" fmla="*/ 2 w 53"/>
                <a:gd name="T13" fmla="*/ 15 h 28"/>
                <a:gd name="T14" fmla="*/ 0 w 53"/>
                <a:gd name="T15" fmla="*/ 10 h 28"/>
                <a:gd name="T16" fmla="*/ 2 w 53"/>
                <a:gd name="T17" fmla="*/ 0 h 28"/>
                <a:gd name="T18" fmla="*/ 14 w 53"/>
                <a:gd name="T19" fmla="*/ 5 h 28"/>
                <a:gd name="T20" fmla="*/ 21 w 53"/>
                <a:gd name="T21" fmla="*/ 8 h 28"/>
                <a:gd name="T22" fmla="*/ 25 w 53"/>
                <a:gd name="T23" fmla="*/ 8 h 28"/>
                <a:gd name="T24" fmla="*/ 28 w 53"/>
                <a:gd name="T25" fmla="*/ 5 h 28"/>
                <a:gd name="T26" fmla="*/ 34 w 53"/>
                <a:gd name="T27" fmla="*/ 4 h 28"/>
                <a:gd name="T28" fmla="*/ 41 w 53"/>
                <a:gd name="T29" fmla="*/ 1 h 28"/>
                <a:gd name="T30" fmla="*/ 53 w 53"/>
                <a:gd name="T31" fmla="*/ 0 h 28"/>
                <a:gd name="T32" fmla="*/ 52 w 53"/>
                <a:gd name="T33" fmla="*/ 10 h 28"/>
                <a:gd name="T34" fmla="*/ 51 w 53"/>
                <a:gd name="T35" fmla="*/ 18 h 28"/>
                <a:gd name="T36" fmla="*/ 49 w 53"/>
                <a:gd name="T3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28">
                  <a:moveTo>
                    <a:pt x="49" y="28"/>
                  </a:moveTo>
                  <a:lnTo>
                    <a:pt x="42" y="27"/>
                  </a:lnTo>
                  <a:lnTo>
                    <a:pt x="34" y="27"/>
                  </a:lnTo>
                  <a:lnTo>
                    <a:pt x="25" y="25"/>
                  </a:lnTo>
                  <a:lnTo>
                    <a:pt x="15" y="24"/>
                  </a:lnTo>
                  <a:lnTo>
                    <a:pt x="8" y="21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2" y="0"/>
                  </a:lnTo>
                  <a:lnTo>
                    <a:pt x="14" y="5"/>
                  </a:lnTo>
                  <a:lnTo>
                    <a:pt x="21" y="8"/>
                  </a:lnTo>
                  <a:lnTo>
                    <a:pt x="25" y="8"/>
                  </a:lnTo>
                  <a:lnTo>
                    <a:pt x="28" y="5"/>
                  </a:lnTo>
                  <a:lnTo>
                    <a:pt x="34" y="4"/>
                  </a:lnTo>
                  <a:lnTo>
                    <a:pt x="41" y="1"/>
                  </a:lnTo>
                  <a:lnTo>
                    <a:pt x="53" y="0"/>
                  </a:lnTo>
                  <a:lnTo>
                    <a:pt x="52" y="10"/>
                  </a:lnTo>
                  <a:lnTo>
                    <a:pt x="51" y="18"/>
                  </a:lnTo>
                  <a:lnTo>
                    <a:pt x="49" y="2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216"/>
            <p:cNvSpPr>
              <a:spLocks/>
            </p:cNvSpPr>
            <p:nvPr/>
          </p:nvSpPr>
          <p:spPr bwMode="gray">
            <a:xfrm>
              <a:off x="3976" y="2476"/>
              <a:ext cx="19" cy="24"/>
            </a:xfrm>
            <a:custGeom>
              <a:avLst/>
              <a:gdLst>
                <a:gd name="T0" fmla="*/ 9 w 19"/>
                <a:gd name="T1" fmla="*/ 0 h 24"/>
                <a:gd name="T2" fmla="*/ 13 w 19"/>
                <a:gd name="T3" fmla="*/ 6 h 24"/>
                <a:gd name="T4" fmla="*/ 17 w 19"/>
                <a:gd name="T5" fmla="*/ 12 h 24"/>
                <a:gd name="T6" fmla="*/ 19 w 19"/>
                <a:gd name="T7" fmla="*/ 19 h 24"/>
                <a:gd name="T8" fmla="*/ 16 w 19"/>
                <a:gd name="T9" fmla="*/ 24 h 24"/>
                <a:gd name="T10" fmla="*/ 10 w 19"/>
                <a:gd name="T11" fmla="*/ 23 h 24"/>
                <a:gd name="T12" fmla="*/ 4 w 19"/>
                <a:gd name="T13" fmla="*/ 19 h 24"/>
                <a:gd name="T14" fmla="*/ 2 w 19"/>
                <a:gd name="T15" fmla="*/ 13 h 24"/>
                <a:gd name="T16" fmla="*/ 0 w 19"/>
                <a:gd name="T17" fmla="*/ 8 h 24"/>
                <a:gd name="T18" fmla="*/ 3 w 19"/>
                <a:gd name="T19" fmla="*/ 3 h 24"/>
                <a:gd name="T20" fmla="*/ 9 w 19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4">
                  <a:moveTo>
                    <a:pt x="9" y="0"/>
                  </a:moveTo>
                  <a:lnTo>
                    <a:pt x="13" y="6"/>
                  </a:lnTo>
                  <a:lnTo>
                    <a:pt x="17" y="12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0" y="23"/>
                  </a:lnTo>
                  <a:lnTo>
                    <a:pt x="4" y="19"/>
                  </a:lnTo>
                  <a:lnTo>
                    <a:pt x="2" y="13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217"/>
            <p:cNvSpPr>
              <a:spLocks/>
            </p:cNvSpPr>
            <p:nvPr/>
          </p:nvSpPr>
          <p:spPr bwMode="gray">
            <a:xfrm>
              <a:off x="4014" y="2481"/>
              <a:ext cx="46" cy="60"/>
            </a:xfrm>
            <a:custGeom>
              <a:avLst/>
              <a:gdLst>
                <a:gd name="T0" fmla="*/ 23 w 46"/>
                <a:gd name="T1" fmla="*/ 60 h 60"/>
                <a:gd name="T2" fmla="*/ 22 w 46"/>
                <a:gd name="T3" fmla="*/ 58 h 60"/>
                <a:gd name="T4" fmla="*/ 16 w 46"/>
                <a:gd name="T5" fmla="*/ 55 h 60"/>
                <a:gd name="T6" fmla="*/ 10 w 46"/>
                <a:gd name="T7" fmla="*/ 52 h 60"/>
                <a:gd name="T8" fmla="*/ 5 w 46"/>
                <a:gd name="T9" fmla="*/ 46 h 60"/>
                <a:gd name="T10" fmla="*/ 0 w 46"/>
                <a:gd name="T11" fmla="*/ 36 h 60"/>
                <a:gd name="T12" fmla="*/ 7 w 46"/>
                <a:gd name="T13" fmla="*/ 28 h 60"/>
                <a:gd name="T14" fmla="*/ 12 w 46"/>
                <a:gd name="T15" fmla="*/ 17 h 60"/>
                <a:gd name="T16" fmla="*/ 17 w 46"/>
                <a:gd name="T17" fmla="*/ 7 h 60"/>
                <a:gd name="T18" fmla="*/ 23 w 46"/>
                <a:gd name="T19" fmla="*/ 0 h 60"/>
                <a:gd name="T20" fmla="*/ 27 w 46"/>
                <a:gd name="T21" fmla="*/ 5 h 60"/>
                <a:gd name="T22" fmla="*/ 33 w 46"/>
                <a:gd name="T23" fmla="*/ 11 h 60"/>
                <a:gd name="T24" fmla="*/ 38 w 46"/>
                <a:gd name="T25" fmla="*/ 19 h 60"/>
                <a:gd name="T26" fmla="*/ 43 w 46"/>
                <a:gd name="T27" fmla="*/ 27 h 60"/>
                <a:gd name="T28" fmla="*/ 44 w 46"/>
                <a:gd name="T29" fmla="*/ 31 h 60"/>
                <a:gd name="T30" fmla="*/ 44 w 46"/>
                <a:gd name="T31" fmla="*/ 41 h 60"/>
                <a:gd name="T32" fmla="*/ 46 w 46"/>
                <a:gd name="T33" fmla="*/ 48 h 60"/>
                <a:gd name="T34" fmla="*/ 44 w 46"/>
                <a:gd name="T35" fmla="*/ 51 h 60"/>
                <a:gd name="T36" fmla="*/ 40 w 46"/>
                <a:gd name="T37" fmla="*/ 53 h 60"/>
                <a:gd name="T38" fmla="*/ 34 w 46"/>
                <a:gd name="T39" fmla="*/ 56 h 60"/>
                <a:gd name="T40" fmla="*/ 23 w 46"/>
                <a:gd name="T4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60">
                  <a:moveTo>
                    <a:pt x="23" y="60"/>
                  </a:moveTo>
                  <a:lnTo>
                    <a:pt x="22" y="58"/>
                  </a:lnTo>
                  <a:lnTo>
                    <a:pt x="16" y="55"/>
                  </a:lnTo>
                  <a:lnTo>
                    <a:pt x="10" y="52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7" y="28"/>
                  </a:lnTo>
                  <a:lnTo>
                    <a:pt x="12" y="17"/>
                  </a:lnTo>
                  <a:lnTo>
                    <a:pt x="17" y="7"/>
                  </a:lnTo>
                  <a:lnTo>
                    <a:pt x="23" y="0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8" y="19"/>
                  </a:lnTo>
                  <a:lnTo>
                    <a:pt x="43" y="27"/>
                  </a:lnTo>
                  <a:lnTo>
                    <a:pt x="44" y="31"/>
                  </a:lnTo>
                  <a:lnTo>
                    <a:pt x="44" y="41"/>
                  </a:lnTo>
                  <a:lnTo>
                    <a:pt x="46" y="48"/>
                  </a:lnTo>
                  <a:lnTo>
                    <a:pt x="44" y="51"/>
                  </a:lnTo>
                  <a:lnTo>
                    <a:pt x="40" y="53"/>
                  </a:lnTo>
                  <a:lnTo>
                    <a:pt x="34" y="56"/>
                  </a:lnTo>
                  <a:lnTo>
                    <a:pt x="23" y="6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218"/>
            <p:cNvSpPr>
              <a:spLocks/>
            </p:cNvSpPr>
            <p:nvPr/>
          </p:nvSpPr>
          <p:spPr bwMode="gray">
            <a:xfrm>
              <a:off x="4150" y="2341"/>
              <a:ext cx="41" cy="72"/>
            </a:xfrm>
            <a:custGeom>
              <a:avLst/>
              <a:gdLst>
                <a:gd name="T0" fmla="*/ 40 w 41"/>
                <a:gd name="T1" fmla="*/ 28 h 72"/>
                <a:gd name="T2" fmla="*/ 40 w 41"/>
                <a:gd name="T3" fmla="*/ 37 h 72"/>
                <a:gd name="T4" fmla="*/ 41 w 41"/>
                <a:gd name="T5" fmla="*/ 45 h 72"/>
                <a:gd name="T6" fmla="*/ 40 w 41"/>
                <a:gd name="T7" fmla="*/ 55 h 72"/>
                <a:gd name="T8" fmla="*/ 35 w 41"/>
                <a:gd name="T9" fmla="*/ 61 h 72"/>
                <a:gd name="T10" fmla="*/ 28 w 41"/>
                <a:gd name="T11" fmla="*/ 61 h 72"/>
                <a:gd name="T12" fmla="*/ 23 w 41"/>
                <a:gd name="T13" fmla="*/ 59 h 72"/>
                <a:gd name="T14" fmla="*/ 18 w 41"/>
                <a:gd name="T15" fmla="*/ 58 h 72"/>
                <a:gd name="T16" fmla="*/ 13 w 41"/>
                <a:gd name="T17" fmla="*/ 56 h 72"/>
                <a:gd name="T18" fmla="*/ 8 w 41"/>
                <a:gd name="T19" fmla="*/ 61 h 72"/>
                <a:gd name="T20" fmla="*/ 6 w 41"/>
                <a:gd name="T21" fmla="*/ 65 h 72"/>
                <a:gd name="T22" fmla="*/ 3 w 41"/>
                <a:gd name="T23" fmla="*/ 69 h 72"/>
                <a:gd name="T24" fmla="*/ 0 w 41"/>
                <a:gd name="T25" fmla="*/ 72 h 72"/>
                <a:gd name="T26" fmla="*/ 0 w 41"/>
                <a:gd name="T27" fmla="*/ 58 h 72"/>
                <a:gd name="T28" fmla="*/ 1 w 41"/>
                <a:gd name="T29" fmla="*/ 41 h 72"/>
                <a:gd name="T30" fmla="*/ 4 w 41"/>
                <a:gd name="T31" fmla="*/ 27 h 72"/>
                <a:gd name="T32" fmla="*/ 4 w 41"/>
                <a:gd name="T33" fmla="*/ 20 h 72"/>
                <a:gd name="T34" fmla="*/ 6 w 41"/>
                <a:gd name="T35" fmla="*/ 15 h 72"/>
                <a:gd name="T36" fmla="*/ 6 w 41"/>
                <a:gd name="T37" fmla="*/ 10 h 72"/>
                <a:gd name="T38" fmla="*/ 6 w 41"/>
                <a:gd name="T39" fmla="*/ 0 h 72"/>
                <a:gd name="T40" fmla="*/ 13 w 41"/>
                <a:gd name="T41" fmla="*/ 1 h 72"/>
                <a:gd name="T42" fmla="*/ 17 w 41"/>
                <a:gd name="T43" fmla="*/ 3 h 72"/>
                <a:gd name="T44" fmla="*/ 18 w 41"/>
                <a:gd name="T45" fmla="*/ 4 h 72"/>
                <a:gd name="T46" fmla="*/ 20 w 41"/>
                <a:gd name="T47" fmla="*/ 7 h 72"/>
                <a:gd name="T48" fmla="*/ 23 w 41"/>
                <a:gd name="T49" fmla="*/ 11 h 72"/>
                <a:gd name="T50" fmla="*/ 30 w 41"/>
                <a:gd name="T51" fmla="*/ 18 h 72"/>
                <a:gd name="T52" fmla="*/ 40 w 41"/>
                <a:gd name="T53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72">
                  <a:moveTo>
                    <a:pt x="40" y="28"/>
                  </a:moveTo>
                  <a:lnTo>
                    <a:pt x="40" y="37"/>
                  </a:lnTo>
                  <a:lnTo>
                    <a:pt x="41" y="45"/>
                  </a:lnTo>
                  <a:lnTo>
                    <a:pt x="40" y="55"/>
                  </a:lnTo>
                  <a:lnTo>
                    <a:pt x="35" y="61"/>
                  </a:lnTo>
                  <a:lnTo>
                    <a:pt x="28" y="61"/>
                  </a:lnTo>
                  <a:lnTo>
                    <a:pt x="23" y="59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8" y="61"/>
                  </a:lnTo>
                  <a:lnTo>
                    <a:pt x="6" y="65"/>
                  </a:lnTo>
                  <a:lnTo>
                    <a:pt x="3" y="69"/>
                  </a:lnTo>
                  <a:lnTo>
                    <a:pt x="0" y="72"/>
                  </a:lnTo>
                  <a:lnTo>
                    <a:pt x="0" y="58"/>
                  </a:lnTo>
                  <a:lnTo>
                    <a:pt x="1" y="41"/>
                  </a:lnTo>
                  <a:lnTo>
                    <a:pt x="4" y="27"/>
                  </a:lnTo>
                  <a:lnTo>
                    <a:pt x="4" y="20"/>
                  </a:lnTo>
                  <a:lnTo>
                    <a:pt x="6" y="15"/>
                  </a:lnTo>
                  <a:lnTo>
                    <a:pt x="6" y="1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0" y="7"/>
                  </a:lnTo>
                  <a:lnTo>
                    <a:pt x="23" y="11"/>
                  </a:lnTo>
                  <a:lnTo>
                    <a:pt x="30" y="18"/>
                  </a:lnTo>
                  <a:lnTo>
                    <a:pt x="40" y="2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219"/>
            <p:cNvSpPr>
              <a:spLocks/>
            </p:cNvSpPr>
            <p:nvPr/>
          </p:nvSpPr>
          <p:spPr bwMode="gray">
            <a:xfrm>
              <a:off x="4007" y="2259"/>
              <a:ext cx="132" cy="198"/>
            </a:xfrm>
            <a:custGeom>
              <a:avLst/>
              <a:gdLst>
                <a:gd name="T0" fmla="*/ 33 w 132"/>
                <a:gd name="T1" fmla="*/ 76 h 198"/>
                <a:gd name="T2" fmla="*/ 40 w 132"/>
                <a:gd name="T3" fmla="*/ 71 h 198"/>
                <a:gd name="T4" fmla="*/ 45 w 132"/>
                <a:gd name="T5" fmla="*/ 66 h 198"/>
                <a:gd name="T6" fmla="*/ 50 w 132"/>
                <a:gd name="T7" fmla="*/ 63 h 198"/>
                <a:gd name="T8" fmla="*/ 53 w 132"/>
                <a:gd name="T9" fmla="*/ 63 h 198"/>
                <a:gd name="T10" fmla="*/ 57 w 132"/>
                <a:gd name="T11" fmla="*/ 69 h 198"/>
                <a:gd name="T12" fmla="*/ 60 w 132"/>
                <a:gd name="T13" fmla="*/ 80 h 198"/>
                <a:gd name="T14" fmla="*/ 75 w 132"/>
                <a:gd name="T15" fmla="*/ 69 h 198"/>
                <a:gd name="T16" fmla="*/ 89 w 132"/>
                <a:gd name="T17" fmla="*/ 58 h 198"/>
                <a:gd name="T18" fmla="*/ 103 w 132"/>
                <a:gd name="T19" fmla="*/ 44 h 198"/>
                <a:gd name="T20" fmla="*/ 109 w 132"/>
                <a:gd name="T21" fmla="*/ 55 h 198"/>
                <a:gd name="T22" fmla="*/ 112 w 132"/>
                <a:gd name="T23" fmla="*/ 68 h 198"/>
                <a:gd name="T24" fmla="*/ 112 w 132"/>
                <a:gd name="T25" fmla="*/ 80 h 198"/>
                <a:gd name="T26" fmla="*/ 132 w 132"/>
                <a:gd name="T27" fmla="*/ 62 h 198"/>
                <a:gd name="T28" fmla="*/ 132 w 132"/>
                <a:gd name="T29" fmla="*/ 72 h 198"/>
                <a:gd name="T30" fmla="*/ 132 w 132"/>
                <a:gd name="T31" fmla="*/ 85 h 198"/>
                <a:gd name="T32" fmla="*/ 132 w 132"/>
                <a:gd name="T33" fmla="*/ 100 h 198"/>
                <a:gd name="T34" fmla="*/ 132 w 132"/>
                <a:gd name="T35" fmla="*/ 117 h 198"/>
                <a:gd name="T36" fmla="*/ 129 w 132"/>
                <a:gd name="T37" fmla="*/ 133 h 198"/>
                <a:gd name="T38" fmla="*/ 126 w 132"/>
                <a:gd name="T39" fmla="*/ 148 h 198"/>
                <a:gd name="T40" fmla="*/ 120 w 132"/>
                <a:gd name="T41" fmla="*/ 161 h 198"/>
                <a:gd name="T42" fmla="*/ 113 w 132"/>
                <a:gd name="T43" fmla="*/ 169 h 198"/>
                <a:gd name="T44" fmla="*/ 103 w 132"/>
                <a:gd name="T45" fmla="*/ 172 h 198"/>
                <a:gd name="T46" fmla="*/ 103 w 132"/>
                <a:gd name="T47" fmla="*/ 165 h 198"/>
                <a:gd name="T48" fmla="*/ 106 w 132"/>
                <a:gd name="T49" fmla="*/ 155 h 198"/>
                <a:gd name="T50" fmla="*/ 108 w 132"/>
                <a:gd name="T51" fmla="*/ 147 h 198"/>
                <a:gd name="T52" fmla="*/ 88 w 132"/>
                <a:gd name="T53" fmla="*/ 148 h 198"/>
                <a:gd name="T54" fmla="*/ 74 w 132"/>
                <a:gd name="T55" fmla="*/ 152 h 198"/>
                <a:gd name="T56" fmla="*/ 62 w 132"/>
                <a:gd name="T57" fmla="*/ 160 h 198"/>
                <a:gd name="T58" fmla="*/ 54 w 132"/>
                <a:gd name="T59" fmla="*/ 168 h 198"/>
                <a:gd name="T60" fmla="*/ 44 w 132"/>
                <a:gd name="T61" fmla="*/ 178 h 198"/>
                <a:gd name="T62" fmla="*/ 33 w 132"/>
                <a:gd name="T63" fmla="*/ 188 h 198"/>
                <a:gd name="T64" fmla="*/ 20 w 132"/>
                <a:gd name="T65" fmla="*/ 198 h 198"/>
                <a:gd name="T66" fmla="*/ 20 w 132"/>
                <a:gd name="T67" fmla="*/ 195 h 198"/>
                <a:gd name="T68" fmla="*/ 21 w 132"/>
                <a:gd name="T69" fmla="*/ 186 h 198"/>
                <a:gd name="T70" fmla="*/ 23 w 132"/>
                <a:gd name="T71" fmla="*/ 176 h 198"/>
                <a:gd name="T72" fmla="*/ 24 w 132"/>
                <a:gd name="T73" fmla="*/ 165 h 198"/>
                <a:gd name="T74" fmla="*/ 26 w 132"/>
                <a:gd name="T75" fmla="*/ 157 h 198"/>
                <a:gd name="T76" fmla="*/ 26 w 132"/>
                <a:gd name="T77" fmla="*/ 151 h 198"/>
                <a:gd name="T78" fmla="*/ 23 w 132"/>
                <a:gd name="T79" fmla="*/ 150 h 198"/>
                <a:gd name="T80" fmla="*/ 19 w 132"/>
                <a:gd name="T81" fmla="*/ 147 h 198"/>
                <a:gd name="T82" fmla="*/ 14 w 132"/>
                <a:gd name="T83" fmla="*/ 145 h 198"/>
                <a:gd name="T84" fmla="*/ 12 w 132"/>
                <a:gd name="T85" fmla="*/ 143 h 198"/>
                <a:gd name="T86" fmla="*/ 2 w 132"/>
                <a:gd name="T87" fmla="*/ 76 h 198"/>
                <a:gd name="T88" fmla="*/ 0 w 132"/>
                <a:gd name="T89" fmla="*/ 65 h 198"/>
                <a:gd name="T90" fmla="*/ 2 w 132"/>
                <a:gd name="T91" fmla="*/ 51 h 198"/>
                <a:gd name="T92" fmla="*/ 2 w 132"/>
                <a:gd name="T93" fmla="*/ 35 h 198"/>
                <a:gd name="T94" fmla="*/ 3 w 132"/>
                <a:gd name="T95" fmla="*/ 21 h 198"/>
                <a:gd name="T96" fmla="*/ 6 w 132"/>
                <a:gd name="T97" fmla="*/ 10 h 198"/>
                <a:gd name="T98" fmla="*/ 10 w 132"/>
                <a:gd name="T99" fmla="*/ 1 h 198"/>
                <a:gd name="T100" fmla="*/ 16 w 132"/>
                <a:gd name="T101" fmla="*/ 0 h 198"/>
                <a:gd name="T102" fmla="*/ 21 w 132"/>
                <a:gd name="T103" fmla="*/ 7 h 198"/>
                <a:gd name="T104" fmla="*/ 27 w 132"/>
                <a:gd name="T105" fmla="*/ 18 h 198"/>
                <a:gd name="T106" fmla="*/ 30 w 132"/>
                <a:gd name="T107" fmla="*/ 34 h 198"/>
                <a:gd name="T108" fmla="*/ 31 w 132"/>
                <a:gd name="T109" fmla="*/ 49 h 198"/>
                <a:gd name="T110" fmla="*/ 33 w 132"/>
                <a:gd name="T111" fmla="*/ 65 h 198"/>
                <a:gd name="T112" fmla="*/ 33 w 132"/>
                <a:gd name="T113" fmla="*/ 7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2" h="198">
                  <a:moveTo>
                    <a:pt x="33" y="76"/>
                  </a:moveTo>
                  <a:lnTo>
                    <a:pt x="40" y="71"/>
                  </a:lnTo>
                  <a:lnTo>
                    <a:pt x="45" y="66"/>
                  </a:lnTo>
                  <a:lnTo>
                    <a:pt x="50" y="63"/>
                  </a:lnTo>
                  <a:lnTo>
                    <a:pt x="53" y="63"/>
                  </a:lnTo>
                  <a:lnTo>
                    <a:pt x="57" y="69"/>
                  </a:lnTo>
                  <a:lnTo>
                    <a:pt x="60" y="80"/>
                  </a:lnTo>
                  <a:lnTo>
                    <a:pt x="75" y="69"/>
                  </a:lnTo>
                  <a:lnTo>
                    <a:pt x="89" y="58"/>
                  </a:lnTo>
                  <a:lnTo>
                    <a:pt x="103" y="44"/>
                  </a:lnTo>
                  <a:lnTo>
                    <a:pt x="109" y="55"/>
                  </a:lnTo>
                  <a:lnTo>
                    <a:pt x="112" y="68"/>
                  </a:lnTo>
                  <a:lnTo>
                    <a:pt x="112" y="80"/>
                  </a:lnTo>
                  <a:lnTo>
                    <a:pt x="132" y="62"/>
                  </a:lnTo>
                  <a:lnTo>
                    <a:pt x="132" y="72"/>
                  </a:lnTo>
                  <a:lnTo>
                    <a:pt x="132" y="85"/>
                  </a:lnTo>
                  <a:lnTo>
                    <a:pt x="132" y="100"/>
                  </a:lnTo>
                  <a:lnTo>
                    <a:pt x="132" y="117"/>
                  </a:lnTo>
                  <a:lnTo>
                    <a:pt x="129" y="133"/>
                  </a:lnTo>
                  <a:lnTo>
                    <a:pt x="126" y="148"/>
                  </a:lnTo>
                  <a:lnTo>
                    <a:pt x="120" y="161"/>
                  </a:lnTo>
                  <a:lnTo>
                    <a:pt x="113" y="169"/>
                  </a:lnTo>
                  <a:lnTo>
                    <a:pt x="103" y="172"/>
                  </a:lnTo>
                  <a:lnTo>
                    <a:pt x="103" y="165"/>
                  </a:lnTo>
                  <a:lnTo>
                    <a:pt x="106" y="155"/>
                  </a:lnTo>
                  <a:lnTo>
                    <a:pt x="108" y="147"/>
                  </a:lnTo>
                  <a:lnTo>
                    <a:pt x="88" y="148"/>
                  </a:lnTo>
                  <a:lnTo>
                    <a:pt x="74" y="152"/>
                  </a:lnTo>
                  <a:lnTo>
                    <a:pt x="62" y="160"/>
                  </a:lnTo>
                  <a:lnTo>
                    <a:pt x="54" y="168"/>
                  </a:lnTo>
                  <a:lnTo>
                    <a:pt x="44" y="178"/>
                  </a:lnTo>
                  <a:lnTo>
                    <a:pt x="33" y="188"/>
                  </a:lnTo>
                  <a:lnTo>
                    <a:pt x="20" y="198"/>
                  </a:lnTo>
                  <a:lnTo>
                    <a:pt x="20" y="195"/>
                  </a:lnTo>
                  <a:lnTo>
                    <a:pt x="21" y="186"/>
                  </a:lnTo>
                  <a:lnTo>
                    <a:pt x="23" y="176"/>
                  </a:lnTo>
                  <a:lnTo>
                    <a:pt x="24" y="165"/>
                  </a:lnTo>
                  <a:lnTo>
                    <a:pt x="26" y="157"/>
                  </a:lnTo>
                  <a:lnTo>
                    <a:pt x="26" y="151"/>
                  </a:lnTo>
                  <a:lnTo>
                    <a:pt x="23" y="150"/>
                  </a:lnTo>
                  <a:lnTo>
                    <a:pt x="19" y="147"/>
                  </a:lnTo>
                  <a:lnTo>
                    <a:pt x="14" y="145"/>
                  </a:lnTo>
                  <a:lnTo>
                    <a:pt x="12" y="143"/>
                  </a:lnTo>
                  <a:lnTo>
                    <a:pt x="2" y="76"/>
                  </a:lnTo>
                  <a:lnTo>
                    <a:pt x="0" y="65"/>
                  </a:lnTo>
                  <a:lnTo>
                    <a:pt x="2" y="51"/>
                  </a:lnTo>
                  <a:lnTo>
                    <a:pt x="2" y="35"/>
                  </a:lnTo>
                  <a:lnTo>
                    <a:pt x="3" y="21"/>
                  </a:lnTo>
                  <a:lnTo>
                    <a:pt x="6" y="10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21" y="7"/>
                  </a:lnTo>
                  <a:lnTo>
                    <a:pt x="27" y="18"/>
                  </a:lnTo>
                  <a:lnTo>
                    <a:pt x="30" y="34"/>
                  </a:lnTo>
                  <a:lnTo>
                    <a:pt x="31" y="49"/>
                  </a:lnTo>
                  <a:lnTo>
                    <a:pt x="33" y="65"/>
                  </a:lnTo>
                  <a:lnTo>
                    <a:pt x="33" y="7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220"/>
            <p:cNvSpPr>
              <a:spLocks/>
            </p:cNvSpPr>
            <p:nvPr/>
          </p:nvSpPr>
          <p:spPr bwMode="gray">
            <a:xfrm>
              <a:off x="2340" y="2499"/>
              <a:ext cx="85" cy="95"/>
            </a:xfrm>
            <a:custGeom>
              <a:avLst/>
              <a:gdLst>
                <a:gd name="T0" fmla="*/ 85 w 85"/>
                <a:gd name="T1" fmla="*/ 93 h 95"/>
                <a:gd name="T2" fmla="*/ 84 w 85"/>
                <a:gd name="T3" fmla="*/ 81 h 95"/>
                <a:gd name="T4" fmla="*/ 77 w 85"/>
                <a:gd name="T5" fmla="*/ 68 h 95"/>
                <a:gd name="T6" fmla="*/ 65 w 85"/>
                <a:gd name="T7" fmla="*/ 52 h 95"/>
                <a:gd name="T8" fmla="*/ 51 w 85"/>
                <a:gd name="T9" fmla="*/ 33 h 95"/>
                <a:gd name="T10" fmla="*/ 36 w 85"/>
                <a:gd name="T11" fmla="*/ 14 h 95"/>
                <a:gd name="T12" fmla="*/ 23 w 85"/>
                <a:gd name="T13" fmla="*/ 4 h 95"/>
                <a:gd name="T14" fmla="*/ 10 w 85"/>
                <a:gd name="T15" fmla="*/ 0 h 95"/>
                <a:gd name="T16" fmla="*/ 0 w 85"/>
                <a:gd name="T17" fmla="*/ 1 h 95"/>
                <a:gd name="T18" fmla="*/ 0 w 85"/>
                <a:gd name="T19" fmla="*/ 9 h 95"/>
                <a:gd name="T20" fmla="*/ 3 w 85"/>
                <a:gd name="T21" fmla="*/ 17 h 95"/>
                <a:gd name="T22" fmla="*/ 9 w 85"/>
                <a:gd name="T23" fmla="*/ 27 h 95"/>
                <a:gd name="T24" fmla="*/ 17 w 85"/>
                <a:gd name="T25" fmla="*/ 38 h 95"/>
                <a:gd name="T26" fmla="*/ 31 w 85"/>
                <a:gd name="T27" fmla="*/ 54 h 95"/>
                <a:gd name="T28" fmla="*/ 37 w 85"/>
                <a:gd name="T29" fmla="*/ 64 h 95"/>
                <a:gd name="T30" fmla="*/ 39 w 85"/>
                <a:gd name="T31" fmla="*/ 72 h 95"/>
                <a:gd name="T32" fmla="*/ 40 w 85"/>
                <a:gd name="T33" fmla="*/ 79 h 95"/>
                <a:gd name="T34" fmla="*/ 46 w 85"/>
                <a:gd name="T35" fmla="*/ 88 h 95"/>
                <a:gd name="T36" fmla="*/ 53 w 85"/>
                <a:gd name="T37" fmla="*/ 93 h 95"/>
                <a:gd name="T38" fmla="*/ 63 w 85"/>
                <a:gd name="T39" fmla="*/ 95 h 95"/>
                <a:gd name="T40" fmla="*/ 72 w 85"/>
                <a:gd name="T41" fmla="*/ 95 h 95"/>
                <a:gd name="T42" fmla="*/ 81 w 85"/>
                <a:gd name="T43" fmla="*/ 93 h 95"/>
                <a:gd name="T44" fmla="*/ 85 w 85"/>
                <a:gd name="T45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95">
                  <a:moveTo>
                    <a:pt x="85" y="93"/>
                  </a:moveTo>
                  <a:lnTo>
                    <a:pt x="84" y="81"/>
                  </a:lnTo>
                  <a:lnTo>
                    <a:pt x="77" y="68"/>
                  </a:lnTo>
                  <a:lnTo>
                    <a:pt x="65" y="52"/>
                  </a:lnTo>
                  <a:lnTo>
                    <a:pt x="51" y="33"/>
                  </a:lnTo>
                  <a:lnTo>
                    <a:pt x="36" y="14"/>
                  </a:lnTo>
                  <a:lnTo>
                    <a:pt x="23" y="4"/>
                  </a:lnTo>
                  <a:lnTo>
                    <a:pt x="10" y="0"/>
                  </a:lnTo>
                  <a:lnTo>
                    <a:pt x="0" y="1"/>
                  </a:lnTo>
                  <a:lnTo>
                    <a:pt x="0" y="9"/>
                  </a:lnTo>
                  <a:lnTo>
                    <a:pt x="3" y="17"/>
                  </a:lnTo>
                  <a:lnTo>
                    <a:pt x="9" y="27"/>
                  </a:lnTo>
                  <a:lnTo>
                    <a:pt x="17" y="38"/>
                  </a:lnTo>
                  <a:lnTo>
                    <a:pt x="31" y="54"/>
                  </a:lnTo>
                  <a:lnTo>
                    <a:pt x="37" y="64"/>
                  </a:lnTo>
                  <a:lnTo>
                    <a:pt x="39" y="72"/>
                  </a:lnTo>
                  <a:lnTo>
                    <a:pt x="40" y="79"/>
                  </a:lnTo>
                  <a:lnTo>
                    <a:pt x="46" y="88"/>
                  </a:lnTo>
                  <a:lnTo>
                    <a:pt x="53" y="93"/>
                  </a:lnTo>
                  <a:lnTo>
                    <a:pt x="63" y="95"/>
                  </a:lnTo>
                  <a:lnTo>
                    <a:pt x="72" y="95"/>
                  </a:lnTo>
                  <a:lnTo>
                    <a:pt x="81" y="93"/>
                  </a:lnTo>
                  <a:lnTo>
                    <a:pt x="85" y="93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221"/>
            <p:cNvSpPr>
              <a:spLocks/>
            </p:cNvSpPr>
            <p:nvPr/>
          </p:nvSpPr>
          <p:spPr bwMode="gray">
            <a:xfrm>
              <a:off x="2263" y="1709"/>
              <a:ext cx="1787" cy="1193"/>
            </a:xfrm>
            <a:custGeom>
              <a:avLst/>
              <a:gdLst>
                <a:gd name="T0" fmla="*/ 965 w 1787"/>
                <a:gd name="T1" fmla="*/ 984 h 1193"/>
                <a:gd name="T2" fmla="*/ 1103 w 1787"/>
                <a:gd name="T3" fmla="*/ 947 h 1193"/>
                <a:gd name="T4" fmla="*/ 1183 w 1787"/>
                <a:gd name="T5" fmla="*/ 1022 h 1193"/>
                <a:gd name="T6" fmla="*/ 1315 w 1787"/>
                <a:gd name="T7" fmla="*/ 1040 h 1193"/>
                <a:gd name="T8" fmla="*/ 1274 w 1787"/>
                <a:gd name="T9" fmla="*/ 1061 h 1193"/>
                <a:gd name="T10" fmla="*/ 1265 w 1787"/>
                <a:gd name="T11" fmla="*/ 1152 h 1193"/>
                <a:gd name="T12" fmla="*/ 1350 w 1787"/>
                <a:gd name="T13" fmla="*/ 1112 h 1193"/>
                <a:gd name="T14" fmla="*/ 1397 w 1787"/>
                <a:gd name="T15" fmla="*/ 1064 h 1193"/>
                <a:gd name="T16" fmla="*/ 1527 w 1787"/>
                <a:gd name="T17" fmla="*/ 968 h 1193"/>
                <a:gd name="T18" fmla="*/ 1573 w 1787"/>
                <a:gd name="T19" fmla="*/ 862 h 1193"/>
                <a:gd name="T20" fmla="*/ 1686 w 1787"/>
                <a:gd name="T21" fmla="*/ 895 h 1193"/>
                <a:gd name="T22" fmla="*/ 1695 w 1787"/>
                <a:gd name="T23" fmla="*/ 971 h 1193"/>
                <a:gd name="T24" fmla="*/ 1758 w 1787"/>
                <a:gd name="T25" fmla="*/ 879 h 1193"/>
                <a:gd name="T26" fmla="*/ 1729 w 1787"/>
                <a:gd name="T27" fmla="*/ 858 h 1193"/>
                <a:gd name="T28" fmla="*/ 1606 w 1787"/>
                <a:gd name="T29" fmla="*/ 824 h 1193"/>
                <a:gd name="T30" fmla="*/ 1628 w 1787"/>
                <a:gd name="T31" fmla="*/ 760 h 1193"/>
                <a:gd name="T32" fmla="*/ 1537 w 1787"/>
                <a:gd name="T33" fmla="*/ 803 h 1193"/>
                <a:gd name="T34" fmla="*/ 1651 w 1787"/>
                <a:gd name="T35" fmla="*/ 693 h 1193"/>
                <a:gd name="T36" fmla="*/ 1732 w 1787"/>
                <a:gd name="T37" fmla="*/ 577 h 1193"/>
                <a:gd name="T38" fmla="*/ 1658 w 1787"/>
                <a:gd name="T39" fmla="*/ 496 h 1193"/>
                <a:gd name="T40" fmla="*/ 1630 w 1787"/>
                <a:gd name="T41" fmla="*/ 529 h 1193"/>
                <a:gd name="T42" fmla="*/ 1604 w 1787"/>
                <a:gd name="T43" fmla="*/ 478 h 1193"/>
                <a:gd name="T44" fmla="*/ 1544 w 1787"/>
                <a:gd name="T45" fmla="*/ 448 h 1193"/>
                <a:gd name="T46" fmla="*/ 1401 w 1787"/>
                <a:gd name="T47" fmla="*/ 378 h 1193"/>
                <a:gd name="T48" fmla="*/ 1350 w 1787"/>
                <a:gd name="T49" fmla="*/ 438 h 1193"/>
                <a:gd name="T50" fmla="*/ 1241 w 1787"/>
                <a:gd name="T51" fmla="*/ 352 h 1193"/>
                <a:gd name="T52" fmla="*/ 1159 w 1787"/>
                <a:gd name="T53" fmla="*/ 365 h 1193"/>
                <a:gd name="T54" fmla="*/ 1174 w 1787"/>
                <a:gd name="T55" fmla="*/ 461 h 1193"/>
                <a:gd name="T56" fmla="*/ 1247 w 1787"/>
                <a:gd name="T57" fmla="*/ 598 h 1193"/>
                <a:gd name="T58" fmla="*/ 1222 w 1787"/>
                <a:gd name="T59" fmla="*/ 708 h 1193"/>
                <a:gd name="T60" fmla="*/ 1248 w 1787"/>
                <a:gd name="T61" fmla="*/ 799 h 1193"/>
                <a:gd name="T62" fmla="*/ 1154 w 1787"/>
                <a:gd name="T63" fmla="*/ 704 h 1193"/>
                <a:gd name="T64" fmla="*/ 1072 w 1787"/>
                <a:gd name="T65" fmla="*/ 677 h 1193"/>
                <a:gd name="T66" fmla="*/ 907 w 1787"/>
                <a:gd name="T67" fmla="*/ 605 h 1193"/>
                <a:gd name="T68" fmla="*/ 863 w 1787"/>
                <a:gd name="T69" fmla="*/ 479 h 1193"/>
                <a:gd name="T70" fmla="*/ 912 w 1787"/>
                <a:gd name="T71" fmla="*/ 389 h 1193"/>
                <a:gd name="T72" fmla="*/ 957 w 1787"/>
                <a:gd name="T73" fmla="*/ 317 h 1193"/>
                <a:gd name="T74" fmla="*/ 940 w 1787"/>
                <a:gd name="T75" fmla="*/ 290 h 1193"/>
                <a:gd name="T76" fmla="*/ 1024 w 1787"/>
                <a:gd name="T77" fmla="*/ 198 h 1193"/>
                <a:gd name="T78" fmla="*/ 960 w 1787"/>
                <a:gd name="T79" fmla="*/ 128 h 1193"/>
                <a:gd name="T80" fmla="*/ 921 w 1787"/>
                <a:gd name="T81" fmla="*/ 183 h 1193"/>
                <a:gd name="T82" fmla="*/ 881 w 1787"/>
                <a:gd name="T83" fmla="*/ 184 h 1193"/>
                <a:gd name="T84" fmla="*/ 849 w 1787"/>
                <a:gd name="T85" fmla="*/ 119 h 1193"/>
                <a:gd name="T86" fmla="*/ 785 w 1787"/>
                <a:gd name="T87" fmla="*/ 104 h 1193"/>
                <a:gd name="T88" fmla="*/ 826 w 1787"/>
                <a:gd name="T89" fmla="*/ 211 h 1193"/>
                <a:gd name="T90" fmla="*/ 747 w 1787"/>
                <a:gd name="T91" fmla="*/ 226 h 1193"/>
                <a:gd name="T92" fmla="*/ 655 w 1787"/>
                <a:gd name="T93" fmla="*/ 183 h 1193"/>
                <a:gd name="T94" fmla="*/ 661 w 1787"/>
                <a:gd name="T95" fmla="*/ 204 h 1193"/>
                <a:gd name="T96" fmla="*/ 610 w 1787"/>
                <a:gd name="T97" fmla="*/ 225 h 1193"/>
                <a:gd name="T98" fmla="*/ 552 w 1787"/>
                <a:gd name="T99" fmla="*/ 208 h 1193"/>
                <a:gd name="T100" fmla="*/ 532 w 1787"/>
                <a:gd name="T101" fmla="*/ 193 h 1193"/>
                <a:gd name="T102" fmla="*/ 491 w 1787"/>
                <a:gd name="T103" fmla="*/ 149 h 1193"/>
                <a:gd name="T104" fmla="*/ 431 w 1787"/>
                <a:gd name="T105" fmla="*/ 105 h 1193"/>
                <a:gd name="T106" fmla="*/ 409 w 1787"/>
                <a:gd name="T107" fmla="*/ 85 h 1193"/>
                <a:gd name="T108" fmla="*/ 364 w 1787"/>
                <a:gd name="T109" fmla="*/ 61 h 1193"/>
                <a:gd name="T110" fmla="*/ 224 w 1787"/>
                <a:gd name="T111" fmla="*/ 9 h 1193"/>
                <a:gd name="T112" fmla="*/ 104 w 1787"/>
                <a:gd name="T113" fmla="*/ 541 h 1193"/>
                <a:gd name="T114" fmla="*/ 87 w 1787"/>
                <a:gd name="T115" fmla="*/ 690 h 1193"/>
                <a:gd name="T116" fmla="*/ 87 w 1787"/>
                <a:gd name="T117" fmla="*/ 741 h 1193"/>
                <a:gd name="T118" fmla="*/ 145 w 1787"/>
                <a:gd name="T119" fmla="*/ 82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87" h="1193">
                  <a:moveTo>
                    <a:pt x="628" y="969"/>
                  </a:moveTo>
                  <a:lnTo>
                    <a:pt x="871" y="962"/>
                  </a:lnTo>
                  <a:lnTo>
                    <a:pt x="878" y="938"/>
                  </a:lnTo>
                  <a:lnTo>
                    <a:pt x="902" y="941"/>
                  </a:lnTo>
                  <a:lnTo>
                    <a:pt x="902" y="968"/>
                  </a:lnTo>
                  <a:lnTo>
                    <a:pt x="909" y="969"/>
                  </a:lnTo>
                  <a:lnTo>
                    <a:pt x="921" y="972"/>
                  </a:lnTo>
                  <a:lnTo>
                    <a:pt x="935" y="977"/>
                  </a:lnTo>
                  <a:lnTo>
                    <a:pt x="950" y="981"/>
                  </a:lnTo>
                  <a:lnTo>
                    <a:pt x="965" y="984"/>
                  </a:lnTo>
                  <a:lnTo>
                    <a:pt x="979" y="985"/>
                  </a:lnTo>
                  <a:lnTo>
                    <a:pt x="1032" y="981"/>
                  </a:lnTo>
                  <a:lnTo>
                    <a:pt x="1042" y="977"/>
                  </a:lnTo>
                  <a:lnTo>
                    <a:pt x="1051" y="969"/>
                  </a:lnTo>
                  <a:lnTo>
                    <a:pt x="1056" y="958"/>
                  </a:lnTo>
                  <a:lnTo>
                    <a:pt x="1063" y="947"/>
                  </a:lnTo>
                  <a:lnTo>
                    <a:pt x="1070" y="937"/>
                  </a:lnTo>
                  <a:lnTo>
                    <a:pt x="1082" y="938"/>
                  </a:lnTo>
                  <a:lnTo>
                    <a:pt x="1093" y="941"/>
                  </a:lnTo>
                  <a:lnTo>
                    <a:pt x="1103" y="947"/>
                  </a:lnTo>
                  <a:lnTo>
                    <a:pt x="1117" y="954"/>
                  </a:lnTo>
                  <a:lnTo>
                    <a:pt x="1135" y="964"/>
                  </a:lnTo>
                  <a:lnTo>
                    <a:pt x="1164" y="974"/>
                  </a:lnTo>
                  <a:lnTo>
                    <a:pt x="1167" y="981"/>
                  </a:lnTo>
                  <a:lnTo>
                    <a:pt x="1165" y="989"/>
                  </a:lnTo>
                  <a:lnTo>
                    <a:pt x="1162" y="999"/>
                  </a:lnTo>
                  <a:lnTo>
                    <a:pt x="1161" y="1008"/>
                  </a:lnTo>
                  <a:lnTo>
                    <a:pt x="1162" y="1015"/>
                  </a:lnTo>
                  <a:lnTo>
                    <a:pt x="1174" y="1017"/>
                  </a:lnTo>
                  <a:lnTo>
                    <a:pt x="1183" y="1022"/>
                  </a:lnTo>
                  <a:lnTo>
                    <a:pt x="1195" y="1025"/>
                  </a:lnTo>
                  <a:lnTo>
                    <a:pt x="1213" y="1027"/>
                  </a:lnTo>
                  <a:lnTo>
                    <a:pt x="1234" y="1027"/>
                  </a:lnTo>
                  <a:lnTo>
                    <a:pt x="1253" y="1027"/>
                  </a:lnTo>
                  <a:lnTo>
                    <a:pt x="1271" y="1032"/>
                  </a:lnTo>
                  <a:lnTo>
                    <a:pt x="1277" y="1032"/>
                  </a:lnTo>
                  <a:lnTo>
                    <a:pt x="1287" y="1030"/>
                  </a:lnTo>
                  <a:lnTo>
                    <a:pt x="1298" y="1032"/>
                  </a:lnTo>
                  <a:lnTo>
                    <a:pt x="1308" y="1034"/>
                  </a:lnTo>
                  <a:lnTo>
                    <a:pt x="1315" y="1040"/>
                  </a:lnTo>
                  <a:lnTo>
                    <a:pt x="1312" y="1044"/>
                  </a:lnTo>
                  <a:lnTo>
                    <a:pt x="1312" y="1051"/>
                  </a:lnTo>
                  <a:lnTo>
                    <a:pt x="1312" y="1060"/>
                  </a:lnTo>
                  <a:lnTo>
                    <a:pt x="1312" y="1068"/>
                  </a:lnTo>
                  <a:lnTo>
                    <a:pt x="1309" y="1073"/>
                  </a:lnTo>
                  <a:lnTo>
                    <a:pt x="1304" y="1074"/>
                  </a:lnTo>
                  <a:lnTo>
                    <a:pt x="1296" y="1071"/>
                  </a:lnTo>
                  <a:lnTo>
                    <a:pt x="1288" y="1068"/>
                  </a:lnTo>
                  <a:lnTo>
                    <a:pt x="1281" y="1064"/>
                  </a:lnTo>
                  <a:lnTo>
                    <a:pt x="1274" y="1061"/>
                  </a:lnTo>
                  <a:lnTo>
                    <a:pt x="1271" y="1060"/>
                  </a:lnTo>
                  <a:lnTo>
                    <a:pt x="1272" y="1060"/>
                  </a:lnTo>
                  <a:lnTo>
                    <a:pt x="1274" y="1073"/>
                  </a:lnTo>
                  <a:lnTo>
                    <a:pt x="1275" y="1088"/>
                  </a:lnTo>
                  <a:lnTo>
                    <a:pt x="1278" y="1104"/>
                  </a:lnTo>
                  <a:lnTo>
                    <a:pt x="1278" y="1118"/>
                  </a:lnTo>
                  <a:lnTo>
                    <a:pt x="1278" y="1130"/>
                  </a:lnTo>
                  <a:lnTo>
                    <a:pt x="1274" y="1139"/>
                  </a:lnTo>
                  <a:lnTo>
                    <a:pt x="1270" y="1143"/>
                  </a:lnTo>
                  <a:lnTo>
                    <a:pt x="1265" y="1152"/>
                  </a:lnTo>
                  <a:lnTo>
                    <a:pt x="1264" y="1164"/>
                  </a:lnTo>
                  <a:lnTo>
                    <a:pt x="1263" y="1176"/>
                  </a:lnTo>
                  <a:lnTo>
                    <a:pt x="1264" y="1186"/>
                  </a:lnTo>
                  <a:lnTo>
                    <a:pt x="1265" y="1193"/>
                  </a:lnTo>
                  <a:lnTo>
                    <a:pt x="1268" y="1193"/>
                  </a:lnTo>
                  <a:lnTo>
                    <a:pt x="1301" y="1143"/>
                  </a:lnTo>
                  <a:lnTo>
                    <a:pt x="1350" y="1136"/>
                  </a:lnTo>
                  <a:lnTo>
                    <a:pt x="1359" y="1116"/>
                  </a:lnTo>
                  <a:lnTo>
                    <a:pt x="1357" y="1114"/>
                  </a:lnTo>
                  <a:lnTo>
                    <a:pt x="1350" y="1112"/>
                  </a:lnTo>
                  <a:lnTo>
                    <a:pt x="1339" y="1112"/>
                  </a:lnTo>
                  <a:lnTo>
                    <a:pt x="1330" y="1112"/>
                  </a:lnTo>
                  <a:lnTo>
                    <a:pt x="1325" y="1112"/>
                  </a:lnTo>
                  <a:lnTo>
                    <a:pt x="1326" y="1112"/>
                  </a:lnTo>
                  <a:lnTo>
                    <a:pt x="1335" y="1105"/>
                  </a:lnTo>
                  <a:lnTo>
                    <a:pt x="1346" y="1095"/>
                  </a:lnTo>
                  <a:lnTo>
                    <a:pt x="1359" y="1085"/>
                  </a:lnTo>
                  <a:lnTo>
                    <a:pt x="1373" y="1075"/>
                  </a:lnTo>
                  <a:lnTo>
                    <a:pt x="1385" y="1068"/>
                  </a:lnTo>
                  <a:lnTo>
                    <a:pt x="1397" y="1064"/>
                  </a:lnTo>
                  <a:lnTo>
                    <a:pt x="1405" y="1063"/>
                  </a:lnTo>
                  <a:lnTo>
                    <a:pt x="1452" y="986"/>
                  </a:lnTo>
                  <a:lnTo>
                    <a:pt x="1455" y="982"/>
                  </a:lnTo>
                  <a:lnTo>
                    <a:pt x="1462" y="981"/>
                  </a:lnTo>
                  <a:lnTo>
                    <a:pt x="1472" y="979"/>
                  </a:lnTo>
                  <a:lnTo>
                    <a:pt x="1484" y="979"/>
                  </a:lnTo>
                  <a:lnTo>
                    <a:pt x="1497" y="979"/>
                  </a:lnTo>
                  <a:lnTo>
                    <a:pt x="1508" y="978"/>
                  </a:lnTo>
                  <a:lnTo>
                    <a:pt x="1520" y="974"/>
                  </a:lnTo>
                  <a:lnTo>
                    <a:pt x="1527" y="968"/>
                  </a:lnTo>
                  <a:lnTo>
                    <a:pt x="1531" y="958"/>
                  </a:lnTo>
                  <a:lnTo>
                    <a:pt x="1535" y="955"/>
                  </a:lnTo>
                  <a:lnTo>
                    <a:pt x="1541" y="944"/>
                  </a:lnTo>
                  <a:lnTo>
                    <a:pt x="1544" y="930"/>
                  </a:lnTo>
                  <a:lnTo>
                    <a:pt x="1547" y="912"/>
                  </a:lnTo>
                  <a:lnTo>
                    <a:pt x="1549" y="893"/>
                  </a:lnTo>
                  <a:lnTo>
                    <a:pt x="1551" y="878"/>
                  </a:lnTo>
                  <a:lnTo>
                    <a:pt x="1554" y="865"/>
                  </a:lnTo>
                  <a:lnTo>
                    <a:pt x="1562" y="864"/>
                  </a:lnTo>
                  <a:lnTo>
                    <a:pt x="1573" y="862"/>
                  </a:lnTo>
                  <a:lnTo>
                    <a:pt x="1586" y="861"/>
                  </a:lnTo>
                  <a:lnTo>
                    <a:pt x="1595" y="861"/>
                  </a:lnTo>
                  <a:lnTo>
                    <a:pt x="1600" y="902"/>
                  </a:lnTo>
                  <a:lnTo>
                    <a:pt x="1613" y="919"/>
                  </a:lnTo>
                  <a:lnTo>
                    <a:pt x="1627" y="930"/>
                  </a:lnTo>
                  <a:lnTo>
                    <a:pt x="1645" y="941"/>
                  </a:lnTo>
                  <a:lnTo>
                    <a:pt x="1661" y="923"/>
                  </a:lnTo>
                  <a:lnTo>
                    <a:pt x="1672" y="910"/>
                  </a:lnTo>
                  <a:lnTo>
                    <a:pt x="1681" y="902"/>
                  </a:lnTo>
                  <a:lnTo>
                    <a:pt x="1686" y="895"/>
                  </a:lnTo>
                  <a:lnTo>
                    <a:pt x="1692" y="890"/>
                  </a:lnTo>
                  <a:lnTo>
                    <a:pt x="1698" y="886"/>
                  </a:lnTo>
                  <a:lnTo>
                    <a:pt x="1705" y="880"/>
                  </a:lnTo>
                  <a:lnTo>
                    <a:pt x="1696" y="902"/>
                  </a:lnTo>
                  <a:lnTo>
                    <a:pt x="1688" y="919"/>
                  </a:lnTo>
                  <a:lnTo>
                    <a:pt x="1682" y="931"/>
                  </a:lnTo>
                  <a:lnTo>
                    <a:pt x="1679" y="941"/>
                  </a:lnTo>
                  <a:lnTo>
                    <a:pt x="1679" y="951"/>
                  </a:lnTo>
                  <a:lnTo>
                    <a:pt x="1685" y="960"/>
                  </a:lnTo>
                  <a:lnTo>
                    <a:pt x="1695" y="971"/>
                  </a:lnTo>
                  <a:lnTo>
                    <a:pt x="1710" y="961"/>
                  </a:lnTo>
                  <a:lnTo>
                    <a:pt x="1719" y="951"/>
                  </a:lnTo>
                  <a:lnTo>
                    <a:pt x="1723" y="940"/>
                  </a:lnTo>
                  <a:lnTo>
                    <a:pt x="1725" y="928"/>
                  </a:lnTo>
                  <a:lnTo>
                    <a:pt x="1725" y="917"/>
                  </a:lnTo>
                  <a:lnTo>
                    <a:pt x="1727" y="904"/>
                  </a:lnTo>
                  <a:lnTo>
                    <a:pt x="1733" y="904"/>
                  </a:lnTo>
                  <a:lnTo>
                    <a:pt x="1740" y="899"/>
                  </a:lnTo>
                  <a:lnTo>
                    <a:pt x="1750" y="890"/>
                  </a:lnTo>
                  <a:lnTo>
                    <a:pt x="1758" y="879"/>
                  </a:lnTo>
                  <a:lnTo>
                    <a:pt x="1768" y="868"/>
                  </a:lnTo>
                  <a:lnTo>
                    <a:pt x="1777" y="858"/>
                  </a:lnTo>
                  <a:lnTo>
                    <a:pt x="1782" y="849"/>
                  </a:lnTo>
                  <a:lnTo>
                    <a:pt x="1787" y="844"/>
                  </a:lnTo>
                  <a:lnTo>
                    <a:pt x="1768" y="842"/>
                  </a:lnTo>
                  <a:lnTo>
                    <a:pt x="1763" y="844"/>
                  </a:lnTo>
                  <a:lnTo>
                    <a:pt x="1754" y="847"/>
                  </a:lnTo>
                  <a:lnTo>
                    <a:pt x="1743" y="851"/>
                  </a:lnTo>
                  <a:lnTo>
                    <a:pt x="1734" y="855"/>
                  </a:lnTo>
                  <a:lnTo>
                    <a:pt x="1729" y="858"/>
                  </a:lnTo>
                  <a:lnTo>
                    <a:pt x="1709" y="864"/>
                  </a:lnTo>
                  <a:lnTo>
                    <a:pt x="1691" y="861"/>
                  </a:lnTo>
                  <a:lnTo>
                    <a:pt x="1674" y="854"/>
                  </a:lnTo>
                  <a:lnTo>
                    <a:pt x="1661" y="842"/>
                  </a:lnTo>
                  <a:lnTo>
                    <a:pt x="1651" y="827"/>
                  </a:lnTo>
                  <a:lnTo>
                    <a:pt x="1645" y="811"/>
                  </a:lnTo>
                  <a:lnTo>
                    <a:pt x="1640" y="813"/>
                  </a:lnTo>
                  <a:lnTo>
                    <a:pt x="1630" y="815"/>
                  </a:lnTo>
                  <a:lnTo>
                    <a:pt x="1619" y="820"/>
                  </a:lnTo>
                  <a:lnTo>
                    <a:pt x="1606" y="824"/>
                  </a:lnTo>
                  <a:lnTo>
                    <a:pt x="1596" y="827"/>
                  </a:lnTo>
                  <a:lnTo>
                    <a:pt x="1590" y="828"/>
                  </a:lnTo>
                  <a:lnTo>
                    <a:pt x="1593" y="820"/>
                  </a:lnTo>
                  <a:lnTo>
                    <a:pt x="1600" y="811"/>
                  </a:lnTo>
                  <a:lnTo>
                    <a:pt x="1611" y="804"/>
                  </a:lnTo>
                  <a:lnTo>
                    <a:pt x="1624" y="796"/>
                  </a:lnTo>
                  <a:lnTo>
                    <a:pt x="1637" y="787"/>
                  </a:lnTo>
                  <a:lnTo>
                    <a:pt x="1645" y="777"/>
                  </a:lnTo>
                  <a:lnTo>
                    <a:pt x="1648" y="767"/>
                  </a:lnTo>
                  <a:lnTo>
                    <a:pt x="1628" y="760"/>
                  </a:lnTo>
                  <a:lnTo>
                    <a:pt x="1613" y="758"/>
                  </a:lnTo>
                  <a:lnTo>
                    <a:pt x="1599" y="760"/>
                  </a:lnTo>
                  <a:lnTo>
                    <a:pt x="1587" y="767"/>
                  </a:lnTo>
                  <a:lnTo>
                    <a:pt x="1578" y="777"/>
                  </a:lnTo>
                  <a:lnTo>
                    <a:pt x="1568" y="790"/>
                  </a:lnTo>
                  <a:lnTo>
                    <a:pt x="1558" y="803"/>
                  </a:lnTo>
                  <a:lnTo>
                    <a:pt x="1548" y="817"/>
                  </a:lnTo>
                  <a:lnTo>
                    <a:pt x="1537" y="830"/>
                  </a:lnTo>
                  <a:lnTo>
                    <a:pt x="1534" y="817"/>
                  </a:lnTo>
                  <a:lnTo>
                    <a:pt x="1537" y="803"/>
                  </a:lnTo>
                  <a:lnTo>
                    <a:pt x="1544" y="787"/>
                  </a:lnTo>
                  <a:lnTo>
                    <a:pt x="1551" y="773"/>
                  </a:lnTo>
                  <a:lnTo>
                    <a:pt x="1558" y="759"/>
                  </a:lnTo>
                  <a:lnTo>
                    <a:pt x="1559" y="745"/>
                  </a:lnTo>
                  <a:lnTo>
                    <a:pt x="1568" y="729"/>
                  </a:lnTo>
                  <a:lnTo>
                    <a:pt x="1580" y="718"/>
                  </a:lnTo>
                  <a:lnTo>
                    <a:pt x="1596" y="710"/>
                  </a:lnTo>
                  <a:lnTo>
                    <a:pt x="1613" y="704"/>
                  </a:lnTo>
                  <a:lnTo>
                    <a:pt x="1633" y="698"/>
                  </a:lnTo>
                  <a:lnTo>
                    <a:pt x="1651" y="693"/>
                  </a:lnTo>
                  <a:lnTo>
                    <a:pt x="1669" y="687"/>
                  </a:lnTo>
                  <a:lnTo>
                    <a:pt x="1685" y="678"/>
                  </a:lnTo>
                  <a:lnTo>
                    <a:pt x="1696" y="669"/>
                  </a:lnTo>
                  <a:lnTo>
                    <a:pt x="1705" y="654"/>
                  </a:lnTo>
                  <a:lnTo>
                    <a:pt x="1709" y="640"/>
                  </a:lnTo>
                  <a:lnTo>
                    <a:pt x="1710" y="628"/>
                  </a:lnTo>
                  <a:lnTo>
                    <a:pt x="1712" y="613"/>
                  </a:lnTo>
                  <a:lnTo>
                    <a:pt x="1715" y="601"/>
                  </a:lnTo>
                  <a:lnTo>
                    <a:pt x="1723" y="589"/>
                  </a:lnTo>
                  <a:lnTo>
                    <a:pt x="1732" y="577"/>
                  </a:lnTo>
                  <a:lnTo>
                    <a:pt x="1736" y="563"/>
                  </a:lnTo>
                  <a:lnTo>
                    <a:pt x="1739" y="549"/>
                  </a:lnTo>
                  <a:lnTo>
                    <a:pt x="1739" y="533"/>
                  </a:lnTo>
                  <a:lnTo>
                    <a:pt x="1736" y="519"/>
                  </a:lnTo>
                  <a:lnTo>
                    <a:pt x="1729" y="506"/>
                  </a:lnTo>
                  <a:lnTo>
                    <a:pt x="1719" y="496"/>
                  </a:lnTo>
                  <a:lnTo>
                    <a:pt x="1705" y="491"/>
                  </a:lnTo>
                  <a:lnTo>
                    <a:pt x="1684" y="500"/>
                  </a:lnTo>
                  <a:lnTo>
                    <a:pt x="1667" y="489"/>
                  </a:lnTo>
                  <a:lnTo>
                    <a:pt x="1658" y="496"/>
                  </a:lnTo>
                  <a:lnTo>
                    <a:pt x="1652" y="510"/>
                  </a:lnTo>
                  <a:lnTo>
                    <a:pt x="1647" y="527"/>
                  </a:lnTo>
                  <a:lnTo>
                    <a:pt x="1643" y="544"/>
                  </a:lnTo>
                  <a:lnTo>
                    <a:pt x="1640" y="560"/>
                  </a:lnTo>
                  <a:lnTo>
                    <a:pt x="1636" y="570"/>
                  </a:lnTo>
                  <a:lnTo>
                    <a:pt x="1633" y="571"/>
                  </a:lnTo>
                  <a:lnTo>
                    <a:pt x="1633" y="565"/>
                  </a:lnTo>
                  <a:lnTo>
                    <a:pt x="1633" y="556"/>
                  </a:lnTo>
                  <a:lnTo>
                    <a:pt x="1631" y="541"/>
                  </a:lnTo>
                  <a:lnTo>
                    <a:pt x="1630" y="529"/>
                  </a:lnTo>
                  <a:lnTo>
                    <a:pt x="1630" y="516"/>
                  </a:lnTo>
                  <a:lnTo>
                    <a:pt x="1633" y="509"/>
                  </a:lnTo>
                  <a:lnTo>
                    <a:pt x="1637" y="500"/>
                  </a:lnTo>
                  <a:lnTo>
                    <a:pt x="1643" y="491"/>
                  </a:lnTo>
                  <a:lnTo>
                    <a:pt x="1648" y="481"/>
                  </a:lnTo>
                  <a:lnTo>
                    <a:pt x="1651" y="474"/>
                  </a:lnTo>
                  <a:lnTo>
                    <a:pt x="1651" y="469"/>
                  </a:lnTo>
                  <a:lnTo>
                    <a:pt x="1637" y="474"/>
                  </a:lnTo>
                  <a:lnTo>
                    <a:pt x="1621" y="476"/>
                  </a:lnTo>
                  <a:lnTo>
                    <a:pt x="1604" y="478"/>
                  </a:lnTo>
                  <a:lnTo>
                    <a:pt x="1590" y="479"/>
                  </a:lnTo>
                  <a:lnTo>
                    <a:pt x="1579" y="481"/>
                  </a:lnTo>
                  <a:lnTo>
                    <a:pt x="1563" y="472"/>
                  </a:lnTo>
                  <a:lnTo>
                    <a:pt x="1548" y="465"/>
                  </a:lnTo>
                  <a:lnTo>
                    <a:pt x="1537" y="457"/>
                  </a:lnTo>
                  <a:lnTo>
                    <a:pt x="1537" y="457"/>
                  </a:lnTo>
                  <a:lnTo>
                    <a:pt x="1538" y="455"/>
                  </a:lnTo>
                  <a:lnTo>
                    <a:pt x="1539" y="454"/>
                  </a:lnTo>
                  <a:lnTo>
                    <a:pt x="1542" y="451"/>
                  </a:lnTo>
                  <a:lnTo>
                    <a:pt x="1544" y="448"/>
                  </a:lnTo>
                  <a:lnTo>
                    <a:pt x="1545" y="445"/>
                  </a:lnTo>
                  <a:lnTo>
                    <a:pt x="1545" y="443"/>
                  </a:lnTo>
                  <a:lnTo>
                    <a:pt x="1522" y="424"/>
                  </a:lnTo>
                  <a:lnTo>
                    <a:pt x="1493" y="404"/>
                  </a:lnTo>
                  <a:lnTo>
                    <a:pt x="1462" y="386"/>
                  </a:lnTo>
                  <a:lnTo>
                    <a:pt x="1432" y="366"/>
                  </a:lnTo>
                  <a:lnTo>
                    <a:pt x="1405" y="344"/>
                  </a:lnTo>
                  <a:lnTo>
                    <a:pt x="1401" y="354"/>
                  </a:lnTo>
                  <a:lnTo>
                    <a:pt x="1400" y="365"/>
                  </a:lnTo>
                  <a:lnTo>
                    <a:pt x="1401" y="378"/>
                  </a:lnTo>
                  <a:lnTo>
                    <a:pt x="1404" y="390"/>
                  </a:lnTo>
                  <a:lnTo>
                    <a:pt x="1407" y="402"/>
                  </a:lnTo>
                  <a:lnTo>
                    <a:pt x="1411" y="410"/>
                  </a:lnTo>
                  <a:lnTo>
                    <a:pt x="1407" y="420"/>
                  </a:lnTo>
                  <a:lnTo>
                    <a:pt x="1401" y="431"/>
                  </a:lnTo>
                  <a:lnTo>
                    <a:pt x="1394" y="443"/>
                  </a:lnTo>
                  <a:lnTo>
                    <a:pt x="1387" y="452"/>
                  </a:lnTo>
                  <a:lnTo>
                    <a:pt x="1374" y="444"/>
                  </a:lnTo>
                  <a:lnTo>
                    <a:pt x="1363" y="440"/>
                  </a:lnTo>
                  <a:lnTo>
                    <a:pt x="1350" y="438"/>
                  </a:lnTo>
                  <a:lnTo>
                    <a:pt x="1342" y="423"/>
                  </a:lnTo>
                  <a:lnTo>
                    <a:pt x="1333" y="407"/>
                  </a:lnTo>
                  <a:lnTo>
                    <a:pt x="1325" y="393"/>
                  </a:lnTo>
                  <a:lnTo>
                    <a:pt x="1315" y="382"/>
                  </a:lnTo>
                  <a:lnTo>
                    <a:pt x="1304" y="373"/>
                  </a:lnTo>
                  <a:lnTo>
                    <a:pt x="1288" y="368"/>
                  </a:lnTo>
                  <a:lnTo>
                    <a:pt x="1270" y="368"/>
                  </a:lnTo>
                  <a:lnTo>
                    <a:pt x="1260" y="365"/>
                  </a:lnTo>
                  <a:lnTo>
                    <a:pt x="1250" y="359"/>
                  </a:lnTo>
                  <a:lnTo>
                    <a:pt x="1241" y="352"/>
                  </a:lnTo>
                  <a:lnTo>
                    <a:pt x="1233" y="347"/>
                  </a:lnTo>
                  <a:lnTo>
                    <a:pt x="1222" y="342"/>
                  </a:lnTo>
                  <a:lnTo>
                    <a:pt x="1209" y="344"/>
                  </a:lnTo>
                  <a:lnTo>
                    <a:pt x="1205" y="347"/>
                  </a:lnTo>
                  <a:lnTo>
                    <a:pt x="1200" y="354"/>
                  </a:lnTo>
                  <a:lnTo>
                    <a:pt x="1198" y="362"/>
                  </a:lnTo>
                  <a:lnTo>
                    <a:pt x="1195" y="368"/>
                  </a:lnTo>
                  <a:lnTo>
                    <a:pt x="1185" y="365"/>
                  </a:lnTo>
                  <a:lnTo>
                    <a:pt x="1172" y="365"/>
                  </a:lnTo>
                  <a:lnTo>
                    <a:pt x="1159" y="365"/>
                  </a:lnTo>
                  <a:lnTo>
                    <a:pt x="1147" y="368"/>
                  </a:lnTo>
                  <a:lnTo>
                    <a:pt x="1140" y="372"/>
                  </a:lnTo>
                  <a:lnTo>
                    <a:pt x="1141" y="382"/>
                  </a:lnTo>
                  <a:lnTo>
                    <a:pt x="1144" y="393"/>
                  </a:lnTo>
                  <a:lnTo>
                    <a:pt x="1148" y="404"/>
                  </a:lnTo>
                  <a:lnTo>
                    <a:pt x="1151" y="417"/>
                  </a:lnTo>
                  <a:lnTo>
                    <a:pt x="1154" y="427"/>
                  </a:lnTo>
                  <a:lnTo>
                    <a:pt x="1152" y="434"/>
                  </a:lnTo>
                  <a:lnTo>
                    <a:pt x="1165" y="448"/>
                  </a:lnTo>
                  <a:lnTo>
                    <a:pt x="1174" y="461"/>
                  </a:lnTo>
                  <a:lnTo>
                    <a:pt x="1181" y="469"/>
                  </a:lnTo>
                  <a:lnTo>
                    <a:pt x="1183" y="479"/>
                  </a:lnTo>
                  <a:lnTo>
                    <a:pt x="1183" y="489"/>
                  </a:lnTo>
                  <a:lnTo>
                    <a:pt x="1179" y="502"/>
                  </a:lnTo>
                  <a:lnTo>
                    <a:pt x="1172" y="519"/>
                  </a:lnTo>
                  <a:lnTo>
                    <a:pt x="1193" y="530"/>
                  </a:lnTo>
                  <a:lnTo>
                    <a:pt x="1212" y="543"/>
                  </a:lnTo>
                  <a:lnTo>
                    <a:pt x="1227" y="557"/>
                  </a:lnTo>
                  <a:lnTo>
                    <a:pt x="1239" y="575"/>
                  </a:lnTo>
                  <a:lnTo>
                    <a:pt x="1247" y="598"/>
                  </a:lnTo>
                  <a:lnTo>
                    <a:pt x="1248" y="613"/>
                  </a:lnTo>
                  <a:lnTo>
                    <a:pt x="1246" y="625"/>
                  </a:lnTo>
                  <a:lnTo>
                    <a:pt x="1239" y="635"/>
                  </a:lnTo>
                  <a:lnTo>
                    <a:pt x="1231" y="645"/>
                  </a:lnTo>
                  <a:lnTo>
                    <a:pt x="1223" y="653"/>
                  </a:lnTo>
                  <a:lnTo>
                    <a:pt x="1215" y="663"/>
                  </a:lnTo>
                  <a:lnTo>
                    <a:pt x="1209" y="674"/>
                  </a:lnTo>
                  <a:lnTo>
                    <a:pt x="1210" y="683"/>
                  </a:lnTo>
                  <a:lnTo>
                    <a:pt x="1215" y="695"/>
                  </a:lnTo>
                  <a:lnTo>
                    <a:pt x="1222" y="708"/>
                  </a:lnTo>
                  <a:lnTo>
                    <a:pt x="1230" y="724"/>
                  </a:lnTo>
                  <a:lnTo>
                    <a:pt x="1239" y="738"/>
                  </a:lnTo>
                  <a:lnTo>
                    <a:pt x="1248" y="752"/>
                  </a:lnTo>
                  <a:lnTo>
                    <a:pt x="1256" y="765"/>
                  </a:lnTo>
                  <a:lnTo>
                    <a:pt x="1261" y="773"/>
                  </a:lnTo>
                  <a:lnTo>
                    <a:pt x="1257" y="783"/>
                  </a:lnTo>
                  <a:lnTo>
                    <a:pt x="1256" y="789"/>
                  </a:lnTo>
                  <a:lnTo>
                    <a:pt x="1254" y="793"/>
                  </a:lnTo>
                  <a:lnTo>
                    <a:pt x="1253" y="796"/>
                  </a:lnTo>
                  <a:lnTo>
                    <a:pt x="1248" y="799"/>
                  </a:lnTo>
                  <a:lnTo>
                    <a:pt x="1239" y="801"/>
                  </a:lnTo>
                  <a:lnTo>
                    <a:pt x="1223" y="806"/>
                  </a:lnTo>
                  <a:lnTo>
                    <a:pt x="1206" y="789"/>
                  </a:lnTo>
                  <a:lnTo>
                    <a:pt x="1191" y="776"/>
                  </a:lnTo>
                  <a:lnTo>
                    <a:pt x="1179" y="766"/>
                  </a:lnTo>
                  <a:lnTo>
                    <a:pt x="1171" y="758"/>
                  </a:lnTo>
                  <a:lnTo>
                    <a:pt x="1164" y="749"/>
                  </a:lnTo>
                  <a:lnTo>
                    <a:pt x="1158" y="738"/>
                  </a:lnTo>
                  <a:lnTo>
                    <a:pt x="1155" y="724"/>
                  </a:lnTo>
                  <a:lnTo>
                    <a:pt x="1154" y="704"/>
                  </a:lnTo>
                  <a:lnTo>
                    <a:pt x="1152" y="678"/>
                  </a:lnTo>
                  <a:lnTo>
                    <a:pt x="1145" y="673"/>
                  </a:lnTo>
                  <a:lnTo>
                    <a:pt x="1140" y="670"/>
                  </a:lnTo>
                  <a:lnTo>
                    <a:pt x="1135" y="671"/>
                  </a:lnTo>
                  <a:lnTo>
                    <a:pt x="1130" y="676"/>
                  </a:lnTo>
                  <a:lnTo>
                    <a:pt x="1124" y="678"/>
                  </a:lnTo>
                  <a:lnTo>
                    <a:pt x="1117" y="683"/>
                  </a:lnTo>
                  <a:lnTo>
                    <a:pt x="1106" y="684"/>
                  </a:lnTo>
                  <a:lnTo>
                    <a:pt x="1090" y="683"/>
                  </a:lnTo>
                  <a:lnTo>
                    <a:pt x="1072" y="677"/>
                  </a:lnTo>
                  <a:lnTo>
                    <a:pt x="1052" y="669"/>
                  </a:lnTo>
                  <a:lnTo>
                    <a:pt x="1031" y="660"/>
                  </a:lnTo>
                  <a:lnTo>
                    <a:pt x="1010" y="650"/>
                  </a:lnTo>
                  <a:lnTo>
                    <a:pt x="989" y="640"/>
                  </a:lnTo>
                  <a:lnTo>
                    <a:pt x="967" y="635"/>
                  </a:lnTo>
                  <a:lnTo>
                    <a:pt x="949" y="632"/>
                  </a:lnTo>
                  <a:lnTo>
                    <a:pt x="932" y="633"/>
                  </a:lnTo>
                  <a:lnTo>
                    <a:pt x="919" y="642"/>
                  </a:lnTo>
                  <a:lnTo>
                    <a:pt x="912" y="625"/>
                  </a:lnTo>
                  <a:lnTo>
                    <a:pt x="907" y="605"/>
                  </a:lnTo>
                  <a:lnTo>
                    <a:pt x="901" y="587"/>
                  </a:lnTo>
                  <a:lnTo>
                    <a:pt x="895" y="570"/>
                  </a:lnTo>
                  <a:lnTo>
                    <a:pt x="885" y="571"/>
                  </a:lnTo>
                  <a:lnTo>
                    <a:pt x="874" y="574"/>
                  </a:lnTo>
                  <a:lnTo>
                    <a:pt x="863" y="575"/>
                  </a:lnTo>
                  <a:lnTo>
                    <a:pt x="850" y="557"/>
                  </a:lnTo>
                  <a:lnTo>
                    <a:pt x="846" y="539"/>
                  </a:lnTo>
                  <a:lnTo>
                    <a:pt x="847" y="519"/>
                  </a:lnTo>
                  <a:lnTo>
                    <a:pt x="853" y="499"/>
                  </a:lnTo>
                  <a:lnTo>
                    <a:pt x="863" y="479"/>
                  </a:lnTo>
                  <a:lnTo>
                    <a:pt x="876" y="460"/>
                  </a:lnTo>
                  <a:lnTo>
                    <a:pt x="888" y="443"/>
                  </a:lnTo>
                  <a:lnTo>
                    <a:pt x="901" y="426"/>
                  </a:lnTo>
                  <a:lnTo>
                    <a:pt x="912" y="411"/>
                  </a:lnTo>
                  <a:lnTo>
                    <a:pt x="919" y="400"/>
                  </a:lnTo>
                  <a:lnTo>
                    <a:pt x="919" y="399"/>
                  </a:lnTo>
                  <a:lnTo>
                    <a:pt x="918" y="396"/>
                  </a:lnTo>
                  <a:lnTo>
                    <a:pt x="916" y="393"/>
                  </a:lnTo>
                  <a:lnTo>
                    <a:pt x="914" y="390"/>
                  </a:lnTo>
                  <a:lnTo>
                    <a:pt x="912" y="389"/>
                  </a:lnTo>
                  <a:lnTo>
                    <a:pt x="911" y="387"/>
                  </a:lnTo>
                  <a:lnTo>
                    <a:pt x="911" y="386"/>
                  </a:lnTo>
                  <a:lnTo>
                    <a:pt x="916" y="379"/>
                  </a:lnTo>
                  <a:lnTo>
                    <a:pt x="926" y="369"/>
                  </a:lnTo>
                  <a:lnTo>
                    <a:pt x="938" y="355"/>
                  </a:lnTo>
                  <a:lnTo>
                    <a:pt x="949" y="341"/>
                  </a:lnTo>
                  <a:lnTo>
                    <a:pt x="959" y="328"/>
                  </a:lnTo>
                  <a:lnTo>
                    <a:pt x="966" y="317"/>
                  </a:lnTo>
                  <a:lnTo>
                    <a:pt x="963" y="317"/>
                  </a:lnTo>
                  <a:lnTo>
                    <a:pt x="957" y="317"/>
                  </a:lnTo>
                  <a:lnTo>
                    <a:pt x="949" y="314"/>
                  </a:lnTo>
                  <a:lnTo>
                    <a:pt x="940" y="311"/>
                  </a:lnTo>
                  <a:lnTo>
                    <a:pt x="931" y="308"/>
                  </a:lnTo>
                  <a:lnTo>
                    <a:pt x="922" y="304"/>
                  </a:lnTo>
                  <a:lnTo>
                    <a:pt x="915" y="300"/>
                  </a:lnTo>
                  <a:lnTo>
                    <a:pt x="911" y="296"/>
                  </a:lnTo>
                  <a:lnTo>
                    <a:pt x="909" y="293"/>
                  </a:lnTo>
                  <a:lnTo>
                    <a:pt x="914" y="290"/>
                  </a:lnTo>
                  <a:lnTo>
                    <a:pt x="924" y="290"/>
                  </a:lnTo>
                  <a:lnTo>
                    <a:pt x="940" y="290"/>
                  </a:lnTo>
                  <a:lnTo>
                    <a:pt x="965" y="293"/>
                  </a:lnTo>
                  <a:lnTo>
                    <a:pt x="962" y="286"/>
                  </a:lnTo>
                  <a:lnTo>
                    <a:pt x="960" y="273"/>
                  </a:lnTo>
                  <a:lnTo>
                    <a:pt x="959" y="262"/>
                  </a:lnTo>
                  <a:lnTo>
                    <a:pt x="957" y="255"/>
                  </a:lnTo>
                  <a:lnTo>
                    <a:pt x="990" y="259"/>
                  </a:lnTo>
                  <a:lnTo>
                    <a:pt x="1007" y="243"/>
                  </a:lnTo>
                  <a:lnTo>
                    <a:pt x="1021" y="226"/>
                  </a:lnTo>
                  <a:lnTo>
                    <a:pt x="1032" y="208"/>
                  </a:lnTo>
                  <a:lnTo>
                    <a:pt x="1024" y="198"/>
                  </a:lnTo>
                  <a:lnTo>
                    <a:pt x="1015" y="187"/>
                  </a:lnTo>
                  <a:lnTo>
                    <a:pt x="1008" y="174"/>
                  </a:lnTo>
                  <a:lnTo>
                    <a:pt x="1004" y="166"/>
                  </a:lnTo>
                  <a:lnTo>
                    <a:pt x="1005" y="159"/>
                  </a:lnTo>
                  <a:lnTo>
                    <a:pt x="1007" y="150"/>
                  </a:lnTo>
                  <a:lnTo>
                    <a:pt x="1008" y="142"/>
                  </a:lnTo>
                  <a:lnTo>
                    <a:pt x="998" y="136"/>
                  </a:lnTo>
                  <a:lnTo>
                    <a:pt x="986" y="132"/>
                  </a:lnTo>
                  <a:lnTo>
                    <a:pt x="973" y="129"/>
                  </a:lnTo>
                  <a:lnTo>
                    <a:pt x="960" y="128"/>
                  </a:lnTo>
                  <a:lnTo>
                    <a:pt x="949" y="130"/>
                  </a:lnTo>
                  <a:lnTo>
                    <a:pt x="938" y="137"/>
                  </a:lnTo>
                  <a:lnTo>
                    <a:pt x="945" y="154"/>
                  </a:lnTo>
                  <a:lnTo>
                    <a:pt x="949" y="173"/>
                  </a:lnTo>
                  <a:lnTo>
                    <a:pt x="949" y="190"/>
                  </a:lnTo>
                  <a:lnTo>
                    <a:pt x="945" y="207"/>
                  </a:lnTo>
                  <a:lnTo>
                    <a:pt x="933" y="222"/>
                  </a:lnTo>
                  <a:lnTo>
                    <a:pt x="929" y="212"/>
                  </a:lnTo>
                  <a:lnTo>
                    <a:pt x="925" y="198"/>
                  </a:lnTo>
                  <a:lnTo>
                    <a:pt x="921" y="183"/>
                  </a:lnTo>
                  <a:lnTo>
                    <a:pt x="919" y="170"/>
                  </a:lnTo>
                  <a:lnTo>
                    <a:pt x="909" y="163"/>
                  </a:lnTo>
                  <a:lnTo>
                    <a:pt x="895" y="160"/>
                  </a:lnTo>
                  <a:lnTo>
                    <a:pt x="892" y="167"/>
                  </a:lnTo>
                  <a:lnTo>
                    <a:pt x="891" y="171"/>
                  </a:lnTo>
                  <a:lnTo>
                    <a:pt x="888" y="177"/>
                  </a:lnTo>
                  <a:lnTo>
                    <a:pt x="885" y="180"/>
                  </a:lnTo>
                  <a:lnTo>
                    <a:pt x="884" y="183"/>
                  </a:lnTo>
                  <a:lnTo>
                    <a:pt x="883" y="184"/>
                  </a:lnTo>
                  <a:lnTo>
                    <a:pt x="881" y="184"/>
                  </a:lnTo>
                  <a:lnTo>
                    <a:pt x="880" y="183"/>
                  </a:lnTo>
                  <a:lnTo>
                    <a:pt x="878" y="178"/>
                  </a:lnTo>
                  <a:lnTo>
                    <a:pt x="878" y="174"/>
                  </a:lnTo>
                  <a:lnTo>
                    <a:pt x="877" y="166"/>
                  </a:lnTo>
                  <a:lnTo>
                    <a:pt x="877" y="156"/>
                  </a:lnTo>
                  <a:lnTo>
                    <a:pt x="870" y="152"/>
                  </a:lnTo>
                  <a:lnTo>
                    <a:pt x="860" y="146"/>
                  </a:lnTo>
                  <a:lnTo>
                    <a:pt x="850" y="142"/>
                  </a:lnTo>
                  <a:lnTo>
                    <a:pt x="850" y="132"/>
                  </a:lnTo>
                  <a:lnTo>
                    <a:pt x="849" y="119"/>
                  </a:lnTo>
                  <a:lnTo>
                    <a:pt x="846" y="105"/>
                  </a:lnTo>
                  <a:lnTo>
                    <a:pt x="842" y="91"/>
                  </a:lnTo>
                  <a:lnTo>
                    <a:pt x="833" y="78"/>
                  </a:lnTo>
                  <a:lnTo>
                    <a:pt x="822" y="71"/>
                  </a:lnTo>
                  <a:lnTo>
                    <a:pt x="806" y="68"/>
                  </a:lnTo>
                  <a:lnTo>
                    <a:pt x="795" y="68"/>
                  </a:lnTo>
                  <a:lnTo>
                    <a:pt x="788" y="74"/>
                  </a:lnTo>
                  <a:lnTo>
                    <a:pt x="785" y="82"/>
                  </a:lnTo>
                  <a:lnTo>
                    <a:pt x="784" y="92"/>
                  </a:lnTo>
                  <a:lnTo>
                    <a:pt x="785" y="104"/>
                  </a:lnTo>
                  <a:lnTo>
                    <a:pt x="788" y="115"/>
                  </a:lnTo>
                  <a:lnTo>
                    <a:pt x="791" y="125"/>
                  </a:lnTo>
                  <a:lnTo>
                    <a:pt x="794" y="135"/>
                  </a:lnTo>
                  <a:lnTo>
                    <a:pt x="796" y="142"/>
                  </a:lnTo>
                  <a:lnTo>
                    <a:pt x="798" y="146"/>
                  </a:lnTo>
                  <a:lnTo>
                    <a:pt x="811" y="153"/>
                  </a:lnTo>
                  <a:lnTo>
                    <a:pt x="819" y="163"/>
                  </a:lnTo>
                  <a:lnTo>
                    <a:pt x="825" y="174"/>
                  </a:lnTo>
                  <a:lnTo>
                    <a:pt x="832" y="188"/>
                  </a:lnTo>
                  <a:lnTo>
                    <a:pt x="826" y="211"/>
                  </a:lnTo>
                  <a:lnTo>
                    <a:pt x="819" y="234"/>
                  </a:lnTo>
                  <a:lnTo>
                    <a:pt x="813" y="253"/>
                  </a:lnTo>
                  <a:lnTo>
                    <a:pt x="792" y="200"/>
                  </a:lnTo>
                  <a:lnTo>
                    <a:pt x="768" y="204"/>
                  </a:lnTo>
                  <a:lnTo>
                    <a:pt x="768" y="208"/>
                  </a:lnTo>
                  <a:lnTo>
                    <a:pt x="768" y="212"/>
                  </a:lnTo>
                  <a:lnTo>
                    <a:pt x="770" y="218"/>
                  </a:lnTo>
                  <a:lnTo>
                    <a:pt x="770" y="222"/>
                  </a:lnTo>
                  <a:lnTo>
                    <a:pt x="760" y="224"/>
                  </a:lnTo>
                  <a:lnTo>
                    <a:pt x="747" y="226"/>
                  </a:lnTo>
                  <a:lnTo>
                    <a:pt x="731" y="226"/>
                  </a:lnTo>
                  <a:lnTo>
                    <a:pt x="716" y="225"/>
                  </a:lnTo>
                  <a:lnTo>
                    <a:pt x="700" y="221"/>
                  </a:lnTo>
                  <a:lnTo>
                    <a:pt x="689" y="217"/>
                  </a:lnTo>
                  <a:lnTo>
                    <a:pt x="679" y="208"/>
                  </a:lnTo>
                  <a:lnTo>
                    <a:pt x="676" y="198"/>
                  </a:lnTo>
                  <a:lnTo>
                    <a:pt x="678" y="185"/>
                  </a:lnTo>
                  <a:lnTo>
                    <a:pt x="674" y="185"/>
                  </a:lnTo>
                  <a:lnTo>
                    <a:pt x="665" y="184"/>
                  </a:lnTo>
                  <a:lnTo>
                    <a:pt x="655" y="183"/>
                  </a:lnTo>
                  <a:lnTo>
                    <a:pt x="644" y="183"/>
                  </a:lnTo>
                  <a:lnTo>
                    <a:pt x="634" y="185"/>
                  </a:lnTo>
                  <a:lnTo>
                    <a:pt x="627" y="190"/>
                  </a:lnTo>
                  <a:lnTo>
                    <a:pt x="624" y="197"/>
                  </a:lnTo>
                  <a:lnTo>
                    <a:pt x="627" y="200"/>
                  </a:lnTo>
                  <a:lnTo>
                    <a:pt x="634" y="201"/>
                  </a:lnTo>
                  <a:lnTo>
                    <a:pt x="642" y="201"/>
                  </a:lnTo>
                  <a:lnTo>
                    <a:pt x="651" y="201"/>
                  </a:lnTo>
                  <a:lnTo>
                    <a:pt x="658" y="201"/>
                  </a:lnTo>
                  <a:lnTo>
                    <a:pt x="661" y="204"/>
                  </a:lnTo>
                  <a:lnTo>
                    <a:pt x="658" y="207"/>
                  </a:lnTo>
                  <a:lnTo>
                    <a:pt x="652" y="212"/>
                  </a:lnTo>
                  <a:lnTo>
                    <a:pt x="644" y="218"/>
                  </a:lnTo>
                  <a:lnTo>
                    <a:pt x="635" y="224"/>
                  </a:lnTo>
                  <a:lnTo>
                    <a:pt x="625" y="229"/>
                  </a:lnTo>
                  <a:lnTo>
                    <a:pt x="620" y="232"/>
                  </a:lnTo>
                  <a:lnTo>
                    <a:pt x="616" y="232"/>
                  </a:lnTo>
                  <a:lnTo>
                    <a:pt x="614" y="231"/>
                  </a:lnTo>
                  <a:lnTo>
                    <a:pt x="613" y="228"/>
                  </a:lnTo>
                  <a:lnTo>
                    <a:pt x="610" y="225"/>
                  </a:lnTo>
                  <a:lnTo>
                    <a:pt x="609" y="221"/>
                  </a:lnTo>
                  <a:lnTo>
                    <a:pt x="606" y="217"/>
                  </a:lnTo>
                  <a:lnTo>
                    <a:pt x="603" y="214"/>
                  </a:lnTo>
                  <a:lnTo>
                    <a:pt x="601" y="211"/>
                  </a:lnTo>
                  <a:lnTo>
                    <a:pt x="600" y="210"/>
                  </a:lnTo>
                  <a:lnTo>
                    <a:pt x="596" y="210"/>
                  </a:lnTo>
                  <a:lnTo>
                    <a:pt x="586" y="208"/>
                  </a:lnTo>
                  <a:lnTo>
                    <a:pt x="573" y="208"/>
                  </a:lnTo>
                  <a:lnTo>
                    <a:pt x="562" y="208"/>
                  </a:lnTo>
                  <a:lnTo>
                    <a:pt x="552" y="208"/>
                  </a:lnTo>
                  <a:lnTo>
                    <a:pt x="548" y="208"/>
                  </a:lnTo>
                  <a:lnTo>
                    <a:pt x="544" y="205"/>
                  </a:lnTo>
                  <a:lnTo>
                    <a:pt x="536" y="202"/>
                  </a:lnTo>
                  <a:lnTo>
                    <a:pt x="528" y="200"/>
                  </a:lnTo>
                  <a:lnTo>
                    <a:pt x="521" y="197"/>
                  </a:lnTo>
                  <a:lnTo>
                    <a:pt x="518" y="195"/>
                  </a:lnTo>
                  <a:lnTo>
                    <a:pt x="518" y="194"/>
                  </a:lnTo>
                  <a:lnTo>
                    <a:pt x="521" y="193"/>
                  </a:lnTo>
                  <a:lnTo>
                    <a:pt x="527" y="193"/>
                  </a:lnTo>
                  <a:lnTo>
                    <a:pt x="532" y="193"/>
                  </a:lnTo>
                  <a:lnTo>
                    <a:pt x="538" y="193"/>
                  </a:lnTo>
                  <a:lnTo>
                    <a:pt x="544" y="191"/>
                  </a:lnTo>
                  <a:lnTo>
                    <a:pt x="546" y="190"/>
                  </a:lnTo>
                  <a:lnTo>
                    <a:pt x="546" y="185"/>
                  </a:lnTo>
                  <a:lnTo>
                    <a:pt x="542" y="181"/>
                  </a:lnTo>
                  <a:lnTo>
                    <a:pt x="534" y="174"/>
                  </a:lnTo>
                  <a:lnTo>
                    <a:pt x="518" y="164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491" y="149"/>
                  </a:lnTo>
                  <a:lnTo>
                    <a:pt x="484" y="142"/>
                  </a:lnTo>
                  <a:lnTo>
                    <a:pt x="476" y="133"/>
                  </a:lnTo>
                  <a:lnTo>
                    <a:pt x="464" y="123"/>
                  </a:lnTo>
                  <a:lnTo>
                    <a:pt x="455" y="115"/>
                  </a:lnTo>
                  <a:lnTo>
                    <a:pt x="446" y="106"/>
                  </a:lnTo>
                  <a:lnTo>
                    <a:pt x="440" y="101"/>
                  </a:lnTo>
                  <a:lnTo>
                    <a:pt x="438" y="99"/>
                  </a:lnTo>
                  <a:lnTo>
                    <a:pt x="436" y="101"/>
                  </a:lnTo>
                  <a:lnTo>
                    <a:pt x="433" y="102"/>
                  </a:lnTo>
                  <a:lnTo>
                    <a:pt x="431" y="105"/>
                  </a:lnTo>
                  <a:lnTo>
                    <a:pt x="429" y="108"/>
                  </a:lnTo>
                  <a:lnTo>
                    <a:pt x="426" y="112"/>
                  </a:lnTo>
                  <a:lnTo>
                    <a:pt x="423" y="115"/>
                  </a:lnTo>
                  <a:lnTo>
                    <a:pt x="421" y="116"/>
                  </a:lnTo>
                  <a:lnTo>
                    <a:pt x="419" y="118"/>
                  </a:lnTo>
                  <a:lnTo>
                    <a:pt x="422" y="102"/>
                  </a:lnTo>
                  <a:lnTo>
                    <a:pt x="422" y="91"/>
                  </a:lnTo>
                  <a:lnTo>
                    <a:pt x="419" y="85"/>
                  </a:lnTo>
                  <a:lnTo>
                    <a:pt x="415" y="84"/>
                  </a:lnTo>
                  <a:lnTo>
                    <a:pt x="409" y="85"/>
                  </a:lnTo>
                  <a:lnTo>
                    <a:pt x="402" y="91"/>
                  </a:lnTo>
                  <a:lnTo>
                    <a:pt x="395" y="99"/>
                  </a:lnTo>
                  <a:lnTo>
                    <a:pt x="395" y="87"/>
                  </a:lnTo>
                  <a:lnTo>
                    <a:pt x="395" y="74"/>
                  </a:lnTo>
                  <a:lnTo>
                    <a:pt x="395" y="65"/>
                  </a:lnTo>
                  <a:lnTo>
                    <a:pt x="394" y="57"/>
                  </a:lnTo>
                  <a:lnTo>
                    <a:pt x="390" y="53"/>
                  </a:lnTo>
                  <a:lnTo>
                    <a:pt x="384" y="51"/>
                  </a:lnTo>
                  <a:lnTo>
                    <a:pt x="375" y="54"/>
                  </a:lnTo>
                  <a:lnTo>
                    <a:pt x="364" y="61"/>
                  </a:lnTo>
                  <a:lnTo>
                    <a:pt x="356" y="57"/>
                  </a:lnTo>
                  <a:lnTo>
                    <a:pt x="340" y="54"/>
                  </a:lnTo>
                  <a:lnTo>
                    <a:pt x="320" y="50"/>
                  </a:lnTo>
                  <a:lnTo>
                    <a:pt x="298" y="47"/>
                  </a:lnTo>
                  <a:lnTo>
                    <a:pt x="277" y="44"/>
                  </a:lnTo>
                  <a:lnTo>
                    <a:pt x="258" y="43"/>
                  </a:lnTo>
                  <a:lnTo>
                    <a:pt x="247" y="43"/>
                  </a:lnTo>
                  <a:lnTo>
                    <a:pt x="240" y="33"/>
                  </a:lnTo>
                  <a:lnTo>
                    <a:pt x="231" y="22"/>
                  </a:lnTo>
                  <a:lnTo>
                    <a:pt x="224" y="9"/>
                  </a:lnTo>
                  <a:lnTo>
                    <a:pt x="220" y="0"/>
                  </a:lnTo>
                  <a:lnTo>
                    <a:pt x="0" y="306"/>
                  </a:lnTo>
                  <a:lnTo>
                    <a:pt x="21" y="311"/>
                  </a:lnTo>
                  <a:lnTo>
                    <a:pt x="34" y="320"/>
                  </a:lnTo>
                  <a:lnTo>
                    <a:pt x="39" y="331"/>
                  </a:lnTo>
                  <a:lnTo>
                    <a:pt x="39" y="348"/>
                  </a:lnTo>
                  <a:lnTo>
                    <a:pt x="35" y="371"/>
                  </a:lnTo>
                  <a:lnTo>
                    <a:pt x="86" y="373"/>
                  </a:lnTo>
                  <a:lnTo>
                    <a:pt x="92" y="527"/>
                  </a:lnTo>
                  <a:lnTo>
                    <a:pt x="104" y="541"/>
                  </a:lnTo>
                  <a:lnTo>
                    <a:pt x="111" y="556"/>
                  </a:lnTo>
                  <a:lnTo>
                    <a:pt x="114" y="568"/>
                  </a:lnTo>
                  <a:lnTo>
                    <a:pt x="114" y="581"/>
                  </a:lnTo>
                  <a:lnTo>
                    <a:pt x="108" y="595"/>
                  </a:lnTo>
                  <a:lnTo>
                    <a:pt x="101" y="611"/>
                  </a:lnTo>
                  <a:lnTo>
                    <a:pt x="90" y="630"/>
                  </a:lnTo>
                  <a:lnTo>
                    <a:pt x="89" y="650"/>
                  </a:lnTo>
                  <a:lnTo>
                    <a:pt x="89" y="664"/>
                  </a:lnTo>
                  <a:lnTo>
                    <a:pt x="89" y="678"/>
                  </a:lnTo>
                  <a:lnTo>
                    <a:pt x="87" y="690"/>
                  </a:lnTo>
                  <a:lnTo>
                    <a:pt x="84" y="700"/>
                  </a:lnTo>
                  <a:lnTo>
                    <a:pt x="82" y="711"/>
                  </a:lnTo>
                  <a:lnTo>
                    <a:pt x="79" y="725"/>
                  </a:lnTo>
                  <a:lnTo>
                    <a:pt x="79" y="728"/>
                  </a:lnTo>
                  <a:lnTo>
                    <a:pt x="80" y="731"/>
                  </a:lnTo>
                  <a:lnTo>
                    <a:pt x="82" y="734"/>
                  </a:lnTo>
                  <a:lnTo>
                    <a:pt x="84" y="736"/>
                  </a:lnTo>
                  <a:lnTo>
                    <a:pt x="86" y="738"/>
                  </a:lnTo>
                  <a:lnTo>
                    <a:pt x="87" y="739"/>
                  </a:lnTo>
                  <a:lnTo>
                    <a:pt x="87" y="741"/>
                  </a:lnTo>
                  <a:lnTo>
                    <a:pt x="82" y="749"/>
                  </a:lnTo>
                  <a:lnTo>
                    <a:pt x="79" y="763"/>
                  </a:lnTo>
                  <a:lnTo>
                    <a:pt x="83" y="766"/>
                  </a:lnTo>
                  <a:lnTo>
                    <a:pt x="94" y="770"/>
                  </a:lnTo>
                  <a:lnTo>
                    <a:pt x="107" y="776"/>
                  </a:lnTo>
                  <a:lnTo>
                    <a:pt x="118" y="783"/>
                  </a:lnTo>
                  <a:lnTo>
                    <a:pt x="127" y="787"/>
                  </a:lnTo>
                  <a:lnTo>
                    <a:pt x="131" y="794"/>
                  </a:lnTo>
                  <a:lnTo>
                    <a:pt x="138" y="806"/>
                  </a:lnTo>
                  <a:lnTo>
                    <a:pt x="145" y="820"/>
                  </a:lnTo>
                  <a:lnTo>
                    <a:pt x="154" y="838"/>
                  </a:lnTo>
                  <a:lnTo>
                    <a:pt x="162" y="855"/>
                  </a:lnTo>
                  <a:lnTo>
                    <a:pt x="171" y="871"/>
                  </a:lnTo>
                  <a:lnTo>
                    <a:pt x="178" y="883"/>
                  </a:lnTo>
                  <a:lnTo>
                    <a:pt x="185" y="892"/>
                  </a:lnTo>
                  <a:lnTo>
                    <a:pt x="628" y="969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222"/>
            <p:cNvSpPr>
              <a:spLocks/>
            </p:cNvSpPr>
            <p:nvPr/>
          </p:nvSpPr>
          <p:spPr bwMode="gray">
            <a:xfrm>
              <a:off x="2767" y="1701"/>
              <a:ext cx="229" cy="195"/>
            </a:xfrm>
            <a:custGeom>
              <a:avLst/>
              <a:gdLst>
                <a:gd name="T0" fmla="*/ 48 w 229"/>
                <a:gd name="T1" fmla="*/ 178 h 195"/>
                <a:gd name="T2" fmla="*/ 37 w 229"/>
                <a:gd name="T3" fmla="*/ 158 h 195"/>
                <a:gd name="T4" fmla="*/ 20 w 229"/>
                <a:gd name="T5" fmla="*/ 148 h 195"/>
                <a:gd name="T6" fmla="*/ 1 w 229"/>
                <a:gd name="T7" fmla="*/ 134 h 195"/>
                <a:gd name="T8" fmla="*/ 4 w 229"/>
                <a:gd name="T9" fmla="*/ 120 h 195"/>
                <a:gd name="T10" fmla="*/ 18 w 229"/>
                <a:gd name="T11" fmla="*/ 113 h 195"/>
                <a:gd name="T12" fmla="*/ 31 w 229"/>
                <a:gd name="T13" fmla="*/ 116 h 195"/>
                <a:gd name="T14" fmla="*/ 54 w 229"/>
                <a:gd name="T15" fmla="*/ 119 h 195"/>
                <a:gd name="T16" fmla="*/ 54 w 229"/>
                <a:gd name="T17" fmla="*/ 109 h 195"/>
                <a:gd name="T18" fmla="*/ 27 w 229"/>
                <a:gd name="T19" fmla="*/ 99 h 195"/>
                <a:gd name="T20" fmla="*/ 0 w 229"/>
                <a:gd name="T21" fmla="*/ 93 h 195"/>
                <a:gd name="T22" fmla="*/ 8 w 229"/>
                <a:gd name="T23" fmla="*/ 75 h 195"/>
                <a:gd name="T24" fmla="*/ 17 w 229"/>
                <a:gd name="T25" fmla="*/ 64 h 195"/>
                <a:gd name="T26" fmla="*/ 23 w 229"/>
                <a:gd name="T27" fmla="*/ 41 h 195"/>
                <a:gd name="T28" fmla="*/ 35 w 229"/>
                <a:gd name="T29" fmla="*/ 16 h 195"/>
                <a:gd name="T30" fmla="*/ 54 w 229"/>
                <a:gd name="T31" fmla="*/ 0 h 195"/>
                <a:gd name="T32" fmla="*/ 79 w 229"/>
                <a:gd name="T33" fmla="*/ 10 h 195"/>
                <a:gd name="T34" fmla="*/ 78 w 229"/>
                <a:gd name="T35" fmla="*/ 18 h 195"/>
                <a:gd name="T36" fmla="*/ 75 w 229"/>
                <a:gd name="T37" fmla="*/ 24 h 195"/>
                <a:gd name="T38" fmla="*/ 73 w 229"/>
                <a:gd name="T39" fmla="*/ 27 h 195"/>
                <a:gd name="T40" fmla="*/ 76 w 229"/>
                <a:gd name="T41" fmla="*/ 27 h 195"/>
                <a:gd name="T42" fmla="*/ 83 w 229"/>
                <a:gd name="T43" fmla="*/ 25 h 195"/>
                <a:gd name="T44" fmla="*/ 99 w 229"/>
                <a:gd name="T45" fmla="*/ 21 h 195"/>
                <a:gd name="T46" fmla="*/ 99 w 229"/>
                <a:gd name="T47" fmla="*/ 31 h 195"/>
                <a:gd name="T48" fmla="*/ 99 w 229"/>
                <a:gd name="T49" fmla="*/ 45 h 195"/>
                <a:gd name="T50" fmla="*/ 106 w 229"/>
                <a:gd name="T51" fmla="*/ 49 h 195"/>
                <a:gd name="T52" fmla="*/ 110 w 229"/>
                <a:gd name="T53" fmla="*/ 35 h 195"/>
                <a:gd name="T54" fmla="*/ 114 w 229"/>
                <a:gd name="T55" fmla="*/ 25 h 195"/>
                <a:gd name="T56" fmla="*/ 126 w 229"/>
                <a:gd name="T57" fmla="*/ 30 h 195"/>
                <a:gd name="T58" fmla="*/ 131 w 229"/>
                <a:gd name="T59" fmla="*/ 47 h 195"/>
                <a:gd name="T60" fmla="*/ 136 w 229"/>
                <a:gd name="T61" fmla="*/ 72 h 195"/>
                <a:gd name="T62" fmla="*/ 143 w 229"/>
                <a:gd name="T63" fmla="*/ 55 h 195"/>
                <a:gd name="T64" fmla="*/ 143 w 229"/>
                <a:gd name="T65" fmla="*/ 31 h 195"/>
                <a:gd name="T66" fmla="*/ 154 w 229"/>
                <a:gd name="T67" fmla="*/ 16 h 195"/>
                <a:gd name="T68" fmla="*/ 177 w 229"/>
                <a:gd name="T69" fmla="*/ 7 h 195"/>
                <a:gd name="T70" fmla="*/ 196 w 229"/>
                <a:gd name="T71" fmla="*/ 13 h 195"/>
                <a:gd name="T72" fmla="*/ 179 w 229"/>
                <a:gd name="T73" fmla="*/ 48 h 195"/>
                <a:gd name="T74" fmla="*/ 178 w 229"/>
                <a:gd name="T75" fmla="*/ 93 h 195"/>
                <a:gd name="T76" fmla="*/ 188 w 229"/>
                <a:gd name="T77" fmla="*/ 120 h 195"/>
                <a:gd name="T78" fmla="*/ 209 w 229"/>
                <a:gd name="T79" fmla="*/ 133 h 195"/>
                <a:gd name="T80" fmla="*/ 229 w 229"/>
                <a:gd name="T81" fmla="*/ 145 h 195"/>
                <a:gd name="T82" fmla="*/ 227 w 229"/>
                <a:gd name="T83" fmla="*/ 153 h 195"/>
                <a:gd name="T84" fmla="*/ 225 w 229"/>
                <a:gd name="T85" fmla="*/ 161 h 195"/>
                <a:gd name="T86" fmla="*/ 220 w 229"/>
                <a:gd name="T87" fmla="*/ 164 h 195"/>
                <a:gd name="T88" fmla="*/ 210 w 229"/>
                <a:gd name="T89" fmla="*/ 164 h 195"/>
                <a:gd name="T90" fmla="*/ 202 w 229"/>
                <a:gd name="T91" fmla="*/ 164 h 195"/>
                <a:gd name="T92" fmla="*/ 210 w 229"/>
                <a:gd name="T93" fmla="*/ 178 h 195"/>
                <a:gd name="T94" fmla="*/ 210 w 229"/>
                <a:gd name="T95" fmla="*/ 188 h 195"/>
                <a:gd name="T96" fmla="*/ 208 w 229"/>
                <a:gd name="T97" fmla="*/ 193 h 195"/>
                <a:gd name="T98" fmla="*/ 192 w 229"/>
                <a:gd name="T99" fmla="*/ 192 h 195"/>
                <a:gd name="T100" fmla="*/ 182 w 229"/>
                <a:gd name="T101" fmla="*/ 189 h 195"/>
                <a:gd name="T102" fmla="*/ 177 w 229"/>
                <a:gd name="T103" fmla="*/ 184 h 195"/>
                <a:gd name="T104" fmla="*/ 171 w 229"/>
                <a:gd name="T105" fmla="*/ 175 h 195"/>
                <a:gd name="T106" fmla="*/ 161 w 229"/>
                <a:gd name="T107" fmla="*/ 171 h 195"/>
                <a:gd name="T108" fmla="*/ 137 w 229"/>
                <a:gd name="T109" fmla="*/ 177 h 195"/>
                <a:gd name="T110" fmla="*/ 106 w 229"/>
                <a:gd name="T111" fmla="*/ 188 h 195"/>
                <a:gd name="T112" fmla="*/ 75 w 229"/>
                <a:gd name="T113" fmla="*/ 195 h 195"/>
                <a:gd name="T114" fmla="*/ 48 w 229"/>
                <a:gd name="T11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" h="195">
                  <a:moveTo>
                    <a:pt x="48" y="186"/>
                  </a:moveTo>
                  <a:lnTo>
                    <a:pt x="48" y="178"/>
                  </a:lnTo>
                  <a:lnTo>
                    <a:pt x="44" y="168"/>
                  </a:lnTo>
                  <a:lnTo>
                    <a:pt x="37" y="158"/>
                  </a:lnTo>
                  <a:lnTo>
                    <a:pt x="32" y="150"/>
                  </a:lnTo>
                  <a:lnTo>
                    <a:pt x="20" y="148"/>
                  </a:lnTo>
                  <a:lnTo>
                    <a:pt x="8" y="143"/>
                  </a:lnTo>
                  <a:lnTo>
                    <a:pt x="1" y="134"/>
                  </a:lnTo>
                  <a:lnTo>
                    <a:pt x="0" y="121"/>
                  </a:lnTo>
                  <a:lnTo>
                    <a:pt x="4" y="120"/>
                  </a:lnTo>
                  <a:lnTo>
                    <a:pt x="11" y="117"/>
                  </a:lnTo>
                  <a:lnTo>
                    <a:pt x="18" y="113"/>
                  </a:lnTo>
                  <a:lnTo>
                    <a:pt x="23" y="112"/>
                  </a:lnTo>
                  <a:lnTo>
                    <a:pt x="31" y="116"/>
                  </a:lnTo>
                  <a:lnTo>
                    <a:pt x="42" y="117"/>
                  </a:lnTo>
                  <a:lnTo>
                    <a:pt x="54" y="119"/>
                  </a:lnTo>
                  <a:lnTo>
                    <a:pt x="62" y="117"/>
                  </a:lnTo>
                  <a:lnTo>
                    <a:pt x="54" y="109"/>
                  </a:lnTo>
                  <a:lnTo>
                    <a:pt x="41" y="103"/>
                  </a:lnTo>
                  <a:lnTo>
                    <a:pt x="27" y="99"/>
                  </a:lnTo>
                  <a:lnTo>
                    <a:pt x="13" y="96"/>
                  </a:lnTo>
                  <a:lnTo>
                    <a:pt x="0" y="93"/>
                  </a:lnTo>
                  <a:lnTo>
                    <a:pt x="3" y="83"/>
                  </a:lnTo>
                  <a:lnTo>
                    <a:pt x="8" y="75"/>
                  </a:lnTo>
                  <a:lnTo>
                    <a:pt x="16" y="69"/>
                  </a:lnTo>
                  <a:lnTo>
                    <a:pt x="17" y="64"/>
                  </a:lnTo>
                  <a:lnTo>
                    <a:pt x="18" y="54"/>
                  </a:lnTo>
                  <a:lnTo>
                    <a:pt x="23" y="41"/>
                  </a:lnTo>
                  <a:lnTo>
                    <a:pt x="28" y="28"/>
                  </a:lnTo>
                  <a:lnTo>
                    <a:pt x="35" y="16"/>
                  </a:lnTo>
                  <a:lnTo>
                    <a:pt x="44" y="6"/>
                  </a:lnTo>
                  <a:lnTo>
                    <a:pt x="54" y="0"/>
                  </a:lnTo>
                  <a:lnTo>
                    <a:pt x="66" y="1"/>
                  </a:lnTo>
                  <a:lnTo>
                    <a:pt x="79" y="10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6" y="23"/>
                  </a:lnTo>
                  <a:lnTo>
                    <a:pt x="75" y="24"/>
                  </a:lnTo>
                  <a:lnTo>
                    <a:pt x="73" y="25"/>
                  </a:lnTo>
                  <a:lnTo>
                    <a:pt x="73" y="27"/>
                  </a:lnTo>
                  <a:lnTo>
                    <a:pt x="75" y="27"/>
                  </a:lnTo>
                  <a:lnTo>
                    <a:pt x="76" y="27"/>
                  </a:lnTo>
                  <a:lnTo>
                    <a:pt x="79" y="25"/>
                  </a:lnTo>
                  <a:lnTo>
                    <a:pt x="83" y="25"/>
                  </a:lnTo>
                  <a:lnTo>
                    <a:pt x="90" y="24"/>
                  </a:lnTo>
                  <a:lnTo>
                    <a:pt x="99" y="21"/>
                  </a:lnTo>
                  <a:lnTo>
                    <a:pt x="100" y="24"/>
                  </a:lnTo>
                  <a:lnTo>
                    <a:pt x="99" y="31"/>
                  </a:lnTo>
                  <a:lnTo>
                    <a:pt x="99" y="38"/>
                  </a:lnTo>
                  <a:lnTo>
                    <a:pt x="99" y="45"/>
                  </a:lnTo>
                  <a:lnTo>
                    <a:pt x="102" y="51"/>
                  </a:lnTo>
                  <a:lnTo>
                    <a:pt x="106" y="49"/>
                  </a:lnTo>
                  <a:lnTo>
                    <a:pt x="109" y="42"/>
                  </a:lnTo>
                  <a:lnTo>
                    <a:pt x="110" y="35"/>
                  </a:lnTo>
                  <a:lnTo>
                    <a:pt x="113" y="28"/>
                  </a:lnTo>
                  <a:lnTo>
                    <a:pt x="114" y="25"/>
                  </a:lnTo>
                  <a:lnTo>
                    <a:pt x="120" y="27"/>
                  </a:lnTo>
                  <a:lnTo>
                    <a:pt x="126" y="30"/>
                  </a:lnTo>
                  <a:lnTo>
                    <a:pt x="130" y="32"/>
                  </a:lnTo>
                  <a:lnTo>
                    <a:pt x="131" y="47"/>
                  </a:lnTo>
                  <a:lnTo>
                    <a:pt x="133" y="61"/>
                  </a:lnTo>
                  <a:lnTo>
                    <a:pt x="136" y="72"/>
                  </a:lnTo>
                  <a:lnTo>
                    <a:pt x="141" y="65"/>
                  </a:lnTo>
                  <a:lnTo>
                    <a:pt x="143" y="55"/>
                  </a:lnTo>
                  <a:lnTo>
                    <a:pt x="144" y="42"/>
                  </a:lnTo>
                  <a:lnTo>
                    <a:pt x="143" y="31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5" y="10"/>
                  </a:lnTo>
                  <a:lnTo>
                    <a:pt x="177" y="7"/>
                  </a:lnTo>
                  <a:lnTo>
                    <a:pt x="186" y="7"/>
                  </a:lnTo>
                  <a:lnTo>
                    <a:pt x="196" y="13"/>
                  </a:lnTo>
                  <a:lnTo>
                    <a:pt x="186" y="28"/>
                  </a:lnTo>
                  <a:lnTo>
                    <a:pt x="179" y="48"/>
                  </a:lnTo>
                  <a:lnTo>
                    <a:pt x="177" y="71"/>
                  </a:lnTo>
                  <a:lnTo>
                    <a:pt x="178" y="93"/>
                  </a:lnTo>
                  <a:lnTo>
                    <a:pt x="182" y="112"/>
                  </a:lnTo>
                  <a:lnTo>
                    <a:pt x="188" y="120"/>
                  </a:lnTo>
                  <a:lnTo>
                    <a:pt x="198" y="127"/>
                  </a:lnTo>
                  <a:lnTo>
                    <a:pt x="209" y="133"/>
                  </a:lnTo>
                  <a:lnTo>
                    <a:pt x="220" y="140"/>
                  </a:lnTo>
                  <a:lnTo>
                    <a:pt x="229" y="145"/>
                  </a:lnTo>
                  <a:lnTo>
                    <a:pt x="227" y="148"/>
                  </a:lnTo>
                  <a:lnTo>
                    <a:pt x="227" y="153"/>
                  </a:lnTo>
                  <a:lnTo>
                    <a:pt x="226" y="157"/>
                  </a:lnTo>
                  <a:lnTo>
                    <a:pt x="225" y="161"/>
                  </a:lnTo>
                  <a:lnTo>
                    <a:pt x="225" y="164"/>
                  </a:lnTo>
                  <a:lnTo>
                    <a:pt x="220" y="164"/>
                  </a:lnTo>
                  <a:lnTo>
                    <a:pt x="215" y="164"/>
                  </a:lnTo>
                  <a:lnTo>
                    <a:pt x="210" y="164"/>
                  </a:lnTo>
                  <a:lnTo>
                    <a:pt x="205" y="164"/>
                  </a:lnTo>
                  <a:lnTo>
                    <a:pt x="202" y="164"/>
                  </a:lnTo>
                  <a:lnTo>
                    <a:pt x="209" y="171"/>
                  </a:lnTo>
                  <a:lnTo>
                    <a:pt x="210" y="178"/>
                  </a:lnTo>
                  <a:lnTo>
                    <a:pt x="212" y="182"/>
                  </a:lnTo>
                  <a:lnTo>
                    <a:pt x="210" y="188"/>
                  </a:lnTo>
                  <a:lnTo>
                    <a:pt x="212" y="193"/>
                  </a:lnTo>
                  <a:lnTo>
                    <a:pt x="208" y="193"/>
                  </a:lnTo>
                  <a:lnTo>
                    <a:pt x="201" y="192"/>
                  </a:lnTo>
                  <a:lnTo>
                    <a:pt x="192" y="192"/>
                  </a:lnTo>
                  <a:lnTo>
                    <a:pt x="185" y="191"/>
                  </a:lnTo>
                  <a:lnTo>
                    <a:pt x="182" y="189"/>
                  </a:lnTo>
                  <a:lnTo>
                    <a:pt x="179" y="186"/>
                  </a:lnTo>
                  <a:lnTo>
                    <a:pt x="177" y="184"/>
                  </a:lnTo>
                  <a:lnTo>
                    <a:pt x="174" y="179"/>
                  </a:lnTo>
                  <a:lnTo>
                    <a:pt x="171" y="175"/>
                  </a:lnTo>
                  <a:lnTo>
                    <a:pt x="168" y="174"/>
                  </a:lnTo>
                  <a:lnTo>
                    <a:pt x="161" y="171"/>
                  </a:lnTo>
                  <a:lnTo>
                    <a:pt x="151" y="172"/>
                  </a:lnTo>
                  <a:lnTo>
                    <a:pt x="137" y="177"/>
                  </a:lnTo>
                  <a:lnTo>
                    <a:pt x="123" y="182"/>
                  </a:lnTo>
                  <a:lnTo>
                    <a:pt x="106" y="188"/>
                  </a:lnTo>
                  <a:lnTo>
                    <a:pt x="90" y="192"/>
                  </a:lnTo>
                  <a:lnTo>
                    <a:pt x="75" y="195"/>
                  </a:lnTo>
                  <a:lnTo>
                    <a:pt x="59" y="193"/>
                  </a:lnTo>
                  <a:lnTo>
                    <a:pt x="48" y="18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223"/>
            <p:cNvSpPr>
              <a:spLocks/>
            </p:cNvSpPr>
            <p:nvPr/>
          </p:nvSpPr>
          <p:spPr bwMode="gray">
            <a:xfrm>
              <a:off x="2997" y="1851"/>
              <a:ext cx="79" cy="45"/>
            </a:xfrm>
            <a:custGeom>
              <a:avLst/>
              <a:gdLst>
                <a:gd name="T0" fmla="*/ 79 w 79"/>
                <a:gd name="T1" fmla="*/ 43 h 45"/>
                <a:gd name="T2" fmla="*/ 61 w 79"/>
                <a:gd name="T3" fmla="*/ 45 h 45"/>
                <a:gd name="T4" fmla="*/ 40 w 79"/>
                <a:gd name="T5" fmla="*/ 45 h 45"/>
                <a:gd name="T6" fmla="*/ 19 w 79"/>
                <a:gd name="T7" fmla="*/ 42 h 45"/>
                <a:gd name="T8" fmla="*/ 0 w 79"/>
                <a:gd name="T9" fmla="*/ 36 h 45"/>
                <a:gd name="T10" fmla="*/ 12 w 79"/>
                <a:gd name="T11" fmla="*/ 34 h 45"/>
                <a:gd name="T12" fmla="*/ 19 w 79"/>
                <a:gd name="T13" fmla="*/ 31 h 45"/>
                <a:gd name="T14" fmla="*/ 24 w 79"/>
                <a:gd name="T15" fmla="*/ 27 h 45"/>
                <a:gd name="T16" fmla="*/ 27 w 79"/>
                <a:gd name="T17" fmla="*/ 22 h 45"/>
                <a:gd name="T18" fmla="*/ 31 w 79"/>
                <a:gd name="T19" fmla="*/ 14 h 45"/>
                <a:gd name="T20" fmla="*/ 36 w 79"/>
                <a:gd name="T21" fmla="*/ 0 h 45"/>
                <a:gd name="T22" fmla="*/ 47 w 79"/>
                <a:gd name="T23" fmla="*/ 3 h 45"/>
                <a:gd name="T24" fmla="*/ 57 w 79"/>
                <a:gd name="T25" fmla="*/ 11 h 45"/>
                <a:gd name="T26" fmla="*/ 64 w 79"/>
                <a:gd name="T27" fmla="*/ 22 h 45"/>
                <a:gd name="T28" fmla="*/ 71 w 79"/>
                <a:gd name="T29" fmla="*/ 32 h 45"/>
                <a:gd name="T30" fmla="*/ 77 w 79"/>
                <a:gd name="T31" fmla="*/ 41 h 45"/>
                <a:gd name="T32" fmla="*/ 79 w 79"/>
                <a:gd name="T3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45">
                  <a:moveTo>
                    <a:pt x="79" y="43"/>
                  </a:moveTo>
                  <a:lnTo>
                    <a:pt x="61" y="45"/>
                  </a:lnTo>
                  <a:lnTo>
                    <a:pt x="40" y="45"/>
                  </a:lnTo>
                  <a:lnTo>
                    <a:pt x="19" y="42"/>
                  </a:lnTo>
                  <a:lnTo>
                    <a:pt x="0" y="36"/>
                  </a:lnTo>
                  <a:lnTo>
                    <a:pt x="12" y="34"/>
                  </a:lnTo>
                  <a:lnTo>
                    <a:pt x="19" y="31"/>
                  </a:lnTo>
                  <a:lnTo>
                    <a:pt x="24" y="27"/>
                  </a:lnTo>
                  <a:lnTo>
                    <a:pt x="27" y="22"/>
                  </a:lnTo>
                  <a:lnTo>
                    <a:pt x="31" y="14"/>
                  </a:lnTo>
                  <a:lnTo>
                    <a:pt x="36" y="0"/>
                  </a:lnTo>
                  <a:lnTo>
                    <a:pt x="47" y="3"/>
                  </a:lnTo>
                  <a:lnTo>
                    <a:pt x="57" y="11"/>
                  </a:lnTo>
                  <a:lnTo>
                    <a:pt x="64" y="22"/>
                  </a:lnTo>
                  <a:lnTo>
                    <a:pt x="71" y="32"/>
                  </a:lnTo>
                  <a:lnTo>
                    <a:pt x="77" y="41"/>
                  </a:lnTo>
                  <a:lnTo>
                    <a:pt x="79" y="43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224"/>
            <p:cNvSpPr>
              <a:spLocks/>
            </p:cNvSpPr>
            <p:nvPr/>
          </p:nvSpPr>
          <p:spPr bwMode="gray">
            <a:xfrm>
              <a:off x="2970" y="1692"/>
              <a:ext cx="84" cy="112"/>
            </a:xfrm>
            <a:custGeom>
              <a:avLst/>
              <a:gdLst>
                <a:gd name="T0" fmla="*/ 51 w 84"/>
                <a:gd name="T1" fmla="*/ 13 h 112"/>
                <a:gd name="T2" fmla="*/ 51 w 84"/>
                <a:gd name="T3" fmla="*/ 8 h 112"/>
                <a:gd name="T4" fmla="*/ 53 w 84"/>
                <a:gd name="T5" fmla="*/ 2 h 112"/>
                <a:gd name="T6" fmla="*/ 63 w 84"/>
                <a:gd name="T7" fmla="*/ 0 h 112"/>
                <a:gd name="T8" fmla="*/ 70 w 84"/>
                <a:gd name="T9" fmla="*/ 2 h 112"/>
                <a:gd name="T10" fmla="*/ 72 w 84"/>
                <a:gd name="T11" fmla="*/ 6 h 112"/>
                <a:gd name="T12" fmla="*/ 72 w 84"/>
                <a:gd name="T13" fmla="*/ 16 h 112"/>
                <a:gd name="T14" fmla="*/ 65 w 84"/>
                <a:gd name="T15" fmla="*/ 30 h 112"/>
                <a:gd name="T16" fmla="*/ 60 w 84"/>
                <a:gd name="T17" fmla="*/ 46 h 112"/>
                <a:gd name="T18" fmla="*/ 74 w 84"/>
                <a:gd name="T19" fmla="*/ 47 h 112"/>
                <a:gd name="T20" fmla="*/ 84 w 84"/>
                <a:gd name="T21" fmla="*/ 53 h 112"/>
                <a:gd name="T22" fmla="*/ 82 w 84"/>
                <a:gd name="T23" fmla="*/ 78 h 112"/>
                <a:gd name="T24" fmla="*/ 77 w 84"/>
                <a:gd name="T25" fmla="*/ 82 h 112"/>
                <a:gd name="T26" fmla="*/ 70 w 84"/>
                <a:gd name="T27" fmla="*/ 85 h 112"/>
                <a:gd name="T28" fmla="*/ 63 w 84"/>
                <a:gd name="T29" fmla="*/ 91 h 112"/>
                <a:gd name="T30" fmla="*/ 60 w 84"/>
                <a:gd name="T31" fmla="*/ 95 h 112"/>
                <a:gd name="T32" fmla="*/ 57 w 84"/>
                <a:gd name="T33" fmla="*/ 102 h 112"/>
                <a:gd name="T34" fmla="*/ 54 w 84"/>
                <a:gd name="T35" fmla="*/ 109 h 112"/>
                <a:gd name="T36" fmla="*/ 48 w 84"/>
                <a:gd name="T37" fmla="*/ 112 h 112"/>
                <a:gd name="T38" fmla="*/ 19 w 84"/>
                <a:gd name="T39" fmla="*/ 77 h 112"/>
                <a:gd name="T40" fmla="*/ 0 w 84"/>
                <a:gd name="T41" fmla="*/ 57 h 112"/>
                <a:gd name="T42" fmla="*/ 2 w 84"/>
                <a:gd name="T43" fmla="*/ 50 h 112"/>
                <a:gd name="T44" fmla="*/ 3 w 84"/>
                <a:gd name="T45" fmla="*/ 47 h 112"/>
                <a:gd name="T46" fmla="*/ 9 w 84"/>
                <a:gd name="T47" fmla="*/ 43 h 112"/>
                <a:gd name="T48" fmla="*/ 19 w 84"/>
                <a:gd name="T49" fmla="*/ 40 h 112"/>
                <a:gd name="T50" fmla="*/ 26 w 84"/>
                <a:gd name="T51" fmla="*/ 41 h 112"/>
                <a:gd name="T52" fmla="*/ 27 w 84"/>
                <a:gd name="T53" fmla="*/ 43 h 112"/>
                <a:gd name="T54" fmla="*/ 26 w 84"/>
                <a:gd name="T55" fmla="*/ 44 h 112"/>
                <a:gd name="T56" fmla="*/ 26 w 84"/>
                <a:gd name="T57" fmla="*/ 46 h 112"/>
                <a:gd name="T58" fmla="*/ 27 w 84"/>
                <a:gd name="T59" fmla="*/ 47 h 112"/>
                <a:gd name="T60" fmla="*/ 33 w 84"/>
                <a:gd name="T61" fmla="*/ 49 h 112"/>
                <a:gd name="T62" fmla="*/ 29 w 84"/>
                <a:gd name="T63" fmla="*/ 36 h 112"/>
                <a:gd name="T64" fmla="*/ 24 w 84"/>
                <a:gd name="T65" fmla="*/ 20 h 112"/>
                <a:gd name="T66" fmla="*/ 27 w 84"/>
                <a:gd name="T67" fmla="*/ 9 h 112"/>
                <a:gd name="T68" fmla="*/ 39 w 84"/>
                <a:gd name="T69" fmla="*/ 9 h 112"/>
                <a:gd name="T70" fmla="*/ 44 w 84"/>
                <a:gd name="T71" fmla="*/ 10 h 112"/>
                <a:gd name="T72" fmla="*/ 50 w 84"/>
                <a:gd name="T73" fmla="*/ 12 h 112"/>
                <a:gd name="T74" fmla="*/ 51 w 84"/>
                <a:gd name="T7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112">
                  <a:moveTo>
                    <a:pt x="51" y="17"/>
                  </a:moveTo>
                  <a:lnTo>
                    <a:pt x="51" y="13"/>
                  </a:lnTo>
                  <a:lnTo>
                    <a:pt x="51" y="10"/>
                  </a:lnTo>
                  <a:lnTo>
                    <a:pt x="51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67" y="2"/>
                  </a:lnTo>
                  <a:lnTo>
                    <a:pt x="70" y="2"/>
                  </a:lnTo>
                  <a:lnTo>
                    <a:pt x="71" y="3"/>
                  </a:lnTo>
                  <a:lnTo>
                    <a:pt x="72" y="6"/>
                  </a:lnTo>
                  <a:lnTo>
                    <a:pt x="72" y="10"/>
                  </a:lnTo>
                  <a:lnTo>
                    <a:pt x="72" y="16"/>
                  </a:lnTo>
                  <a:lnTo>
                    <a:pt x="70" y="22"/>
                  </a:lnTo>
                  <a:lnTo>
                    <a:pt x="65" y="30"/>
                  </a:lnTo>
                  <a:lnTo>
                    <a:pt x="61" y="40"/>
                  </a:lnTo>
                  <a:lnTo>
                    <a:pt x="60" y="46"/>
                  </a:lnTo>
                  <a:lnTo>
                    <a:pt x="67" y="47"/>
                  </a:lnTo>
                  <a:lnTo>
                    <a:pt x="74" y="47"/>
                  </a:lnTo>
                  <a:lnTo>
                    <a:pt x="80" y="49"/>
                  </a:lnTo>
                  <a:lnTo>
                    <a:pt x="84" y="53"/>
                  </a:lnTo>
                  <a:lnTo>
                    <a:pt x="84" y="74"/>
                  </a:lnTo>
                  <a:lnTo>
                    <a:pt x="82" y="78"/>
                  </a:lnTo>
                  <a:lnTo>
                    <a:pt x="80" y="81"/>
                  </a:lnTo>
                  <a:lnTo>
                    <a:pt x="77" y="82"/>
                  </a:lnTo>
                  <a:lnTo>
                    <a:pt x="72" y="84"/>
                  </a:lnTo>
                  <a:lnTo>
                    <a:pt x="70" y="85"/>
                  </a:lnTo>
                  <a:lnTo>
                    <a:pt x="65" y="88"/>
                  </a:lnTo>
                  <a:lnTo>
                    <a:pt x="63" y="91"/>
                  </a:lnTo>
                  <a:lnTo>
                    <a:pt x="61" y="92"/>
                  </a:lnTo>
                  <a:lnTo>
                    <a:pt x="60" y="95"/>
                  </a:lnTo>
                  <a:lnTo>
                    <a:pt x="58" y="99"/>
                  </a:lnTo>
                  <a:lnTo>
                    <a:pt x="57" y="102"/>
                  </a:lnTo>
                  <a:lnTo>
                    <a:pt x="56" y="106"/>
                  </a:lnTo>
                  <a:lnTo>
                    <a:pt x="54" y="109"/>
                  </a:lnTo>
                  <a:lnTo>
                    <a:pt x="51" y="111"/>
                  </a:lnTo>
                  <a:lnTo>
                    <a:pt x="48" y="112"/>
                  </a:lnTo>
                  <a:lnTo>
                    <a:pt x="36" y="92"/>
                  </a:lnTo>
                  <a:lnTo>
                    <a:pt x="19" y="77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3" y="47"/>
                  </a:lnTo>
                  <a:lnTo>
                    <a:pt x="5" y="46"/>
                  </a:lnTo>
                  <a:lnTo>
                    <a:pt x="9" y="43"/>
                  </a:lnTo>
                  <a:lnTo>
                    <a:pt x="12" y="40"/>
                  </a:lnTo>
                  <a:lnTo>
                    <a:pt x="19" y="40"/>
                  </a:lnTo>
                  <a:lnTo>
                    <a:pt x="23" y="40"/>
                  </a:lnTo>
                  <a:lnTo>
                    <a:pt x="26" y="41"/>
                  </a:lnTo>
                  <a:lnTo>
                    <a:pt x="27" y="41"/>
                  </a:lnTo>
                  <a:lnTo>
                    <a:pt x="27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7"/>
                  </a:lnTo>
                  <a:lnTo>
                    <a:pt x="29" y="49"/>
                  </a:lnTo>
                  <a:lnTo>
                    <a:pt x="33" y="49"/>
                  </a:lnTo>
                  <a:lnTo>
                    <a:pt x="31" y="43"/>
                  </a:lnTo>
                  <a:lnTo>
                    <a:pt x="29" y="36"/>
                  </a:lnTo>
                  <a:lnTo>
                    <a:pt x="26" y="27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27" y="9"/>
                  </a:lnTo>
                  <a:lnTo>
                    <a:pt x="36" y="8"/>
                  </a:lnTo>
                  <a:lnTo>
                    <a:pt x="39" y="9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12"/>
                  </a:lnTo>
                  <a:lnTo>
                    <a:pt x="50" y="12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1" y="17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225"/>
            <p:cNvSpPr>
              <a:spLocks/>
            </p:cNvSpPr>
            <p:nvPr/>
          </p:nvSpPr>
          <p:spPr bwMode="gray">
            <a:xfrm>
              <a:off x="3057" y="1688"/>
              <a:ext cx="63" cy="79"/>
            </a:xfrm>
            <a:custGeom>
              <a:avLst/>
              <a:gdLst>
                <a:gd name="T0" fmla="*/ 7 w 63"/>
                <a:gd name="T1" fmla="*/ 37 h 79"/>
                <a:gd name="T2" fmla="*/ 5 w 63"/>
                <a:gd name="T3" fmla="*/ 7 h 79"/>
                <a:gd name="T4" fmla="*/ 17 w 63"/>
                <a:gd name="T5" fmla="*/ 2 h 79"/>
                <a:gd name="T6" fmla="*/ 26 w 63"/>
                <a:gd name="T7" fmla="*/ 0 h 79"/>
                <a:gd name="T8" fmla="*/ 35 w 63"/>
                <a:gd name="T9" fmla="*/ 4 h 79"/>
                <a:gd name="T10" fmla="*/ 41 w 63"/>
                <a:gd name="T11" fmla="*/ 7 h 79"/>
                <a:gd name="T12" fmla="*/ 42 w 63"/>
                <a:gd name="T13" fmla="*/ 10 h 79"/>
                <a:gd name="T14" fmla="*/ 45 w 63"/>
                <a:gd name="T15" fmla="*/ 12 h 79"/>
                <a:gd name="T16" fmla="*/ 49 w 63"/>
                <a:gd name="T17" fmla="*/ 13 h 79"/>
                <a:gd name="T18" fmla="*/ 53 w 63"/>
                <a:gd name="T19" fmla="*/ 13 h 79"/>
                <a:gd name="T20" fmla="*/ 57 w 63"/>
                <a:gd name="T21" fmla="*/ 14 h 79"/>
                <a:gd name="T22" fmla="*/ 60 w 63"/>
                <a:gd name="T23" fmla="*/ 16 h 79"/>
                <a:gd name="T24" fmla="*/ 63 w 63"/>
                <a:gd name="T25" fmla="*/ 17 h 79"/>
                <a:gd name="T26" fmla="*/ 63 w 63"/>
                <a:gd name="T27" fmla="*/ 27 h 79"/>
                <a:gd name="T28" fmla="*/ 62 w 63"/>
                <a:gd name="T29" fmla="*/ 33 h 79"/>
                <a:gd name="T30" fmla="*/ 60 w 63"/>
                <a:gd name="T31" fmla="*/ 34 h 79"/>
                <a:gd name="T32" fmla="*/ 57 w 63"/>
                <a:gd name="T33" fmla="*/ 34 h 79"/>
                <a:gd name="T34" fmla="*/ 56 w 63"/>
                <a:gd name="T35" fmla="*/ 34 h 79"/>
                <a:gd name="T36" fmla="*/ 55 w 63"/>
                <a:gd name="T37" fmla="*/ 36 h 79"/>
                <a:gd name="T38" fmla="*/ 53 w 63"/>
                <a:gd name="T39" fmla="*/ 41 h 79"/>
                <a:gd name="T40" fmla="*/ 42 w 63"/>
                <a:gd name="T41" fmla="*/ 45 h 79"/>
                <a:gd name="T42" fmla="*/ 35 w 63"/>
                <a:gd name="T43" fmla="*/ 53 h 79"/>
                <a:gd name="T44" fmla="*/ 29 w 63"/>
                <a:gd name="T45" fmla="*/ 64 h 79"/>
                <a:gd name="T46" fmla="*/ 28 w 63"/>
                <a:gd name="T47" fmla="*/ 78 h 79"/>
                <a:gd name="T48" fmla="*/ 24 w 63"/>
                <a:gd name="T49" fmla="*/ 78 h 79"/>
                <a:gd name="T50" fmla="*/ 21 w 63"/>
                <a:gd name="T51" fmla="*/ 78 h 79"/>
                <a:gd name="T52" fmla="*/ 17 w 63"/>
                <a:gd name="T53" fmla="*/ 79 h 79"/>
                <a:gd name="T54" fmla="*/ 5 w 63"/>
                <a:gd name="T55" fmla="*/ 65 h 79"/>
                <a:gd name="T56" fmla="*/ 1 w 63"/>
                <a:gd name="T57" fmla="*/ 54 h 79"/>
                <a:gd name="T58" fmla="*/ 0 w 63"/>
                <a:gd name="T59" fmla="*/ 47 h 79"/>
                <a:gd name="T60" fmla="*/ 2 w 63"/>
                <a:gd name="T61" fmla="*/ 41 h 79"/>
                <a:gd name="T62" fmla="*/ 5 w 63"/>
                <a:gd name="T63" fmla="*/ 38 h 79"/>
                <a:gd name="T64" fmla="*/ 7 w 63"/>
                <a:gd name="T65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79">
                  <a:moveTo>
                    <a:pt x="7" y="37"/>
                  </a:moveTo>
                  <a:lnTo>
                    <a:pt x="5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5" y="4"/>
                  </a:lnTo>
                  <a:lnTo>
                    <a:pt x="41" y="7"/>
                  </a:lnTo>
                  <a:lnTo>
                    <a:pt x="42" y="10"/>
                  </a:lnTo>
                  <a:lnTo>
                    <a:pt x="45" y="12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57" y="14"/>
                  </a:lnTo>
                  <a:lnTo>
                    <a:pt x="60" y="16"/>
                  </a:lnTo>
                  <a:lnTo>
                    <a:pt x="63" y="17"/>
                  </a:lnTo>
                  <a:lnTo>
                    <a:pt x="63" y="27"/>
                  </a:lnTo>
                  <a:lnTo>
                    <a:pt x="62" y="33"/>
                  </a:lnTo>
                  <a:lnTo>
                    <a:pt x="60" y="34"/>
                  </a:lnTo>
                  <a:lnTo>
                    <a:pt x="57" y="34"/>
                  </a:lnTo>
                  <a:lnTo>
                    <a:pt x="56" y="34"/>
                  </a:lnTo>
                  <a:lnTo>
                    <a:pt x="55" y="36"/>
                  </a:lnTo>
                  <a:lnTo>
                    <a:pt x="53" y="41"/>
                  </a:lnTo>
                  <a:lnTo>
                    <a:pt x="42" y="45"/>
                  </a:lnTo>
                  <a:lnTo>
                    <a:pt x="35" y="53"/>
                  </a:lnTo>
                  <a:lnTo>
                    <a:pt x="29" y="64"/>
                  </a:lnTo>
                  <a:lnTo>
                    <a:pt x="28" y="78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17" y="79"/>
                  </a:lnTo>
                  <a:lnTo>
                    <a:pt x="5" y="65"/>
                  </a:lnTo>
                  <a:lnTo>
                    <a:pt x="1" y="54"/>
                  </a:lnTo>
                  <a:lnTo>
                    <a:pt x="0" y="47"/>
                  </a:lnTo>
                  <a:lnTo>
                    <a:pt x="2" y="41"/>
                  </a:lnTo>
                  <a:lnTo>
                    <a:pt x="5" y="38"/>
                  </a:lnTo>
                  <a:lnTo>
                    <a:pt x="7" y="37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226"/>
            <p:cNvSpPr>
              <a:spLocks/>
            </p:cNvSpPr>
            <p:nvPr/>
          </p:nvSpPr>
          <p:spPr bwMode="gray">
            <a:xfrm>
              <a:off x="3233" y="1988"/>
              <a:ext cx="117" cy="107"/>
            </a:xfrm>
            <a:custGeom>
              <a:avLst/>
              <a:gdLst>
                <a:gd name="T0" fmla="*/ 4 w 117"/>
                <a:gd name="T1" fmla="*/ 0 h 107"/>
                <a:gd name="T2" fmla="*/ 10 w 117"/>
                <a:gd name="T3" fmla="*/ 0 h 107"/>
                <a:gd name="T4" fmla="*/ 19 w 117"/>
                <a:gd name="T5" fmla="*/ 3 h 107"/>
                <a:gd name="T6" fmla="*/ 31 w 117"/>
                <a:gd name="T7" fmla="*/ 7 h 107"/>
                <a:gd name="T8" fmla="*/ 45 w 117"/>
                <a:gd name="T9" fmla="*/ 12 h 107"/>
                <a:gd name="T10" fmla="*/ 59 w 117"/>
                <a:gd name="T11" fmla="*/ 19 h 107"/>
                <a:gd name="T12" fmla="*/ 72 w 117"/>
                <a:gd name="T13" fmla="*/ 27 h 107"/>
                <a:gd name="T14" fmla="*/ 81 w 117"/>
                <a:gd name="T15" fmla="*/ 35 h 107"/>
                <a:gd name="T16" fmla="*/ 86 w 117"/>
                <a:gd name="T17" fmla="*/ 44 h 107"/>
                <a:gd name="T18" fmla="*/ 89 w 117"/>
                <a:gd name="T19" fmla="*/ 52 h 107"/>
                <a:gd name="T20" fmla="*/ 95 w 117"/>
                <a:gd name="T21" fmla="*/ 55 h 107"/>
                <a:gd name="T22" fmla="*/ 100 w 117"/>
                <a:gd name="T23" fmla="*/ 55 h 107"/>
                <a:gd name="T24" fmla="*/ 108 w 117"/>
                <a:gd name="T25" fmla="*/ 53 h 107"/>
                <a:gd name="T26" fmla="*/ 113 w 117"/>
                <a:gd name="T27" fmla="*/ 51 h 107"/>
                <a:gd name="T28" fmla="*/ 117 w 117"/>
                <a:gd name="T29" fmla="*/ 51 h 107"/>
                <a:gd name="T30" fmla="*/ 115 w 117"/>
                <a:gd name="T31" fmla="*/ 62 h 107"/>
                <a:gd name="T32" fmla="*/ 109 w 117"/>
                <a:gd name="T33" fmla="*/ 69 h 107"/>
                <a:gd name="T34" fmla="*/ 99 w 117"/>
                <a:gd name="T35" fmla="*/ 72 h 107"/>
                <a:gd name="T36" fmla="*/ 89 w 117"/>
                <a:gd name="T37" fmla="*/ 72 h 107"/>
                <a:gd name="T38" fmla="*/ 79 w 117"/>
                <a:gd name="T39" fmla="*/ 69 h 107"/>
                <a:gd name="T40" fmla="*/ 71 w 117"/>
                <a:gd name="T41" fmla="*/ 65 h 107"/>
                <a:gd name="T42" fmla="*/ 58 w 117"/>
                <a:gd name="T43" fmla="*/ 77 h 107"/>
                <a:gd name="T44" fmla="*/ 50 w 117"/>
                <a:gd name="T45" fmla="*/ 93 h 107"/>
                <a:gd name="T46" fmla="*/ 43 w 117"/>
                <a:gd name="T47" fmla="*/ 107 h 107"/>
                <a:gd name="T48" fmla="*/ 33 w 117"/>
                <a:gd name="T49" fmla="*/ 107 h 107"/>
                <a:gd name="T50" fmla="*/ 28 w 117"/>
                <a:gd name="T51" fmla="*/ 104 h 107"/>
                <a:gd name="T52" fmla="*/ 26 w 117"/>
                <a:gd name="T53" fmla="*/ 100 h 107"/>
                <a:gd name="T54" fmla="*/ 26 w 117"/>
                <a:gd name="T55" fmla="*/ 97 h 107"/>
                <a:gd name="T56" fmla="*/ 24 w 117"/>
                <a:gd name="T57" fmla="*/ 93 h 107"/>
                <a:gd name="T58" fmla="*/ 21 w 117"/>
                <a:gd name="T59" fmla="*/ 92 h 107"/>
                <a:gd name="T60" fmla="*/ 14 w 117"/>
                <a:gd name="T61" fmla="*/ 92 h 107"/>
                <a:gd name="T62" fmla="*/ 0 w 117"/>
                <a:gd name="T63" fmla="*/ 93 h 107"/>
                <a:gd name="T64" fmla="*/ 0 w 117"/>
                <a:gd name="T65" fmla="*/ 82 h 107"/>
                <a:gd name="T66" fmla="*/ 2 w 117"/>
                <a:gd name="T67" fmla="*/ 65 h 107"/>
                <a:gd name="T68" fmla="*/ 4 w 117"/>
                <a:gd name="T69" fmla="*/ 46 h 107"/>
                <a:gd name="T70" fmla="*/ 7 w 117"/>
                <a:gd name="T71" fmla="*/ 28 h 107"/>
                <a:gd name="T72" fmla="*/ 7 w 117"/>
                <a:gd name="T73" fmla="*/ 12 h 107"/>
                <a:gd name="T74" fmla="*/ 4 w 117"/>
                <a:gd name="T7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" h="107">
                  <a:moveTo>
                    <a:pt x="4" y="0"/>
                  </a:moveTo>
                  <a:lnTo>
                    <a:pt x="10" y="0"/>
                  </a:lnTo>
                  <a:lnTo>
                    <a:pt x="19" y="3"/>
                  </a:lnTo>
                  <a:lnTo>
                    <a:pt x="31" y="7"/>
                  </a:lnTo>
                  <a:lnTo>
                    <a:pt x="45" y="12"/>
                  </a:lnTo>
                  <a:lnTo>
                    <a:pt x="59" y="19"/>
                  </a:lnTo>
                  <a:lnTo>
                    <a:pt x="72" y="27"/>
                  </a:lnTo>
                  <a:lnTo>
                    <a:pt x="81" y="35"/>
                  </a:lnTo>
                  <a:lnTo>
                    <a:pt x="86" y="44"/>
                  </a:lnTo>
                  <a:lnTo>
                    <a:pt x="89" y="52"/>
                  </a:lnTo>
                  <a:lnTo>
                    <a:pt x="95" y="55"/>
                  </a:lnTo>
                  <a:lnTo>
                    <a:pt x="100" y="55"/>
                  </a:lnTo>
                  <a:lnTo>
                    <a:pt x="108" y="53"/>
                  </a:lnTo>
                  <a:lnTo>
                    <a:pt x="113" y="51"/>
                  </a:lnTo>
                  <a:lnTo>
                    <a:pt x="117" y="51"/>
                  </a:lnTo>
                  <a:lnTo>
                    <a:pt x="115" y="62"/>
                  </a:lnTo>
                  <a:lnTo>
                    <a:pt x="109" y="69"/>
                  </a:lnTo>
                  <a:lnTo>
                    <a:pt x="99" y="72"/>
                  </a:lnTo>
                  <a:lnTo>
                    <a:pt x="89" y="72"/>
                  </a:lnTo>
                  <a:lnTo>
                    <a:pt x="79" y="69"/>
                  </a:lnTo>
                  <a:lnTo>
                    <a:pt x="71" y="65"/>
                  </a:lnTo>
                  <a:lnTo>
                    <a:pt x="58" y="77"/>
                  </a:lnTo>
                  <a:lnTo>
                    <a:pt x="50" y="93"/>
                  </a:lnTo>
                  <a:lnTo>
                    <a:pt x="43" y="107"/>
                  </a:lnTo>
                  <a:lnTo>
                    <a:pt x="33" y="107"/>
                  </a:lnTo>
                  <a:lnTo>
                    <a:pt x="28" y="104"/>
                  </a:lnTo>
                  <a:lnTo>
                    <a:pt x="26" y="100"/>
                  </a:lnTo>
                  <a:lnTo>
                    <a:pt x="26" y="97"/>
                  </a:lnTo>
                  <a:lnTo>
                    <a:pt x="24" y="93"/>
                  </a:lnTo>
                  <a:lnTo>
                    <a:pt x="21" y="92"/>
                  </a:lnTo>
                  <a:lnTo>
                    <a:pt x="14" y="92"/>
                  </a:lnTo>
                  <a:lnTo>
                    <a:pt x="0" y="93"/>
                  </a:lnTo>
                  <a:lnTo>
                    <a:pt x="0" y="82"/>
                  </a:lnTo>
                  <a:lnTo>
                    <a:pt x="2" y="65"/>
                  </a:lnTo>
                  <a:lnTo>
                    <a:pt x="4" y="46"/>
                  </a:lnTo>
                  <a:lnTo>
                    <a:pt x="7" y="28"/>
                  </a:lnTo>
                  <a:lnTo>
                    <a:pt x="7" y="12"/>
                  </a:lnTo>
                  <a:lnTo>
                    <a:pt x="4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Freeform 227"/>
            <p:cNvSpPr>
              <a:spLocks/>
            </p:cNvSpPr>
            <p:nvPr/>
          </p:nvSpPr>
          <p:spPr bwMode="gray">
            <a:xfrm>
              <a:off x="3288" y="2070"/>
              <a:ext cx="45" cy="53"/>
            </a:xfrm>
            <a:custGeom>
              <a:avLst/>
              <a:gdLst>
                <a:gd name="T0" fmla="*/ 45 w 45"/>
                <a:gd name="T1" fmla="*/ 10 h 53"/>
                <a:gd name="T2" fmla="*/ 44 w 45"/>
                <a:gd name="T3" fmla="*/ 22 h 53"/>
                <a:gd name="T4" fmla="*/ 37 w 45"/>
                <a:gd name="T5" fmla="*/ 32 h 53"/>
                <a:gd name="T6" fmla="*/ 29 w 45"/>
                <a:gd name="T7" fmla="*/ 41 h 53"/>
                <a:gd name="T8" fmla="*/ 20 w 45"/>
                <a:gd name="T9" fmla="*/ 53 h 53"/>
                <a:gd name="T10" fmla="*/ 7 w 45"/>
                <a:gd name="T11" fmla="*/ 50 h 53"/>
                <a:gd name="T12" fmla="*/ 0 w 45"/>
                <a:gd name="T13" fmla="*/ 48 h 53"/>
                <a:gd name="T14" fmla="*/ 0 w 45"/>
                <a:gd name="T15" fmla="*/ 43 h 53"/>
                <a:gd name="T16" fmla="*/ 3 w 45"/>
                <a:gd name="T17" fmla="*/ 38 h 53"/>
                <a:gd name="T18" fmla="*/ 9 w 45"/>
                <a:gd name="T19" fmla="*/ 31 h 53"/>
                <a:gd name="T20" fmla="*/ 13 w 45"/>
                <a:gd name="T21" fmla="*/ 21 h 53"/>
                <a:gd name="T22" fmla="*/ 14 w 45"/>
                <a:gd name="T23" fmla="*/ 11 h 53"/>
                <a:gd name="T24" fmla="*/ 19 w 45"/>
                <a:gd name="T25" fmla="*/ 10 h 53"/>
                <a:gd name="T26" fmla="*/ 21 w 45"/>
                <a:gd name="T27" fmla="*/ 5 h 53"/>
                <a:gd name="T28" fmla="*/ 26 w 45"/>
                <a:gd name="T29" fmla="*/ 2 h 53"/>
                <a:gd name="T30" fmla="*/ 31 w 45"/>
                <a:gd name="T31" fmla="*/ 0 h 53"/>
                <a:gd name="T32" fmla="*/ 37 w 45"/>
                <a:gd name="T33" fmla="*/ 2 h 53"/>
                <a:gd name="T34" fmla="*/ 45 w 45"/>
                <a:gd name="T35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3">
                  <a:moveTo>
                    <a:pt x="45" y="10"/>
                  </a:moveTo>
                  <a:lnTo>
                    <a:pt x="44" y="22"/>
                  </a:lnTo>
                  <a:lnTo>
                    <a:pt x="37" y="32"/>
                  </a:lnTo>
                  <a:lnTo>
                    <a:pt x="29" y="41"/>
                  </a:lnTo>
                  <a:lnTo>
                    <a:pt x="20" y="53"/>
                  </a:lnTo>
                  <a:lnTo>
                    <a:pt x="7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3" y="38"/>
                  </a:lnTo>
                  <a:lnTo>
                    <a:pt x="9" y="31"/>
                  </a:lnTo>
                  <a:lnTo>
                    <a:pt x="13" y="21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1" y="5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5" y="1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Freeform 228"/>
            <p:cNvSpPr>
              <a:spLocks/>
            </p:cNvSpPr>
            <p:nvPr/>
          </p:nvSpPr>
          <p:spPr bwMode="gray">
            <a:xfrm>
              <a:off x="3365" y="2081"/>
              <a:ext cx="19" cy="39"/>
            </a:xfrm>
            <a:custGeom>
              <a:avLst/>
              <a:gdLst>
                <a:gd name="T0" fmla="*/ 12 w 19"/>
                <a:gd name="T1" fmla="*/ 0 h 39"/>
                <a:gd name="T2" fmla="*/ 18 w 19"/>
                <a:gd name="T3" fmla="*/ 10 h 39"/>
                <a:gd name="T4" fmla="*/ 19 w 19"/>
                <a:gd name="T5" fmla="*/ 20 h 39"/>
                <a:gd name="T6" fmla="*/ 18 w 19"/>
                <a:gd name="T7" fmla="*/ 30 h 39"/>
                <a:gd name="T8" fmla="*/ 16 w 19"/>
                <a:gd name="T9" fmla="*/ 39 h 39"/>
                <a:gd name="T10" fmla="*/ 8 w 19"/>
                <a:gd name="T11" fmla="*/ 35 h 39"/>
                <a:gd name="T12" fmla="*/ 2 w 19"/>
                <a:gd name="T13" fmla="*/ 30 h 39"/>
                <a:gd name="T14" fmla="*/ 0 w 19"/>
                <a:gd name="T15" fmla="*/ 23 h 39"/>
                <a:gd name="T16" fmla="*/ 0 w 19"/>
                <a:gd name="T17" fmla="*/ 14 h 39"/>
                <a:gd name="T18" fmla="*/ 7 w 19"/>
                <a:gd name="T19" fmla="*/ 4 h 39"/>
                <a:gd name="T20" fmla="*/ 9 w 19"/>
                <a:gd name="T21" fmla="*/ 4 h 39"/>
                <a:gd name="T22" fmla="*/ 9 w 19"/>
                <a:gd name="T23" fmla="*/ 3 h 39"/>
                <a:gd name="T24" fmla="*/ 11 w 19"/>
                <a:gd name="T25" fmla="*/ 1 h 39"/>
                <a:gd name="T26" fmla="*/ 12 w 19"/>
                <a:gd name="T27" fmla="*/ 0 h 39"/>
                <a:gd name="T28" fmla="*/ 12 w 19"/>
                <a:gd name="T2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9">
                  <a:moveTo>
                    <a:pt x="12" y="0"/>
                  </a:moveTo>
                  <a:lnTo>
                    <a:pt x="18" y="10"/>
                  </a:lnTo>
                  <a:lnTo>
                    <a:pt x="19" y="20"/>
                  </a:lnTo>
                  <a:lnTo>
                    <a:pt x="18" y="30"/>
                  </a:lnTo>
                  <a:lnTo>
                    <a:pt x="16" y="39"/>
                  </a:lnTo>
                  <a:lnTo>
                    <a:pt x="8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Freeform 229"/>
            <p:cNvSpPr>
              <a:spLocks/>
            </p:cNvSpPr>
            <p:nvPr/>
          </p:nvSpPr>
          <p:spPr bwMode="gray">
            <a:xfrm>
              <a:off x="3336" y="1854"/>
              <a:ext cx="31" cy="45"/>
            </a:xfrm>
            <a:custGeom>
              <a:avLst/>
              <a:gdLst>
                <a:gd name="T0" fmla="*/ 9 w 31"/>
                <a:gd name="T1" fmla="*/ 0 h 45"/>
                <a:gd name="T2" fmla="*/ 13 w 31"/>
                <a:gd name="T3" fmla="*/ 0 h 45"/>
                <a:gd name="T4" fmla="*/ 16 w 31"/>
                <a:gd name="T5" fmla="*/ 0 h 45"/>
                <a:gd name="T6" fmla="*/ 17 w 31"/>
                <a:gd name="T7" fmla="*/ 1 h 45"/>
                <a:gd name="T8" fmla="*/ 20 w 31"/>
                <a:gd name="T9" fmla="*/ 1 h 45"/>
                <a:gd name="T10" fmla="*/ 21 w 31"/>
                <a:gd name="T11" fmla="*/ 2 h 45"/>
                <a:gd name="T12" fmla="*/ 24 w 31"/>
                <a:gd name="T13" fmla="*/ 4 h 45"/>
                <a:gd name="T14" fmla="*/ 29 w 31"/>
                <a:gd name="T15" fmla="*/ 5 h 45"/>
                <a:gd name="T16" fmla="*/ 29 w 31"/>
                <a:gd name="T17" fmla="*/ 12 h 45"/>
                <a:gd name="T18" fmla="*/ 30 w 31"/>
                <a:gd name="T19" fmla="*/ 16 h 45"/>
                <a:gd name="T20" fmla="*/ 31 w 31"/>
                <a:gd name="T21" fmla="*/ 22 h 45"/>
                <a:gd name="T22" fmla="*/ 31 w 31"/>
                <a:gd name="T23" fmla="*/ 33 h 45"/>
                <a:gd name="T24" fmla="*/ 9 w 31"/>
                <a:gd name="T25" fmla="*/ 45 h 45"/>
                <a:gd name="T26" fmla="*/ 2 w 31"/>
                <a:gd name="T27" fmla="*/ 33 h 45"/>
                <a:gd name="T28" fmla="*/ 0 w 31"/>
                <a:gd name="T29" fmla="*/ 22 h 45"/>
                <a:gd name="T30" fmla="*/ 3 w 31"/>
                <a:gd name="T31" fmla="*/ 11 h 45"/>
                <a:gd name="T32" fmla="*/ 9 w 31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5">
                  <a:moveTo>
                    <a:pt x="9" y="0"/>
                  </a:moveTo>
                  <a:lnTo>
                    <a:pt x="13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2"/>
                  </a:lnTo>
                  <a:lnTo>
                    <a:pt x="30" y="16"/>
                  </a:lnTo>
                  <a:lnTo>
                    <a:pt x="31" y="22"/>
                  </a:lnTo>
                  <a:lnTo>
                    <a:pt x="31" y="33"/>
                  </a:lnTo>
                  <a:lnTo>
                    <a:pt x="9" y="45"/>
                  </a:lnTo>
                  <a:lnTo>
                    <a:pt x="2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9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Freeform 230"/>
            <p:cNvSpPr>
              <a:spLocks/>
            </p:cNvSpPr>
            <p:nvPr/>
          </p:nvSpPr>
          <p:spPr bwMode="gray">
            <a:xfrm>
              <a:off x="3134" y="1688"/>
              <a:ext cx="478" cy="348"/>
            </a:xfrm>
            <a:custGeom>
              <a:avLst/>
              <a:gdLst>
                <a:gd name="T0" fmla="*/ 61 w 478"/>
                <a:gd name="T1" fmla="*/ 2 h 348"/>
                <a:gd name="T2" fmla="*/ 94 w 478"/>
                <a:gd name="T3" fmla="*/ 26 h 348"/>
                <a:gd name="T4" fmla="*/ 112 w 478"/>
                <a:gd name="T5" fmla="*/ 44 h 348"/>
                <a:gd name="T6" fmla="*/ 112 w 478"/>
                <a:gd name="T7" fmla="*/ 48 h 348"/>
                <a:gd name="T8" fmla="*/ 129 w 478"/>
                <a:gd name="T9" fmla="*/ 43 h 348"/>
                <a:gd name="T10" fmla="*/ 142 w 478"/>
                <a:gd name="T11" fmla="*/ 36 h 348"/>
                <a:gd name="T12" fmla="*/ 178 w 478"/>
                <a:gd name="T13" fmla="*/ 34 h 348"/>
                <a:gd name="T14" fmla="*/ 211 w 478"/>
                <a:gd name="T15" fmla="*/ 51 h 348"/>
                <a:gd name="T16" fmla="*/ 236 w 478"/>
                <a:gd name="T17" fmla="*/ 44 h 348"/>
                <a:gd name="T18" fmla="*/ 236 w 478"/>
                <a:gd name="T19" fmla="*/ 69 h 348"/>
                <a:gd name="T20" fmla="*/ 267 w 478"/>
                <a:gd name="T21" fmla="*/ 55 h 348"/>
                <a:gd name="T22" fmla="*/ 269 w 478"/>
                <a:gd name="T23" fmla="*/ 84 h 348"/>
                <a:gd name="T24" fmla="*/ 303 w 478"/>
                <a:gd name="T25" fmla="*/ 57 h 348"/>
                <a:gd name="T26" fmla="*/ 310 w 478"/>
                <a:gd name="T27" fmla="*/ 77 h 348"/>
                <a:gd name="T28" fmla="*/ 294 w 478"/>
                <a:gd name="T29" fmla="*/ 88 h 348"/>
                <a:gd name="T30" fmla="*/ 311 w 478"/>
                <a:gd name="T31" fmla="*/ 101 h 348"/>
                <a:gd name="T32" fmla="*/ 401 w 478"/>
                <a:gd name="T33" fmla="*/ 127 h 348"/>
                <a:gd name="T34" fmla="*/ 441 w 478"/>
                <a:gd name="T35" fmla="*/ 173 h 348"/>
                <a:gd name="T36" fmla="*/ 454 w 478"/>
                <a:gd name="T37" fmla="*/ 201 h 348"/>
                <a:gd name="T38" fmla="*/ 389 w 478"/>
                <a:gd name="T39" fmla="*/ 191 h 348"/>
                <a:gd name="T40" fmla="*/ 369 w 478"/>
                <a:gd name="T41" fmla="*/ 204 h 348"/>
                <a:gd name="T42" fmla="*/ 418 w 478"/>
                <a:gd name="T43" fmla="*/ 226 h 348"/>
                <a:gd name="T44" fmla="*/ 478 w 478"/>
                <a:gd name="T45" fmla="*/ 270 h 348"/>
                <a:gd name="T46" fmla="*/ 430 w 478"/>
                <a:gd name="T47" fmla="*/ 288 h 348"/>
                <a:gd name="T48" fmla="*/ 406 w 478"/>
                <a:gd name="T49" fmla="*/ 293 h 348"/>
                <a:gd name="T50" fmla="*/ 449 w 478"/>
                <a:gd name="T51" fmla="*/ 303 h 348"/>
                <a:gd name="T52" fmla="*/ 459 w 478"/>
                <a:gd name="T53" fmla="*/ 335 h 348"/>
                <a:gd name="T54" fmla="*/ 385 w 478"/>
                <a:gd name="T55" fmla="*/ 348 h 348"/>
                <a:gd name="T56" fmla="*/ 328 w 478"/>
                <a:gd name="T57" fmla="*/ 291 h 348"/>
                <a:gd name="T58" fmla="*/ 249 w 478"/>
                <a:gd name="T59" fmla="*/ 322 h 348"/>
                <a:gd name="T60" fmla="*/ 236 w 478"/>
                <a:gd name="T61" fmla="*/ 312 h 348"/>
                <a:gd name="T62" fmla="*/ 249 w 478"/>
                <a:gd name="T63" fmla="*/ 280 h 348"/>
                <a:gd name="T64" fmla="*/ 294 w 478"/>
                <a:gd name="T65" fmla="*/ 260 h 348"/>
                <a:gd name="T66" fmla="*/ 300 w 478"/>
                <a:gd name="T67" fmla="*/ 247 h 348"/>
                <a:gd name="T68" fmla="*/ 290 w 478"/>
                <a:gd name="T69" fmla="*/ 211 h 348"/>
                <a:gd name="T70" fmla="*/ 334 w 478"/>
                <a:gd name="T71" fmla="*/ 215 h 348"/>
                <a:gd name="T72" fmla="*/ 346 w 478"/>
                <a:gd name="T73" fmla="*/ 198 h 348"/>
                <a:gd name="T74" fmla="*/ 284 w 478"/>
                <a:gd name="T75" fmla="*/ 197 h 348"/>
                <a:gd name="T76" fmla="*/ 250 w 478"/>
                <a:gd name="T77" fmla="*/ 163 h 348"/>
                <a:gd name="T78" fmla="*/ 219 w 478"/>
                <a:gd name="T79" fmla="*/ 137 h 348"/>
                <a:gd name="T80" fmla="*/ 191 w 478"/>
                <a:gd name="T81" fmla="*/ 117 h 348"/>
                <a:gd name="T82" fmla="*/ 153 w 478"/>
                <a:gd name="T83" fmla="*/ 89 h 348"/>
                <a:gd name="T84" fmla="*/ 156 w 478"/>
                <a:gd name="T85" fmla="*/ 109 h 348"/>
                <a:gd name="T86" fmla="*/ 120 w 478"/>
                <a:gd name="T87" fmla="*/ 115 h 348"/>
                <a:gd name="T88" fmla="*/ 53 w 478"/>
                <a:gd name="T89" fmla="*/ 136 h 348"/>
                <a:gd name="T90" fmla="*/ 30 w 478"/>
                <a:gd name="T91" fmla="*/ 108 h 348"/>
                <a:gd name="T92" fmla="*/ 36 w 478"/>
                <a:gd name="T93" fmla="*/ 101 h 348"/>
                <a:gd name="T94" fmla="*/ 2 w 478"/>
                <a:gd name="T95" fmla="*/ 81 h 348"/>
                <a:gd name="T96" fmla="*/ 13 w 478"/>
                <a:gd name="T97" fmla="*/ 0 h 348"/>
                <a:gd name="T98" fmla="*/ 36 w 478"/>
                <a:gd name="T99" fmla="*/ 19 h 348"/>
                <a:gd name="T100" fmla="*/ 50 w 478"/>
                <a:gd name="T101" fmla="*/ 78 h 348"/>
                <a:gd name="T102" fmla="*/ 71 w 478"/>
                <a:gd name="T103" fmla="*/ 68 h 348"/>
                <a:gd name="T104" fmla="*/ 60 w 478"/>
                <a:gd name="T105" fmla="*/ 50 h 348"/>
                <a:gd name="T106" fmla="*/ 67 w 478"/>
                <a:gd name="T107" fmla="*/ 33 h 348"/>
                <a:gd name="T108" fmla="*/ 55 w 478"/>
                <a:gd name="T109" fmla="*/ 1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8" h="348">
                  <a:moveTo>
                    <a:pt x="60" y="12"/>
                  </a:moveTo>
                  <a:lnTo>
                    <a:pt x="61" y="10"/>
                  </a:lnTo>
                  <a:lnTo>
                    <a:pt x="62" y="7"/>
                  </a:lnTo>
                  <a:lnTo>
                    <a:pt x="61" y="4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5" y="7"/>
                  </a:lnTo>
                  <a:lnTo>
                    <a:pt x="74" y="13"/>
                  </a:lnTo>
                  <a:lnTo>
                    <a:pt x="82" y="19"/>
                  </a:lnTo>
                  <a:lnTo>
                    <a:pt x="94" y="26"/>
                  </a:lnTo>
                  <a:lnTo>
                    <a:pt x="102" y="33"/>
                  </a:lnTo>
                  <a:lnTo>
                    <a:pt x="109" y="37"/>
                  </a:lnTo>
                  <a:lnTo>
                    <a:pt x="113" y="38"/>
                  </a:lnTo>
                  <a:lnTo>
                    <a:pt x="113" y="41"/>
                  </a:lnTo>
                  <a:lnTo>
                    <a:pt x="112" y="44"/>
                  </a:lnTo>
                  <a:lnTo>
                    <a:pt x="112" y="45"/>
                  </a:lnTo>
                  <a:lnTo>
                    <a:pt x="110" y="47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2" y="48"/>
                  </a:lnTo>
                  <a:lnTo>
                    <a:pt x="113" y="47"/>
                  </a:lnTo>
                  <a:lnTo>
                    <a:pt x="115" y="44"/>
                  </a:lnTo>
                  <a:lnTo>
                    <a:pt x="119" y="40"/>
                  </a:lnTo>
                  <a:lnTo>
                    <a:pt x="125" y="41"/>
                  </a:lnTo>
                  <a:lnTo>
                    <a:pt x="129" y="43"/>
                  </a:lnTo>
                  <a:lnTo>
                    <a:pt x="132" y="44"/>
                  </a:lnTo>
                  <a:lnTo>
                    <a:pt x="134" y="47"/>
                  </a:lnTo>
                  <a:lnTo>
                    <a:pt x="137" y="48"/>
                  </a:lnTo>
                  <a:lnTo>
                    <a:pt x="140" y="48"/>
                  </a:lnTo>
                  <a:lnTo>
                    <a:pt x="142" y="36"/>
                  </a:lnTo>
                  <a:lnTo>
                    <a:pt x="144" y="24"/>
                  </a:lnTo>
                  <a:lnTo>
                    <a:pt x="150" y="14"/>
                  </a:lnTo>
                  <a:lnTo>
                    <a:pt x="163" y="20"/>
                  </a:lnTo>
                  <a:lnTo>
                    <a:pt x="171" y="27"/>
                  </a:lnTo>
                  <a:lnTo>
                    <a:pt x="178" y="34"/>
                  </a:lnTo>
                  <a:lnTo>
                    <a:pt x="180" y="44"/>
                  </a:lnTo>
                  <a:lnTo>
                    <a:pt x="187" y="38"/>
                  </a:lnTo>
                  <a:lnTo>
                    <a:pt x="199" y="38"/>
                  </a:lnTo>
                  <a:lnTo>
                    <a:pt x="209" y="64"/>
                  </a:lnTo>
                  <a:lnTo>
                    <a:pt x="211" y="51"/>
                  </a:lnTo>
                  <a:lnTo>
                    <a:pt x="212" y="41"/>
                  </a:lnTo>
                  <a:lnTo>
                    <a:pt x="218" y="33"/>
                  </a:lnTo>
                  <a:lnTo>
                    <a:pt x="225" y="37"/>
                  </a:lnTo>
                  <a:lnTo>
                    <a:pt x="231" y="41"/>
                  </a:lnTo>
                  <a:lnTo>
                    <a:pt x="236" y="44"/>
                  </a:lnTo>
                  <a:lnTo>
                    <a:pt x="221" y="69"/>
                  </a:lnTo>
                  <a:lnTo>
                    <a:pt x="243" y="53"/>
                  </a:lnTo>
                  <a:lnTo>
                    <a:pt x="242" y="54"/>
                  </a:lnTo>
                  <a:lnTo>
                    <a:pt x="238" y="61"/>
                  </a:lnTo>
                  <a:lnTo>
                    <a:pt x="236" y="69"/>
                  </a:lnTo>
                  <a:lnTo>
                    <a:pt x="238" y="78"/>
                  </a:lnTo>
                  <a:lnTo>
                    <a:pt x="242" y="75"/>
                  </a:lnTo>
                  <a:lnTo>
                    <a:pt x="249" y="69"/>
                  </a:lnTo>
                  <a:lnTo>
                    <a:pt x="257" y="62"/>
                  </a:lnTo>
                  <a:lnTo>
                    <a:pt x="267" y="55"/>
                  </a:lnTo>
                  <a:lnTo>
                    <a:pt x="274" y="53"/>
                  </a:lnTo>
                  <a:lnTo>
                    <a:pt x="279" y="53"/>
                  </a:lnTo>
                  <a:lnTo>
                    <a:pt x="279" y="64"/>
                  </a:lnTo>
                  <a:lnTo>
                    <a:pt x="276" y="75"/>
                  </a:lnTo>
                  <a:lnTo>
                    <a:pt x="269" y="84"/>
                  </a:lnTo>
                  <a:lnTo>
                    <a:pt x="280" y="77"/>
                  </a:lnTo>
                  <a:lnTo>
                    <a:pt x="288" y="65"/>
                  </a:lnTo>
                  <a:lnTo>
                    <a:pt x="296" y="54"/>
                  </a:lnTo>
                  <a:lnTo>
                    <a:pt x="300" y="55"/>
                  </a:lnTo>
                  <a:lnTo>
                    <a:pt x="303" y="57"/>
                  </a:lnTo>
                  <a:lnTo>
                    <a:pt x="305" y="60"/>
                  </a:lnTo>
                  <a:lnTo>
                    <a:pt x="307" y="64"/>
                  </a:lnTo>
                  <a:lnTo>
                    <a:pt x="308" y="67"/>
                  </a:lnTo>
                  <a:lnTo>
                    <a:pt x="308" y="72"/>
                  </a:lnTo>
                  <a:lnTo>
                    <a:pt x="310" y="77"/>
                  </a:lnTo>
                  <a:lnTo>
                    <a:pt x="307" y="79"/>
                  </a:lnTo>
                  <a:lnTo>
                    <a:pt x="304" y="82"/>
                  </a:lnTo>
                  <a:lnTo>
                    <a:pt x="301" y="85"/>
                  </a:lnTo>
                  <a:lnTo>
                    <a:pt x="297" y="86"/>
                  </a:lnTo>
                  <a:lnTo>
                    <a:pt x="294" y="88"/>
                  </a:lnTo>
                  <a:lnTo>
                    <a:pt x="290" y="88"/>
                  </a:lnTo>
                  <a:lnTo>
                    <a:pt x="300" y="89"/>
                  </a:lnTo>
                  <a:lnTo>
                    <a:pt x="308" y="92"/>
                  </a:lnTo>
                  <a:lnTo>
                    <a:pt x="315" y="98"/>
                  </a:lnTo>
                  <a:lnTo>
                    <a:pt x="311" y="101"/>
                  </a:lnTo>
                  <a:lnTo>
                    <a:pt x="308" y="105"/>
                  </a:lnTo>
                  <a:lnTo>
                    <a:pt x="304" y="108"/>
                  </a:lnTo>
                  <a:lnTo>
                    <a:pt x="300" y="110"/>
                  </a:lnTo>
                  <a:lnTo>
                    <a:pt x="349" y="120"/>
                  </a:lnTo>
                  <a:lnTo>
                    <a:pt x="401" y="127"/>
                  </a:lnTo>
                  <a:lnTo>
                    <a:pt x="454" y="130"/>
                  </a:lnTo>
                  <a:lnTo>
                    <a:pt x="445" y="146"/>
                  </a:lnTo>
                  <a:lnTo>
                    <a:pt x="441" y="158"/>
                  </a:lnTo>
                  <a:lnTo>
                    <a:pt x="440" y="167"/>
                  </a:lnTo>
                  <a:lnTo>
                    <a:pt x="441" y="173"/>
                  </a:lnTo>
                  <a:lnTo>
                    <a:pt x="444" y="177"/>
                  </a:lnTo>
                  <a:lnTo>
                    <a:pt x="447" y="181"/>
                  </a:lnTo>
                  <a:lnTo>
                    <a:pt x="449" y="187"/>
                  </a:lnTo>
                  <a:lnTo>
                    <a:pt x="452" y="192"/>
                  </a:lnTo>
                  <a:lnTo>
                    <a:pt x="454" y="201"/>
                  </a:lnTo>
                  <a:lnTo>
                    <a:pt x="440" y="201"/>
                  </a:lnTo>
                  <a:lnTo>
                    <a:pt x="424" y="201"/>
                  </a:lnTo>
                  <a:lnTo>
                    <a:pt x="409" y="198"/>
                  </a:lnTo>
                  <a:lnTo>
                    <a:pt x="396" y="195"/>
                  </a:lnTo>
                  <a:lnTo>
                    <a:pt x="389" y="191"/>
                  </a:lnTo>
                  <a:lnTo>
                    <a:pt x="380" y="184"/>
                  </a:lnTo>
                  <a:lnTo>
                    <a:pt x="372" y="177"/>
                  </a:lnTo>
                  <a:lnTo>
                    <a:pt x="368" y="185"/>
                  </a:lnTo>
                  <a:lnTo>
                    <a:pt x="368" y="194"/>
                  </a:lnTo>
                  <a:lnTo>
                    <a:pt x="369" y="204"/>
                  </a:lnTo>
                  <a:lnTo>
                    <a:pt x="370" y="215"/>
                  </a:lnTo>
                  <a:lnTo>
                    <a:pt x="377" y="216"/>
                  </a:lnTo>
                  <a:lnTo>
                    <a:pt x="389" y="218"/>
                  </a:lnTo>
                  <a:lnTo>
                    <a:pt x="403" y="222"/>
                  </a:lnTo>
                  <a:lnTo>
                    <a:pt x="418" y="226"/>
                  </a:lnTo>
                  <a:lnTo>
                    <a:pt x="435" y="233"/>
                  </a:lnTo>
                  <a:lnTo>
                    <a:pt x="451" y="240"/>
                  </a:lnTo>
                  <a:lnTo>
                    <a:pt x="464" y="249"/>
                  </a:lnTo>
                  <a:lnTo>
                    <a:pt x="474" y="259"/>
                  </a:lnTo>
                  <a:lnTo>
                    <a:pt x="478" y="270"/>
                  </a:lnTo>
                  <a:lnTo>
                    <a:pt x="475" y="283"/>
                  </a:lnTo>
                  <a:lnTo>
                    <a:pt x="465" y="295"/>
                  </a:lnTo>
                  <a:lnTo>
                    <a:pt x="455" y="294"/>
                  </a:lnTo>
                  <a:lnTo>
                    <a:pt x="444" y="291"/>
                  </a:lnTo>
                  <a:lnTo>
                    <a:pt x="430" y="288"/>
                  </a:lnTo>
                  <a:lnTo>
                    <a:pt x="418" y="287"/>
                  </a:lnTo>
                  <a:lnTo>
                    <a:pt x="409" y="288"/>
                  </a:lnTo>
                  <a:lnTo>
                    <a:pt x="407" y="288"/>
                  </a:lnTo>
                  <a:lnTo>
                    <a:pt x="407" y="290"/>
                  </a:lnTo>
                  <a:lnTo>
                    <a:pt x="406" y="293"/>
                  </a:lnTo>
                  <a:lnTo>
                    <a:pt x="406" y="294"/>
                  </a:lnTo>
                  <a:lnTo>
                    <a:pt x="416" y="295"/>
                  </a:lnTo>
                  <a:lnTo>
                    <a:pt x="427" y="297"/>
                  </a:lnTo>
                  <a:lnTo>
                    <a:pt x="438" y="300"/>
                  </a:lnTo>
                  <a:lnTo>
                    <a:pt x="449" y="303"/>
                  </a:lnTo>
                  <a:lnTo>
                    <a:pt x="461" y="308"/>
                  </a:lnTo>
                  <a:lnTo>
                    <a:pt x="468" y="315"/>
                  </a:lnTo>
                  <a:lnTo>
                    <a:pt x="472" y="324"/>
                  </a:lnTo>
                  <a:lnTo>
                    <a:pt x="472" y="336"/>
                  </a:lnTo>
                  <a:lnTo>
                    <a:pt x="459" y="335"/>
                  </a:lnTo>
                  <a:lnTo>
                    <a:pt x="444" y="334"/>
                  </a:lnTo>
                  <a:lnTo>
                    <a:pt x="427" y="334"/>
                  </a:lnTo>
                  <a:lnTo>
                    <a:pt x="411" y="335"/>
                  </a:lnTo>
                  <a:lnTo>
                    <a:pt x="396" y="339"/>
                  </a:lnTo>
                  <a:lnTo>
                    <a:pt x="385" y="348"/>
                  </a:lnTo>
                  <a:lnTo>
                    <a:pt x="373" y="338"/>
                  </a:lnTo>
                  <a:lnTo>
                    <a:pt x="362" y="327"/>
                  </a:lnTo>
                  <a:lnTo>
                    <a:pt x="352" y="314"/>
                  </a:lnTo>
                  <a:lnTo>
                    <a:pt x="341" y="303"/>
                  </a:lnTo>
                  <a:lnTo>
                    <a:pt x="328" y="291"/>
                  </a:lnTo>
                  <a:lnTo>
                    <a:pt x="311" y="284"/>
                  </a:lnTo>
                  <a:lnTo>
                    <a:pt x="291" y="283"/>
                  </a:lnTo>
                  <a:lnTo>
                    <a:pt x="277" y="295"/>
                  </a:lnTo>
                  <a:lnTo>
                    <a:pt x="264" y="308"/>
                  </a:lnTo>
                  <a:lnTo>
                    <a:pt x="249" y="322"/>
                  </a:lnTo>
                  <a:lnTo>
                    <a:pt x="245" y="319"/>
                  </a:lnTo>
                  <a:lnTo>
                    <a:pt x="242" y="318"/>
                  </a:lnTo>
                  <a:lnTo>
                    <a:pt x="239" y="317"/>
                  </a:lnTo>
                  <a:lnTo>
                    <a:pt x="238" y="315"/>
                  </a:lnTo>
                  <a:lnTo>
                    <a:pt x="236" y="312"/>
                  </a:lnTo>
                  <a:lnTo>
                    <a:pt x="235" y="311"/>
                  </a:lnTo>
                  <a:lnTo>
                    <a:pt x="233" y="307"/>
                  </a:lnTo>
                  <a:lnTo>
                    <a:pt x="232" y="303"/>
                  </a:lnTo>
                  <a:lnTo>
                    <a:pt x="238" y="290"/>
                  </a:lnTo>
                  <a:lnTo>
                    <a:pt x="249" y="280"/>
                  </a:lnTo>
                  <a:lnTo>
                    <a:pt x="262" y="273"/>
                  </a:lnTo>
                  <a:lnTo>
                    <a:pt x="276" y="267"/>
                  </a:lnTo>
                  <a:lnTo>
                    <a:pt x="287" y="262"/>
                  </a:lnTo>
                  <a:lnTo>
                    <a:pt x="291" y="262"/>
                  </a:lnTo>
                  <a:lnTo>
                    <a:pt x="294" y="260"/>
                  </a:lnTo>
                  <a:lnTo>
                    <a:pt x="297" y="259"/>
                  </a:lnTo>
                  <a:lnTo>
                    <a:pt x="298" y="256"/>
                  </a:lnTo>
                  <a:lnTo>
                    <a:pt x="298" y="253"/>
                  </a:lnTo>
                  <a:lnTo>
                    <a:pt x="300" y="250"/>
                  </a:lnTo>
                  <a:lnTo>
                    <a:pt x="300" y="247"/>
                  </a:lnTo>
                  <a:lnTo>
                    <a:pt x="290" y="242"/>
                  </a:lnTo>
                  <a:lnTo>
                    <a:pt x="283" y="233"/>
                  </a:lnTo>
                  <a:lnTo>
                    <a:pt x="279" y="221"/>
                  </a:lnTo>
                  <a:lnTo>
                    <a:pt x="284" y="215"/>
                  </a:lnTo>
                  <a:lnTo>
                    <a:pt x="290" y="211"/>
                  </a:lnTo>
                  <a:lnTo>
                    <a:pt x="297" y="208"/>
                  </a:lnTo>
                  <a:lnTo>
                    <a:pt x="307" y="206"/>
                  </a:lnTo>
                  <a:lnTo>
                    <a:pt x="315" y="214"/>
                  </a:lnTo>
                  <a:lnTo>
                    <a:pt x="324" y="215"/>
                  </a:lnTo>
                  <a:lnTo>
                    <a:pt x="334" y="215"/>
                  </a:lnTo>
                  <a:lnTo>
                    <a:pt x="342" y="215"/>
                  </a:lnTo>
                  <a:lnTo>
                    <a:pt x="345" y="211"/>
                  </a:lnTo>
                  <a:lnTo>
                    <a:pt x="346" y="206"/>
                  </a:lnTo>
                  <a:lnTo>
                    <a:pt x="348" y="202"/>
                  </a:lnTo>
                  <a:lnTo>
                    <a:pt x="346" y="198"/>
                  </a:lnTo>
                  <a:lnTo>
                    <a:pt x="346" y="192"/>
                  </a:lnTo>
                  <a:lnTo>
                    <a:pt x="327" y="194"/>
                  </a:lnTo>
                  <a:lnTo>
                    <a:pt x="307" y="197"/>
                  </a:lnTo>
                  <a:lnTo>
                    <a:pt x="297" y="198"/>
                  </a:lnTo>
                  <a:lnTo>
                    <a:pt x="284" y="197"/>
                  </a:lnTo>
                  <a:lnTo>
                    <a:pt x="271" y="194"/>
                  </a:lnTo>
                  <a:lnTo>
                    <a:pt x="263" y="190"/>
                  </a:lnTo>
                  <a:lnTo>
                    <a:pt x="262" y="181"/>
                  </a:lnTo>
                  <a:lnTo>
                    <a:pt x="256" y="171"/>
                  </a:lnTo>
                  <a:lnTo>
                    <a:pt x="250" y="163"/>
                  </a:lnTo>
                  <a:lnTo>
                    <a:pt x="246" y="156"/>
                  </a:lnTo>
                  <a:lnTo>
                    <a:pt x="243" y="151"/>
                  </a:lnTo>
                  <a:lnTo>
                    <a:pt x="236" y="149"/>
                  </a:lnTo>
                  <a:lnTo>
                    <a:pt x="228" y="143"/>
                  </a:lnTo>
                  <a:lnTo>
                    <a:pt x="219" y="137"/>
                  </a:lnTo>
                  <a:lnTo>
                    <a:pt x="211" y="134"/>
                  </a:lnTo>
                  <a:lnTo>
                    <a:pt x="202" y="134"/>
                  </a:lnTo>
                  <a:lnTo>
                    <a:pt x="192" y="142"/>
                  </a:lnTo>
                  <a:lnTo>
                    <a:pt x="192" y="127"/>
                  </a:lnTo>
                  <a:lnTo>
                    <a:pt x="191" y="117"/>
                  </a:lnTo>
                  <a:lnTo>
                    <a:pt x="187" y="109"/>
                  </a:lnTo>
                  <a:lnTo>
                    <a:pt x="178" y="103"/>
                  </a:lnTo>
                  <a:lnTo>
                    <a:pt x="168" y="96"/>
                  </a:lnTo>
                  <a:lnTo>
                    <a:pt x="154" y="88"/>
                  </a:lnTo>
                  <a:lnTo>
                    <a:pt x="153" y="89"/>
                  </a:lnTo>
                  <a:lnTo>
                    <a:pt x="151" y="92"/>
                  </a:lnTo>
                  <a:lnTo>
                    <a:pt x="150" y="96"/>
                  </a:lnTo>
                  <a:lnTo>
                    <a:pt x="149" y="99"/>
                  </a:lnTo>
                  <a:lnTo>
                    <a:pt x="149" y="102"/>
                  </a:lnTo>
                  <a:lnTo>
                    <a:pt x="156" y="109"/>
                  </a:lnTo>
                  <a:lnTo>
                    <a:pt x="160" y="119"/>
                  </a:lnTo>
                  <a:lnTo>
                    <a:pt x="163" y="127"/>
                  </a:lnTo>
                  <a:lnTo>
                    <a:pt x="146" y="119"/>
                  </a:lnTo>
                  <a:lnTo>
                    <a:pt x="132" y="115"/>
                  </a:lnTo>
                  <a:lnTo>
                    <a:pt x="120" y="115"/>
                  </a:lnTo>
                  <a:lnTo>
                    <a:pt x="109" y="119"/>
                  </a:lnTo>
                  <a:lnTo>
                    <a:pt x="98" y="127"/>
                  </a:lnTo>
                  <a:lnTo>
                    <a:pt x="85" y="140"/>
                  </a:lnTo>
                  <a:lnTo>
                    <a:pt x="67" y="139"/>
                  </a:lnTo>
                  <a:lnTo>
                    <a:pt x="53" y="136"/>
                  </a:lnTo>
                  <a:lnTo>
                    <a:pt x="40" y="130"/>
                  </a:lnTo>
                  <a:lnTo>
                    <a:pt x="29" y="122"/>
                  </a:lnTo>
                  <a:lnTo>
                    <a:pt x="13" y="108"/>
                  </a:lnTo>
                  <a:lnTo>
                    <a:pt x="23" y="108"/>
                  </a:lnTo>
                  <a:lnTo>
                    <a:pt x="30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38" y="105"/>
                  </a:lnTo>
                  <a:lnTo>
                    <a:pt x="38" y="102"/>
                  </a:lnTo>
                  <a:lnTo>
                    <a:pt x="36" y="101"/>
                  </a:lnTo>
                  <a:lnTo>
                    <a:pt x="30" y="99"/>
                  </a:lnTo>
                  <a:lnTo>
                    <a:pt x="23" y="96"/>
                  </a:lnTo>
                  <a:lnTo>
                    <a:pt x="13" y="93"/>
                  </a:lnTo>
                  <a:lnTo>
                    <a:pt x="3" y="91"/>
                  </a:lnTo>
                  <a:lnTo>
                    <a:pt x="2" y="81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5" y="38"/>
                  </a:lnTo>
                  <a:lnTo>
                    <a:pt x="10" y="20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36" y="9"/>
                  </a:lnTo>
                  <a:lnTo>
                    <a:pt x="36" y="19"/>
                  </a:lnTo>
                  <a:lnTo>
                    <a:pt x="36" y="31"/>
                  </a:lnTo>
                  <a:lnTo>
                    <a:pt x="37" y="45"/>
                  </a:lnTo>
                  <a:lnTo>
                    <a:pt x="38" y="58"/>
                  </a:lnTo>
                  <a:lnTo>
                    <a:pt x="43" y="69"/>
                  </a:lnTo>
                  <a:lnTo>
                    <a:pt x="50" y="78"/>
                  </a:lnTo>
                  <a:lnTo>
                    <a:pt x="58" y="81"/>
                  </a:lnTo>
                  <a:lnTo>
                    <a:pt x="61" y="79"/>
                  </a:lnTo>
                  <a:lnTo>
                    <a:pt x="65" y="75"/>
                  </a:lnTo>
                  <a:lnTo>
                    <a:pt x="68" y="72"/>
                  </a:lnTo>
                  <a:lnTo>
                    <a:pt x="71" y="68"/>
                  </a:lnTo>
                  <a:lnTo>
                    <a:pt x="74" y="64"/>
                  </a:lnTo>
                  <a:lnTo>
                    <a:pt x="74" y="60"/>
                  </a:lnTo>
                  <a:lnTo>
                    <a:pt x="71" y="55"/>
                  </a:lnTo>
                  <a:lnTo>
                    <a:pt x="65" y="53"/>
                  </a:lnTo>
                  <a:lnTo>
                    <a:pt x="60" y="50"/>
                  </a:lnTo>
                  <a:lnTo>
                    <a:pt x="55" y="47"/>
                  </a:lnTo>
                  <a:lnTo>
                    <a:pt x="51" y="44"/>
                  </a:lnTo>
                  <a:lnTo>
                    <a:pt x="51" y="41"/>
                  </a:lnTo>
                  <a:lnTo>
                    <a:pt x="57" y="37"/>
                  </a:lnTo>
                  <a:lnTo>
                    <a:pt x="67" y="33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50" y="13"/>
                  </a:lnTo>
                  <a:lnTo>
                    <a:pt x="53" y="12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60" y="10"/>
                  </a:lnTo>
                  <a:lnTo>
                    <a:pt x="60" y="1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Freeform 231"/>
            <p:cNvSpPr>
              <a:spLocks/>
            </p:cNvSpPr>
            <p:nvPr/>
          </p:nvSpPr>
          <p:spPr bwMode="gray">
            <a:xfrm>
              <a:off x="3223" y="1663"/>
              <a:ext cx="48" cy="38"/>
            </a:xfrm>
            <a:custGeom>
              <a:avLst/>
              <a:gdLst>
                <a:gd name="T0" fmla="*/ 21 w 48"/>
                <a:gd name="T1" fmla="*/ 8 h 38"/>
                <a:gd name="T2" fmla="*/ 36 w 48"/>
                <a:gd name="T3" fmla="*/ 8 h 38"/>
                <a:gd name="T4" fmla="*/ 44 w 48"/>
                <a:gd name="T5" fmla="*/ 13 h 38"/>
                <a:gd name="T6" fmla="*/ 48 w 48"/>
                <a:gd name="T7" fmla="*/ 20 h 38"/>
                <a:gd name="T8" fmla="*/ 48 w 48"/>
                <a:gd name="T9" fmla="*/ 29 h 38"/>
                <a:gd name="T10" fmla="*/ 41 w 48"/>
                <a:gd name="T11" fmla="*/ 38 h 38"/>
                <a:gd name="T12" fmla="*/ 19 w 48"/>
                <a:gd name="T13" fmla="*/ 38 h 38"/>
                <a:gd name="T14" fmla="*/ 13 w 48"/>
                <a:gd name="T15" fmla="*/ 31 h 38"/>
                <a:gd name="T16" fmla="*/ 6 w 48"/>
                <a:gd name="T17" fmla="*/ 22 h 38"/>
                <a:gd name="T18" fmla="*/ 0 w 48"/>
                <a:gd name="T19" fmla="*/ 14 h 38"/>
                <a:gd name="T20" fmla="*/ 0 w 48"/>
                <a:gd name="T21" fmla="*/ 10 h 38"/>
                <a:gd name="T22" fmla="*/ 0 w 48"/>
                <a:gd name="T23" fmla="*/ 7 h 38"/>
                <a:gd name="T24" fmla="*/ 0 w 48"/>
                <a:gd name="T25" fmla="*/ 5 h 38"/>
                <a:gd name="T26" fmla="*/ 2 w 48"/>
                <a:gd name="T27" fmla="*/ 4 h 38"/>
                <a:gd name="T28" fmla="*/ 3 w 48"/>
                <a:gd name="T29" fmla="*/ 3 h 38"/>
                <a:gd name="T30" fmla="*/ 6 w 48"/>
                <a:gd name="T31" fmla="*/ 1 h 38"/>
                <a:gd name="T32" fmla="*/ 10 w 48"/>
                <a:gd name="T33" fmla="*/ 0 h 38"/>
                <a:gd name="T34" fmla="*/ 13 w 48"/>
                <a:gd name="T35" fmla="*/ 3 h 38"/>
                <a:gd name="T36" fmla="*/ 16 w 48"/>
                <a:gd name="T37" fmla="*/ 4 h 38"/>
                <a:gd name="T38" fmla="*/ 19 w 48"/>
                <a:gd name="T39" fmla="*/ 7 h 38"/>
                <a:gd name="T40" fmla="*/ 20 w 48"/>
                <a:gd name="T41" fmla="*/ 8 h 38"/>
                <a:gd name="T42" fmla="*/ 21 w 48"/>
                <a:gd name="T4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8">
                  <a:moveTo>
                    <a:pt x="21" y="8"/>
                  </a:moveTo>
                  <a:lnTo>
                    <a:pt x="36" y="8"/>
                  </a:lnTo>
                  <a:lnTo>
                    <a:pt x="44" y="13"/>
                  </a:lnTo>
                  <a:lnTo>
                    <a:pt x="48" y="20"/>
                  </a:lnTo>
                  <a:lnTo>
                    <a:pt x="48" y="29"/>
                  </a:lnTo>
                  <a:lnTo>
                    <a:pt x="41" y="38"/>
                  </a:lnTo>
                  <a:lnTo>
                    <a:pt x="19" y="38"/>
                  </a:lnTo>
                  <a:lnTo>
                    <a:pt x="13" y="31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1" y="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232"/>
            <p:cNvSpPr>
              <a:spLocks/>
            </p:cNvSpPr>
            <p:nvPr/>
          </p:nvSpPr>
          <p:spPr bwMode="gray">
            <a:xfrm>
              <a:off x="2999" y="1628"/>
              <a:ext cx="36" cy="33"/>
            </a:xfrm>
            <a:custGeom>
              <a:avLst/>
              <a:gdLst>
                <a:gd name="T0" fmla="*/ 17 w 36"/>
                <a:gd name="T1" fmla="*/ 0 h 33"/>
                <a:gd name="T2" fmla="*/ 19 w 36"/>
                <a:gd name="T3" fmla="*/ 0 h 33"/>
                <a:gd name="T4" fmla="*/ 24 w 36"/>
                <a:gd name="T5" fmla="*/ 0 h 33"/>
                <a:gd name="T6" fmla="*/ 27 w 36"/>
                <a:gd name="T7" fmla="*/ 0 h 33"/>
                <a:gd name="T8" fmla="*/ 29 w 36"/>
                <a:gd name="T9" fmla="*/ 0 h 33"/>
                <a:gd name="T10" fmla="*/ 31 w 36"/>
                <a:gd name="T11" fmla="*/ 1 h 33"/>
                <a:gd name="T12" fmla="*/ 34 w 36"/>
                <a:gd name="T13" fmla="*/ 2 h 33"/>
                <a:gd name="T14" fmla="*/ 35 w 36"/>
                <a:gd name="T15" fmla="*/ 5 h 33"/>
                <a:gd name="T16" fmla="*/ 35 w 36"/>
                <a:gd name="T17" fmla="*/ 9 h 33"/>
                <a:gd name="T18" fmla="*/ 36 w 36"/>
                <a:gd name="T19" fmla="*/ 15 h 33"/>
                <a:gd name="T20" fmla="*/ 28 w 36"/>
                <a:gd name="T21" fmla="*/ 22 h 33"/>
                <a:gd name="T22" fmla="*/ 24 w 36"/>
                <a:gd name="T23" fmla="*/ 26 h 33"/>
                <a:gd name="T24" fmla="*/ 21 w 36"/>
                <a:gd name="T25" fmla="*/ 31 h 33"/>
                <a:gd name="T26" fmla="*/ 17 w 36"/>
                <a:gd name="T27" fmla="*/ 33 h 33"/>
                <a:gd name="T28" fmla="*/ 10 w 36"/>
                <a:gd name="T29" fmla="*/ 32 h 33"/>
                <a:gd name="T30" fmla="*/ 0 w 36"/>
                <a:gd name="T31" fmla="*/ 28 h 33"/>
                <a:gd name="T32" fmla="*/ 5 w 36"/>
                <a:gd name="T33" fmla="*/ 18 h 33"/>
                <a:gd name="T34" fmla="*/ 12 w 36"/>
                <a:gd name="T35" fmla="*/ 9 h 33"/>
                <a:gd name="T36" fmla="*/ 17 w 36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3">
                  <a:moveTo>
                    <a:pt x="17" y="0"/>
                  </a:move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4" y="2"/>
                  </a:lnTo>
                  <a:lnTo>
                    <a:pt x="35" y="5"/>
                  </a:lnTo>
                  <a:lnTo>
                    <a:pt x="35" y="9"/>
                  </a:lnTo>
                  <a:lnTo>
                    <a:pt x="36" y="15"/>
                  </a:lnTo>
                  <a:lnTo>
                    <a:pt x="28" y="22"/>
                  </a:lnTo>
                  <a:lnTo>
                    <a:pt x="24" y="26"/>
                  </a:lnTo>
                  <a:lnTo>
                    <a:pt x="21" y="31"/>
                  </a:lnTo>
                  <a:lnTo>
                    <a:pt x="17" y="33"/>
                  </a:lnTo>
                  <a:lnTo>
                    <a:pt x="10" y="32"/>
                  </a:lnTo>
                  <a:lnTo>
                    <a:pt x="0" y="28"/>
                  </a:lnTo>
                  <a:lnTo>
                    <a:pt x="5" y="18"/>
                  </a:lnTo>
                  <a:lnTo>
                    <a:pt x="12" y="9"/>
                  </a:lnTo>
                  <a:lnTo>
                    <a:pt x="17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233"/>
            <p:cNvSpPr>
              <a:spLocks/>
            </p:cNvSpPr>
            <p:nvPr/>
          </p:nvSpPr>
          <p:spPr bwMode="gray">
            <a:xfrm>
              <a:off x="2962" y="1572"/>
              <a:ext cx="54" cy="72"/>
            </a:xfrm>
            <a:custGeom>
              <a:avLst/>
              <a:gdLst>
                <a:gd name="T0" fmla="*/ 28 w 54"/>
                <a:gd name="T1" fmla="*/ 39 h 72"/>
                <a:gd name="T2" fmla="*/ 32 w 54"/>
                <a:gd name="T3" fmla="*/ 26 h 72"/>
                <a:gd name="T4" fmla="*/ 35 w 54"/>
                <a:gd name="T5" fmla="*/ 12 h 72"/>
                <a:gd name="T6" fmla="*/ 41 w 54"/>
                <a:gd name="T7" fmla="*/ 0 h 72"/>
                <a:gd name="T8" fmla="*/ 48 w 54"/>
                <a:gd name="T9" fmla="*/ 9 h 72"/>
                <a:gd name="T10" fmla="*/ 52 w 54"/>
                <a:gd name="T11" fmla="*/ 16 h 72"/>
                <a:gd name="T12" fmla="*/ 54 w 54"/>
                <a:gd name="T13" fmla="*/ 22 h 72"/>
                <a:gd name="T14" fmla="*/ 52 w 54"/>
                <a:gd name="T15" fmla="*/ 27 h 72"/>
                <a:gd name="T16" fmla="*/ 51 w 54"/>
                <a:gd name="T17" fmla="*/ 34 h 72"/>
                <a:gd name="T18" fmla="*/ 49 w 54"/>
                <a:gd name="T19" fmla="*/ 43 h 72"/>
                <a:gd name="T20" fmla="*/ 42 w 54"/>
                <a:gd name="T21" fmla="*/ 57 h 72"/>
                <a:gd name="T22" fmla="*/ 38 w 54"/>
                <a:gd name="T23" fmla="*/ 65 h 72"/>
                <a:gd name="T24" fmla="*/ 34 w 54"/>
                <a:gd name="T25" fmla="*/ 70 h 72"/>
                <a:gd name="T26" fmla="*/ 27 w 54"/>
                <a:gd name="T27" fmla="*/ 72 h 72"/>
                <a:gd name="T28" fmla="*/ 15 w 54"/>
                <a:gd name="T29" fmla="*/ 72 h 72"/>
                <a:gd name="T30" fmla="*/ 11 w 54"/>
                <a:gd name="T31" fmla="*/ 71 h 72"/>
                <a:gd name="T32" fmla="*/ 8 w 54"/>
                <a:gd name="T33" fmla="*/ 70 h 72"/>
                <a:gd name="T34" fmla="*/ 7 w 54"/>
                <a:gd name="T35" fmla="*/ 67 h 72"/>
                <a:gd name="T36" fmla="*/ 6 w 54"/>
                <a:gd name="T37" fmla="*/ 63 h 72"/>
                <a:gd name="T38" fmla="*/ 6 w 54"/>
                <a:gd name="T39" fmla="*/ 60 h 72"/>
                <a:gd name="T40" fmla="*/ 6 w 54"/>
                <a:gd name="T41" fmla="*/ 57 h 72"/>
                <a:gd name="T42" fmla="*/ 7 w 54"/>
                <a:gd name="T43" fmla="*/ 54 h 72"/>
                <a:gd name="T44" fmla="*/ 8 w 54"/>
                <a:gd name="T45" fmla="*/ 51 h 72"/>
                <a:gd name="T46" fmla="*/ 11 w 54"/>
                <a:gd name="T47" fmla="*/ 51 h 72"/>
                <a:gd name="T48" fmla="*/ 13 w 54"/>
                <a:gd name="T49" fmla="*/ 47 h 72"/>
                <a:gd name="T50" fmla="*/ 14 w 54"/>
                <a:gd name="T51" fmla="*/ 44 h 72"/>
                <a:gd name="T52" fmla="*/ 14 w 54"/>
                <a:gd name="T53" fmla="*/ 43 h 72"/>
                <a:gd name="T54" fmla="*/ 13 w 54"/>
                <a:gd name="T55" fmla="*/ 43 h 72"/>
                <a:gd name="T56" fmla="*/ 11 w 54"/>
                <a:gd name="T57" fmla="*/ 41 h 72"/>
                <a:gd name="T58" fmla="*/ 8 w 54"/>
                <a:gd name="T59" fmla="*/ 41 h 72"/>
                <a:gd name="T60" fmla="*/ 6 w 54"/>
                <a:gd name="T61" fmla="*/ 41 h 72"/>
                <a:gd name="T62" fmla="*/ 1 w 54"/>
                <a:gd name="T63" fmla="*/ 41 h 72"/>
                <a:gd name="T64" fmla="*/ 0 w 54"/>
                <a:gd name="T65" fmla="*/ 37 h 72"/>
                <a:gd name="T66" fmla="*/ 0 w 54"/>
                <a:gd name="T67" fmla="*/ 34 h 72"/>
                <a:gd name="T68" fmla="*/ 0 w 54"/>
                <a:gd name="T69" fmla="*/ 33 h 72"/>
                <a:gd name="T70" fmla="*/ 0 w 54"/>
                <a:gd name="T71" fmla="*/ 32 h 72"/>
                <a:gd name="T72" fmla="*/ 3 w 54"/>
                <a:gd name="T73" fmla="*/ 30 h 72"/>
                <a:gd name="T74" fmla="*/ 6 w 54"/>
                <a:gd name="T75" fmla="*/ 27 h 72"/>
                <a:gd name="T76" fmla="*/ 14 w 54"/>
                <a:gd name="T77" fmla="*/ 30 h 72"/>
                <a:gd name="T78" fmla="*/ 23 w 54"/>
                <a:gd name="T79" fmla="*/ 34 h 72"/>
                <a:gd name="T80" fmla="*/ 28 w 54"/>
                <a:gd name="T81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72">
                  <a:moveTo>
                    <a:pt x="28" y="39"/>
                  </a:moveTo>
                  <a:lnTo>
                    <a:pt x="32" y="26"/>
                  </a:lnTo>
                  <a:lnTo>
                    <a:pt x="35" y="12"/>
                  </a:lnTo>
                  <a:lnTo>
                    <a:pt x="41" y="0"/>
                  </a:lnTo>
                  <a:lnTo>
                    <a:pt x="48" y="9"/>
                  </a:lnTo>
                  <a:lnTo>
                    <a:pt x="52" y="16"/>
                  </a:lnTo>
                  <a:lnTo>
                    <a:pt x="54" y="22"/>
                  </a:lnTo>
                  <a:lnTo>
                    <a:pt x="52" y="27"/>
                  </a:lnTo>
                  <a:lnTo>
                    <a:pt x="51" y="34"/>
                  </a:lnTo>
                  <a:lnTo>
                    <a:pt x="49" y="43"/>
                  </a:lnTo>
                  <a:lnTo>
                    <a:pt x="42" y="57"/>
                  </a:lnTo>
                  <a:lnTo>
                    <a:pt x="38" y="65"/>
                  </a:lnTo>
                  <a:lnTo>
                    <a:pt x="34" y="70"/>
                  </a:lnTo>
                  <a:lnTo>
                    <a:pt x="27" y="72"/>
                  </a:lnTo>
                  <a:lnTo>
                    <a:pt x="15" y="72"/>
                  </a:lnTo>
                  <a:lnTo>
                    <a:pt x="11" y="71"/>
                  </a:lnTo>
                  <a:lnTo>
                    <a:pt x="8" y="70"/>
                  </a:lnTo>
                  <a:lnTo>
                    <a:pt x="7" y="67"/>
                  </a:lnTo>
                  <a:lnTo>
                    <a:pt x="6" y="63"/>
                  </a:lnTo>
                  <a:lnTo>
                    <a:pt x="6" y="60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11" y="51"/>
                  </a:lnTo>
                  <a:lnTo>
                    <a:pt x="13" y="47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3" y="43"/>
                  </a:lnTo>
                  <a:lnTo>
                    <a:pt x="11" y="41"/>
                  </a:lnTo>
                  <a:lnTo>
                    <a:pt x="8" y="41"/>
                  </a:lnTo>
                  <a:lnTo>
                    <a:pt x="6" y="41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6" y="27"/>
                  </a:lnTo>
                  <a:lnTo>
                    <a:pt x="14" y="30"/>
                  </a:lnTo>
                  <a:lnTo>
                    <a:pt x="23" y="34"/>
                  </a:lnTo>
                  <a:lnTo>
                    <a:pt x="28" y="39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Freeform 234"/>
            <p:cNvSpPr>
              <a:spLocks/>
            </p:cNvSpPr>
            <p:nvPr/>
          </p:nvSpPr>
          <p:spPr bwMode="gray">
            <a:xfrm>
              <a:off x="2825" y="1587"/>
              <a:ext cx="120" cy="89"/>
            </a:xfrm>
            <a:custGeom>
              <a:avLst/>
              <a:gdLst>
                <a:gd name="T0" fmla="*/ 76 w 120"/>
                <a:gd name="T1" fmla="*/ 42 h 89"/>
                <a:gd name="T2" fmla="*/ 82 w 120"/>
                <a:gd name="T3" fmla="*/ 33 h 89"/>
                <a:gd name="T4" fmla="*/ 83 w 120"/>
                <a:gd name="T5" fmla="*/ 25 h 89"/>
                <a:gd name="T6" fmla="*/ 82 w 120"/>
                <a:gd name="T7" fmla="*/ 18 h 89"/>
                <a:gd name="T8" fmla="*/ 82 w 120"/>
                <a:gd name="T9" fmla="*/ 12 h 89"/>
                <a:gd name="T10" fmla="*/ 83 w 120"/>
                <a:gd name="T11" fmla="*/ 7 h 89"/>
                <a:gd name="T12" fmla="*/ 89 w 120"/>
                <a:gd name="T13" fmla="*/ 2 h 89"/>
                <a:gd name="T14" fmla="*/ 100 w 120"/>
                <a:gd name="T15" fmla="*/ 0 h 89"/>
                <a:gd name="T16" fmla="*/ 103 w 120"/>
                <a:gd name="T17" fmla="*/ 12 h 89"/>
                <a:gd name="T18" fmla="*/ 106 w 120"/>
                <a:gd name="T19" fmla="*/ 28 h 89"/>
                <a:gd name="T20" fmla="*/ 106 w 120"/>
                <a:gd name="T21" fmla="*/ 41 h 89"/>
                <a:gd name="T22" fmla="*/ 113 w 120"/>
                <a:gd name="T23" fmla="*/ 45 h 89"/>
                <a:gd name="T24" fmla="*/ 119 w 120"/>
                <a:gd name="T25" fmla="*/ 52 h 89"/>
                <a:gd name="T26" fmla="*/ 120 w 120"/>
                <a:gd name="T27" fmla="*/ 60 h 89"/>
                <a:gd name="T28" fmla="*/ 117 w 120"/>
                <a:gd name="T29" fmla="*/ 66 h 89"/>
                <a:gd name="T30" fmla="*/ 102 w 120"/>
                <a:gd name="T31" fmla="*/ 66 h 89"/>
                <a:gd name="T32" fmla="*/ 89 w 120"/>
                <a:gd name="T33" fmla="*/ 65 h 89"/>
                <a:gd name="T34" fmla="*/ 73 w 120"/>
                <a:gd name="T35" fmla="*/ 67 h 89"/>
                <a:gd name="T36" fmla="*/ 63 w 120"/>
                <a:gd name="T37" fmla="*/ 69 h 89"/>
                <a:gd name="T38" fmla="*/ 58 w 120"/>
                <a:gd name="T39" fmla="*/ 74 h 89"/>
                <a:gd name="T40" fmla="*/ 52 w 120"/>
                <a:gd name="T41" fmla="*/ 81 h 89"/>
                <a:gd name="T42" fmla="*/ 47 w 120"/>
                <a:gd name="T43" fmla="*/ 86 h 89"/>
                <a:gd name="T44" fmla="*/ 38 w 120"/>
                <a:gd name="T45" fmla="*/ 89 h 89"/>
                <a:gd name="T46" fmla="*/ 34 w 120"/>
                <a:gd name="T47" fmla="*/ 86 h 89"/>
                <a:gd name="T48" fmla="*/ 32 w 120"/>
                <a:gd name="T49" fmla="*/ 79 h 89"/>
                <a:gd name="T50" fmla="*/ 32 w 120"/>
                <a:gd name="T51" fmla="*/ 73 h 89"/>
                <a:gd name="T52" fmla="*/ 32 w 120"/>
                <a:gd name="T53" fmla="*/ 66 h 89"/>
                <a:gd name="T54" fmla="*/ 34 w 120"/>
                <a:gd name="T55" fmla="*/ 62 h 89"/>
                <a:gd name="T56" fmla="*/ 44 w 120"/>
                <a:gd name="T57" fmla="*/ 59 h 89"/>
                <a:gd name="T58" fmla="*/ 54 w 120"/>
                <a:gd name="T59" fmla="*/ 56 h 89"/>
                <a:gd name="T60" fmla="*/ 62 w 120"/>
                <a:gd name="T61" fmla="*/ 52 h 89"/>
                <a:gd name="T62" fmla="*/ 51 w 120"/>
                <a:gd name="T63" fmla="*/ 50 h 89"/>
                <a:gd name="T64" fmla="*/ 35 w 120"/>
                <a:gd name="T65" fmla="*/ 50 h 89"/>
                <a:gd name="T66" fmla="*/ 21 w 120"/>
                <a:gd name="T67" fmla="*/ 53 h 89"/>
                <a:gd name="T68" fmla="*/ 8 w 120"/>
                <a:gd name="T69" fmla="*/ 53 h 89"/>
                <a:gd name="T70" fmla="*/ 0 w 120"/>
                <a:gd name="T71" fmla="*/ 39 h 89"/>
                <a:gd name="T72" fmla="*/ 8 w 120"/>
                <a:gd name="T73" fmla="*/ 32 h 89"/>
                <a:gd name="T74" fmla="*/ 15 w 120"/>
                <a:gd name="T75" fmla="*/ 29 h 89"/>
                <a:gd name="T76" fmla="*/ 23 w 120"/>
                <a:gd name="T77" fmla="*/ 26 h 89"/>
                <a:gd name="T78" fmla="*/ 30 w 120"/>
                <a:gd name="T79" fmla="*/ 24 h 89"/>
                <a:gd name="T80" fmla="*/ 34 w 120"/>
                <a:gd name="T81" fmla="*/ 18 h 89"/>
                <a:gd name="T82" fmla="*/ 38 w 120"/>
                <a:gd name="T83" fmla="*/ 7 h 89"/>
                <a:gd name="T84" fmla="*/ 51 w 120"/>
                <a:gd name="T85" fmla="*/ 8 h 89"/>
                <a:gd name="T86" fmla="*/ 61 w 120"/>
                <a:gd name="T87" fmla="*/ 11 h 89"/>
                <a:gd name="T88" fmla="*/ 65 w 120"/>
                <a:gd name="T89" fmla="*/ 17 h 89"/>
                <a:gd name="T90" fmla="*/ 68 w 120"/>
                <a:gd name="T91" fmla="*/ 24 h 89"/>
                <a:gd name="T92" fmla="*/ 69 w 120"/>
                <a:gd name="T93" fmla="*/ 31 h 89"/>
                <a:gd name="T94" fmla="*/ 72 w 120"/>
                <a:gd name="T95" fmla="*/ 36 h 89"/>
                <a:gd name="T96" fmla="*/ 76 w 120"/>
                <a:gd name="T9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" h="89">
                  <a:moveTo>
                    <a:pt x="76" y="42"/>
                  </a:moveTo>
                  <a:lnTo>
                    <a:pt x="82" y="33"/>
                  </a:lnTo>
                  <a:lnTo>
                    <a:pt x="83" y="25"/>
                  </a:lnTo>
                  <a:lnTo>
                    <a:pt x="82" y="18"/>
                  </a:lnTo>
                  <a:lnTo>
                    <a:pt x="82" y="12"/>
                  </a:lnTo>
                  <a:lnTo>
                    <a:pt x="83" y="7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03" y="12"/>
                  </a:lnTo>
                  <a:lnTo>
                    <a:pt x="106" y="28"/>
                  </a:lnTo>
                  <a:lnTo>
                    <a:pt x="106" y="41"/>
                  </a:lnTo>
                  <a:lnTo>
                    <a:pt x="113" y="45"/>
                  </a:lnTo>
                  <a:lnTo>
                    <a:pt x="119" y="52"/>
                  </a:lnTo>
                  <a:lnTo>
                    <a:pt x="120" y="60"/>
                  </a:lnTo>
                  <a:lnTo>
                    <a:pt x="117" y="66"/>
                  </a:lnTo>
                  <a:lnTo>
                    <a:pt x="102" y="66"/>
                  </a:lnTo>
                  <a:lnTo>
                    <a:pt x="89" y="65"/>
                  </a:lnTo>
                  <a:lnTo>
                    <a:pt x="73" y="67"/>
                  </a:lnTo>
                  <a:lnTo>
                    <a:pt x="63" y="69"/>
                  </a:lnTo>
                  <a:lnTo>
                    <a:pt x="58" y="74"/>
                  </a:lnTo>
                  <a:lnTo>
                    <a:pt x="52" y="81"/>
                  </a:lnTo>
                  <a:lnTo>
                    <a:pt x="47" y="86"/>
                  </a:lnTo>
                  <a:lnTo>
                    <a:pt x="38" y="89"/>
                  </a:lnTo>
                  <a:lnTo>
                    <a:pt x="34" y="86"/>
                  </a:lnTo>
                  <a:lnTo>
                    <a:pt x="32" y="79"/>
                  </a:lnTo>
                  <a:lnTo>
                    <a:pt x="32" y="73"/>
                  </a:lnTo>
                  <a:lnTo>
                    <a:pt x="32" y="66"/>
                  </a:lnTo>
                  <a:lnTo>
                    <a:pt x="34" y="62"/>
                  </a:lnTo>
                  <a:lnTo>
                    <a:pt x="44" y="59"/>
                  </a:lnTo>
                  <a:lnTo>
                    <a:pt x="54" y="56"/>
                  </a:lnTo>
                  <a:lnTo>
                    <a:pt x="62" y="52"/>
                  </a:lnTo>
                  <a:lnTo>
                    <a:pt x="51" y="50"/>
                  </a:lnTo>
                  <a:lnTo>
                    <a:pt x="35" y="50"/>
                  </a:lnTo>
                  <a:lnTo>
                    <a:pt x="21" y="53"/>
                  </a:lnTo>
                  <a:lnTo>
                    <a:pt x="8" y="53"/>
                  </a:lnTo>
                  <a:lnTo>
                    <a:pt x="0" y="39"/>
                  </a:lnTo>
                  <a:lnTo>
                    <a:pt x="8" y="32"/>
                  </a:lnTo>
                  <a:lnTo>
                    <a:pt x="15" y="29"/>
                  </a:lnTo>
                  <a:lnTo>
                    <a:pt x="23" y="26"/>
                  </a:lnTo>
                  <a:lnTo>
                    <a:pt x="30" y="24"/>
                  </a:lnTo>
                  <a:lnTo>
                    <a:pt x="34" y="18"/>
                  </a:lnTo>
                  <a:lnTo>
                    <a:pt x="38" y="7"/>
                  </a:lnTo>
                  <a:lnTo>
                    <a:pt x="51" y="8"/>
                  </a:lnTo>
                  <a:lnTo>
                    <a:pt x="61" y="11"/>
                  </a:lnTo>
                  <a:lnTo>
                    <a:pt x="65" y="17"/>
                  </a:lnTo>
                  <a:lnTo>
                    <a:pt x="68" y="24"/>
                  </a:lnTo>
                  <a:lnTo>
                    <a:pt x="69" y="31"/>
                  </a:lnTo>
                  <a:lnTo>
                    <a:pt x="72" y="36"/>
                  </a:lnTo>
                  <a:lnTo>
                    <a:pt x="76" y="4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Freeform 235"/>
            <p:cNvSpPr>
              <a:spLocks/>
            </p:cNvSpPr>
            <p:nvPr/>
          </p:nvSpPr>
          <p:spPr bwMode="gray">
            <a:xfrm>
              <a:off x="2689" y="1636"/>
              <a:ext cx="143" cy="123"/>
            </a:xfrm>
            <a:custGeom>
              <a:avLst/>
              <a:gdLst>
                <a:gd name="T0" fmla="*/ 68 w 143"/>
                <a:gd name="T1" fmla="*/ 120 h 123"/>
                <a:gd name="T2" fmla="*/ 19 w 143"/>
                <a:gd name="T3" fmla="*/ 123 h 123"/>
                <a:gd name="T4" fmla="*/ 19 w 143"/>
                <a:gd name="T5" fmla="*/ 109 h 123"/>
                <a:gd name="T6" fmla="*/ 13 w 143"/>
                <a:gd name="T7" fmla="*/ 96 h 123"/>
                <a:gd name="T8" fmla="*/ 0 w 143"/>
                <a:gd name="T9" fmla="*/ 85 h 123"/>
                <a:gd name="T10" fmla="*/ 54 w 143"/>
                <a:gd name="T11" fmla="*/ 21 h 123"/>
                <a:gd name="T12" fmla="*/ 51 w 143"/>
                <a:gd name="T13" fmla="*/ 18 h 123"/>
                <a:gd name="T14" fmla="*/ 48 w 143"/>
                <a:gd name="T15" fmla="*/ 16 h 123"/>
                <a:gd name="T16" fmla="*/ 45 w 143"/>
                <a:gd name="T17" fmla="*/ 13 h 123"/>
                <a:gd name="T18" fmla="*/ 45 w 143"/>
                <a:gd name="T19" fmla="*/ 11 h 123"/>
                <a:gd name="T20" fmla="*/ 45 w 143"/>
                <a:gd name="T21" fmla="*/ 10 h 123"/>
                <a:gd name="T22" fmla="*/ 45 w 143"/>
                <a:gd name="T23" fmla="*/ 7 h 123"/>
                <a:gd name="T24" fmla="*/ 48 w 143"/>
                <a:gd name="T25" fmla="*/ 4 h 123"/>
                <a:gd name="T26" fmla="*/ 51 w 143"/>
                <a:gd name="T27" fmla="*/ 0 h 123"/>
                <a:gd name="T28" fmla="*/ 86 w 143"/>
                <a:gd name="T29" fmla="*/ 0 h 123"/>
                <a:gd name="T30" fmla="*/ 89 w 143"/>
                <a:gd name="T31" fmla="*/ 0 h 123"/>
                <a:gd name="T32" fmla="*/ 92 w 143"/>
                <a:gd name="T33" fmla="*/ 1 h 123"/>
                <a:gd name="T34" fmla="*/ 94 w 143"/>
                <a:gd name="T35" fmla="*/ 3 h 123"/>
                <a:gd name="T36" fmla="*/ 95 w 143"/>
                <a:gd name="T37" fmla="*/ 4 h 123"/>
                <a:gd name="T38" fmla="*/ 95 w 143"/>
                <a:gd name="T39" fmla="*/ 7 h 123"/>
                <a:gd name="T40" fmla="*/ 96 w 143"/>
                <a:gd name="T41" fmla="*/ 10 h 123"/>
                <a:gd name="T42" fmla="*/ 99 w 143"/>
                <a:gd name="T43" fmla="*/ 14 h 123"/>
                <a:gd name="T44" fmla="*/ 103 w 143"/>
                <a:gd name="T45" fmla="*/ 18 h 123"/>
                <a:gd name="T46" fmla="*/ 110 w 143"/>
                <a:gd name="T47" fmla="*/ 23 h 123"/>
                <a:gd name="T48" fmla="*/ 119 w 143"/>
                <a:gd name="T49" fmla="*/ 25 h 123"/>
                <a:gd name="T50" fmla="*/ 126 w 143"/>
                <a:gd name="T51" fmla="*/ 28 h 123"/>
                <a:gd name="T52" fmla="*/ 133 w 143"/>
                <a:gd name="T53" fmla="*/ 31 h 123"/>
                <a:gd name="T54" fmla="*/ 139 w 143"/>
                <a:gd name="T55" fmla="*/ 37 h 123"/>
                <a:gd name="T56" fmla="*/ 143 w 143"/>
                <a:gd name="T57" fmla="*/ 44 h 123"/>
                <a:gd name="T58" fmla="*/ 143 w 143"/>
                <a:gd name="T59" fmla="*/ 55 h 123"/>
                <a:gd name="T60" fmla="*/ 126 w 143"/>
                <a:gd name="T61" fmla="*/ 62 h 123"/>
                <a:gd name="T62" fmla="*/ 115 w 143"/>
                <a:gd name="T63" fmla="*/ 68 h 123"/>
                <a:gd name="T64" fmla="*/ 106 w 143"/>
                <a:gd name="T65" fmla="*/ 72 h 123"/>
                <a:gd name="T66" fmla="*/ 101 w 143"/>
                <a:gd name="T67" fmla="*/ 76 h 123"/>
                <a:gd name="T68" fmla="*/ 96 w 143"/>
                <a:gd name="T69" fmla="*/ 81 h 123"/>
                <a:gd name="T70" fmla="*/ 91 w 143"/>
                <a:gd name="T71" fmla="*/ 86 h 123"/>
                <a:gd name="T72" fmla="*/ 86 w 143"/>
                <a:gd name="T73" fmla="*/ 95 h 123"/>
                <a:gd name="T74" fmla="*/ 78 w 143"/>
                <a:gd name="T75" fmla="*/ 105 h 123"/>
                <a:gd name="T76" fmla="*/ 68 w 143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23">
                  <a:moveTo>
                    <a:pt x="68" y="120"/>
                  </a:moveTo>
                  <a:lnTo>
                    <a:pt x="19" y="123"/>
                  </a:lnTo>
                  <a:lnTo>
                    <a:pt x="19" y="109"/>
                  </a:lnTo>
                  <a:lnTo>
                    <a:pt x="13" y="96"/>
                  </a:lnTo>
                  <a:lnTo>
                    <a:pt x="0" y="85"/>
                  </a:lnTo>
                  <a:lnTo>
                    <a:pt x="54" y="21"/>
                  </a:lnTo>
                  <a:lnTo>
                    <a:pt x="51" y="18"/>
                  </a:lnTo>
                  <a:lnTo>
                    <a:pt x="48" y="16"/>
                  </a:lnTo>
                  <a:lnTo>
                    <a:pt x="45" y="13"/>
                  </a:lnTo>
                  <a:lnTo>
                    <a:pt x="45" y="11"/>
                  </a:lnTo>
                  <a:lnTo>
                    <a:pt x="45" y="10"/>
                  </a:lnTo>
                  <a:lnTo>
                    <a:pt x="45" y="7"/>
                  </a:lnTo>
                  <a:lnTo>
                    <a:pt x="48" y="4"/>
                  </a:lnTo>
                  <a:lnTo>
                    <a:pt x="51" y="0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92" y="1"/>
                  </a:lnTo>
                  <a:lnTo>
                    <a:pt x="94" y="3"/>
                  </a:lnTo>
                  <a:lnTo>
                    <a:pt x="95" y="4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9" y="14"/>
                  </a:lnTo>
                  <a:lnTo>
                    <a:pt x="103" y="18"/>
                  </a:lnTo>
                  <a:lnTo>
                    <a:pt x="110" y="23"/>
                  </a:lnTo>
                  <a:lnTo>
                    <a:pt x="119" y="25"/>
                  </a:lnTo>
                  <a:lnTo>
                    <a:pt x="126" y="28"/>
                  </a:lnTo>
                  <a:lnTo>
                    <a:pt x="133" y="31"/>
                  </a:lnTo>
                  <a:lnTo>
                    <a:pt x="139" y="37"/>
                  </a:lnTo>
                  <a:lnTo>
                    <a:pt x="143" y="44"/>
                  </a:lnTo>
                  <a:lnTo>
                    <a:pt x="143" y="55"/>
                  </a:lnTo>
                  <a:lnTo>
                    <a:pt x="126" y="62"/>
                  </a:lnTo>
                  <a:lnTo>
                    <a:pt x="115" y="68"/>
                  </a:lnTo>
                  <a:lnTo>
                    <a:pt x="106" y="72"/>
                  </a:lnTo>
                  <a:lnTo>
                    <a:pt x="101" y="76"/>
                  </a:lnTo>
                  <a:lnTo>
                    <a:pt x="96" y="81"/>
                  </a:lnTo>
                  <a:lnTo>
                    <a:pt x="91" y="86"/>
                  </a:lnTo>
                  <a:lnTo>
                    <a:pt x="86" y="95"/>
                  </a:lnTo>
                  <a:lnTo>
                    <a:pt x="78" y="105"/>
                  </a:lnTo>
                  <a:lnTo>
                    <a:pt x="68" y="12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236"/>
            <p:cNvSpPr>
              <a:spLocks/>
            </p:cNvSpPr>
            <p:nvPr/>
          </p:nvSpPr>
          <p:spPr bwMode="gray">
            <a:xfrm>
              <a:off x="2784" y="1546"/>
              <a:ext cx="86" cy="55"/>
            </a:xfrm>
            <a:custGeom>
              <a:avLst/>
              <a:gdLst>
                <a:gd name="T0" fmla="*/ 65 w 86"/>
                <a:gd name="T1" fmla="*/ 0 h 55"/>
                <a:gd name="T2" fmla="*/ 69 w 86"/>
                <a:gd name="T3" fmla="*/ 1 h 55"/>
                <a:gd name="T4" fmla="*/ 72 w 86"/>
                <a:gd name="T5" fmla="*/ 2 h 55"/>
                <a:gd name="T6" fmla="*/ 75 w 86"/>
                <a:gd name="T7" fmla="*/ 2 h 55"/>
                <a:gd name="T8" fmla="*/ 76 w 86"/>
                <a:gd name="T9" fmla="*/ 4 h 55"/>
                <a:gd name="T10" fmla="*/ 79 w 86"/>
                <a:gd name="T11" fmla="*/ 5 h 55"/>
                <a:gd name="T12" fmla="*/ 82 w 86"/>
                <a:gd name="T13" fmla="*/ 7 h 55"/>
                <a:gd name="T14" fmla="*/ 86 w 86"/>
                <a:gd name="T15" fmla="*/ 9 h 55"/>
                <a:gd name="T16" fmla="*/ 85 w 86"/>
                <a:gd name="T17" fmla="*/ 17 h 55"/>
                <a:gd name="T18" fmla="*/ 82 w 86"/>
                <a:gd name="T19" fmla="*/ 21 h 55"/>
                <a:gd name="T20" fmla="*/ 78 w 86"/>
                <a:gd name="T21" fmla="*/ 24 h 55"/>
                <a:gd name="T22" fmla="*/ 73 w 86"/>
                <a:gd name="T23" fmla="*/ 28 h 55"/>
                <a:gd name="T24" fmla="*/ 73 w 86"/>
                <a:gd name="T25" fmla="*/ 35 h 55"/>
                <a:gd name="T26" fmla="*/ 59 w 86"/>
                <a:gd name="T27" fmla="*/ 39 h 55"/>
                <a:gd name="T28" fmla="*/ 51 w 86"/>
                <a:gd name="T29" fmla="*/ 41 h 55"/>
                <a:gd name="T30" fmla="*/ 44 w 86"/>
                <a:gd name="T31" fmla="*/ 42 h 55"/>
                <a:gd name="T32" fmla="*/ 37 w 86"/>
                <a:gd name="T33" fmla="*/ 46 h 55"/>
                <a:gd name="T34" fmla="*/ 30 w 86"/>
                <a:gd name="T35" fmla="*/ 55 h 55"/>
                <a:gd name="T36" fmla="*/ 17 w 86"/>
                <a:gd name="T37" fmla="*/ 52 h 55"/>
                <a:gd name="T38" fmla="*/ 10 w 86"/>
                <a:gd name="T39" fmla="*/ 50 h 55"/>
                <a:gd name="T40" fmla="*/ 4 w 86"/>
                <a:gd name="T41" fmla="*/ 46 h 55"/>
                <a:gd name="T42" fmla="*/ 1 w 86"/>
                <a:gd name="T43" fmla="*/ 41 h 55"/>
                <a:gd name="T44" fmla="*/ 0 w 86"/>
                <a:gd name="T45" fmla="*/ 29 h 55"/>
                <a:gd name="T46" fmla="*/ 14 w 86"/>
                <a:gd name="T47" fmla="*/ 21 h 55"/>
                <a:gd name="T48" fmla="*/ 31 w 86"/>
                <a:gd name="T49" fmla="*/ 15 h 55"/>
                <a:gd name="T50" fmla="*/ 49 w 86"/>
                <a:gd name="T51" fmla="*/ 8 h 55"/>
                <a:gd name="T52" fmla="*/ 65 w 86"/>
                <a:gd name="T5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55">
                  <a:moveTo>
                    <a:pt x="65" y="0"/>
                  </a:moveTo>
                  <a:lnTo>
                    <a:pt x="69" y="1"/>
                  </a:lnTo>
                  <a:lnTo>
                    <a:pt x="72" y="2"/>
                  </a:lnTo>
                  <a:lnTo>
                    <a:pt x="75" y="2"/>
                  </a:lnTo>
                  <a:lnTo>
                    <a:pt x="76" y="4"/>
                  </a:lnTo>
                  <a:lnTo>
                    <a:pt x="79" y="5"/>
                  </a:lnTo>
                  <a:lnTo>
                    <a:pt x="82" y="7"/>
                  </a:lnTo>
                  <a:lnTo>
                    <a:pt x="86" y="9"/>
                  </a:lnTo>
                  <a:lnTo>
                    <a:pt x="85" y="17"/>
                  </a:lnTo>
                  <a:lnTo>
                    <a:pt x="82" y="21"/>
                  </a:lnTo>
                  <a:lnTo>
                    <a:pt x="78" y="24"/>
                  </a:lnTo>
                  <a:lnTo>
                    <a:pt x="73" y="28"/>
                  </a:lnTo>
                  <a:lnTo>
                    <a:pt x="73" y="35"/>
                  </a:lnTo>
                  <a:lnTo>
                    <a:pt x="59" y="39"/>
                  </a:lnTo>
                  <a:lnTo>
                    <a:pt x="51" y="41"/>
                  </a:lnTo>
                  <a:lnTo>
                    <a:pt x="44" y="42"/>
                  </a:lnTo>
                  <a:lnTo>
                    <a:pt x="37" y="46"/>
                  </a:lnTo>
                  <a:lnTo>
                    <a:pt x="30" y="55"/>
                  </a:lnTo>
                  <a:lnTo>
                    <a:pt x="17" y="52"/>
                  </a:lnTo>
                  <a:lnTo>
                    <a:pt x="10" y="50"/>
                  </a:lnTo>
                  <a:lnTo>
                    <a:pt x="4" y="46"/>
                  </a:lnTo>
                  <a:lnTo>
                    <a:pt x="1" y="41"/>
                  </a:lnTo>
                  <a:lnTo>
                    <a:pt x="0" y="29"/>
                  </a:lnTo>
                  <a:lnTo>
                    <a:pt x="14" y="21"/>
                  </a:lnTo>
                  <a:lnTo>
                    <a:pt x="31" y="15"/>
                  </a:lnTo>
                  <a:lnTo>
                    <a:pt x="49" y="8"/>
                  </a:lnTo>
                  <a:lnTo>
                    <a:pt x="65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237"/>
            <p:cNvSpPr>
              <a:spLocks/>
            </p:cNvSpPr>
            <p:nvPr/>
          </p:nvSpPr>
          <p:spPr bwMode="gray">
            <a:xfrm>
              <a:off x="2900" y="1510"/>
              <a:ext cx="31" cy="24"/>
            </a:xfrm>
            <a:custGeom>
              <a:avLst/>
              <a:gdLst>
                <a:gd name="T0" fmla="*/ 10 w 31"/>
                <a:gd name="T1" fmla="*/ 5 h 24"/>
                <a:gd name="T2" fmla="*/ 14 w 31"/>
                <a:gd name="T3" fmla="*/ 2 h 24"/>
                <a:gd name="T4" fmla="*/ 17 w 31"/>
                <a:gd name="T5" fmla="*/ 0 h 24"/>
                <a:gd name="T6" fmla="*/ 21 w 31"/>
                <a:gd name="T7" fmla="*/ 0 h 24"/>
                <a:gd name="T8" fmla="*/ 24 w 31"/>
                <a:gd name="T9" fmla="*/ 0 h 24"/>
                <a:gd name="T10" fmla="*/ 28 w 31"/>
                <a:gd name="T11" fmla="*/ 2 h 24"/>
                <a:gd name="T12" fmla="*/ 31 w 31"/>
                <a:gd name="T13" fmla="*/ 3 h 24"/>
                <a:gd name="T14" fmla="*/ 27 w 31"/>
                <a:gd name="T15" fmla="*/ 10 h 24"/>
                <a:gd name="T16" fmla="*/ 21 w 31"/>
                <a:gd name="T17" fmla="*/ 17 h 24"/>
                <a:gd name="T18" fmla="*/ 14 w 31"/>
                <a:gd name="T19" fmla="*/ 23 h 24"/>
                <a:gd name="T20" fmla="*/ 4 w 31"/>
                <a:gd name="T21" fmla="*/ 24 h 24"/>
                <a:gd name="T22" fmla="*/ 4 w 31"/>
                <a:gd name="T23" fmla="*/ 23 h 24"/>
                <a:gd name="T24" fmla="*/ 3 w 31"/>
                <a:gd name="T25" fmla="*/ 21 h 24"/>
                <a:gd name="T26" fmla="*/ 1 w 31"/>
                <a:gd name="T27" fmla="*/ 20 h 24"/>
                <a:gd name="T28" fmla="*/ 0 w 31"/>
                <a:gd name="T29" fmla="*/ 17 h 24"/>
                <a:gd name="T30" fmla="*/ 0 w 31"/>
                <a:gd name="T31" fmla="*/ 14 h 24"/>
                <a:gd name="T32" fmla="*/ 0 w 31"/>
                <a:gd name="T33" fmla="*/ 12 h 24"/>
                <a:gd name="T34" fmla="*/ 0 w 31"/>
                <a:gd name="T35" fmla="*/ 9 h 24"/>
                <a:gd name="T36" fmla="*/ 0 w 31"/>
                <a:gd name="T37" fmla="*/ 6 h 24"/>
                <a:gd name="T38" fmla="*/ 1 w 31"/>
                <a:gd name="T39" fmla="*/ 5 h 24"/>
                <a:gd name="T40" fmla="*/ 4 w 31"/>
                <a:gd name="T41" fmla="*/ 3 h 24"/>
                <a:gd name="T42" fmla="*/ 7 w 31"/>
                <a:gd name="T43" fmla="*/ 3 h 24"/>
                <a:gd name="T44" fmla="*/ 10 w 31"/>
                <a:gd name="T45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24">
                  <a:moveTo>
                    <a:pt x="10" y="5"/>
                  </a:moveTo>
                  <a:lnTo>
                    <a:pt x="14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27" y="10"/>
                  </a:lnTo>
                  <a:lnTo>
                    <a:pt x="21" y="17"/>
                  </a:lnTo>
                  <a:lnTo>
                    <a:pt x="14" y="23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3" y="21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4" y="3"/>
                  </a:lnTo>
                  <a:lnTo>
                    <a:pt x="7" y="3"/>
                  </a:lnTo>
                  <a:lnTo>
                    <a:pt x="10" y="5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238"/>
            <p:cNvSpPr>
              <a:spLocks/>
            </p:cNvSpPr>
            <p:nvPr/>
          </p:nvSpPr>
          <p:spPr bwMode="gray">
            <a:xfrm>
              <a:off x="2890" y="1541"/>
              <a:ext cx="28" cy="23"/>
            </a:xfrm>
            <a:custGeom>
              <a:avLst/>
              <a:gdLst>
                <a:gd name="T0" fmla="*/ 28 w 28"/>
                <a:gd name="T1" fmla="*/ 0 h 23"/>
                <a:gd name="T2" fmla="*/ 28 w 28"/>
                <a:gd name="T3" fmla="*/ 5 h 23"/>
                <a:gd name="T4" fmla="*/ 27 w 28"/>
                <a:gd name="T5" fmla="*/ 9 h 23"/>
                <a:gd name="T6" fmla="*/ 24 w 28"/>
                <a:gd name="T7" fmla="*/ 13 h 23"/>
                <a:gd name="T8" fmla="*/ 21 w 28"/>
                <a:gd name="T9" fmla="*/ 17 h 23"/>
                <a:gd name="T10" fmla="*/ 17 w 28"/>
                <a:gd name="T11" fmla="*/ 20 h 23"/>
                <a:gd name="T12" fmla="*/ 13 w 28"/>
                <a:gd name="T13" fmla="*/ 22 h 23"/>
                <a:gd name="T14" fmla="*/ 8 w 28"/>
                <a:gd name="T15" fmla="*/ 23 h 23"/>
                <a:gd name="T16" fmla="*/ 4 w 28"/>
                <a:gd name="T17" fmla="*/ 19 h 23"/>
                <a:gd name="T18" fmla="*/ 1 w 28"/>
                <a:gd name="T19" fmla="*/ 14 h 23"/>
                <a:gd name="T20" fmla="*/ 0 w 28"/>
                <a:gd name="T21" fmla="*/ 12 h 23"/>
                <a:gd name="T22" fmla="*/ 0 w 28"/>
                <a:gd name="T23" fmla="*/ 9 h 23"/>
                <a:gd name="T24" fmla="*/ 3 w 28"/>
                <a:gd name="T25" fmla="*/ 7 h 23"/>
                <a:gd name="T26" fmla="*/ 6 w 28"/>
                <a:gd name="T27" fmla="*/ 6 h 23"/>
                <a:gd name="T28" fmla="*/ 8 w 28"/>
                <a:gd name="T29" fmla="*/ 3 h 23"/>
                <a:gd name="T30" fmla="*/ 13 w 28"/>
                <a:gd name="T31" fmla="*/ 3 h 23"/>
                <a:gd name="T32" fmla="*/ 17 w 28"/>
                <a:gd name="T33" fmla="*/ 2 h 23"/>
                <a:gd name="T34" fmla="*/ 21 w 28"/>
                <a:gd name="T35" fmla="*/ 2 h 23"/>
                <a:gd name="T36" fmla="*/ 25 w 28"/>
                <a:gd name="T37" fmla="*/ 0 h 23"/>
                <a:gd name="T38" fmla="*/ 28 w 28"/>
                <a:gd name="T3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28" y="0"/>
                  </a:moveTo>
                  <a:lnTo>
                    <a:pt x="28" y="5"/>
                  </a:lnTo>
                  <a:lnTo>
                    <a:pt x="27" y="9"/>
                  </a:lnTo>
                  <a:lnTo>
                    <a:pt x="24" y="13"/>
                  </a:lnTo>
                  <a:lnTo>
                    <a:pt x="21" y="17"/>
                  </a:lnTo>
                  <a:lnTo>
                    <a:pt x="17" y="20"/>
                  </a:lnTo>
                  <a:lnTo>
                    <a:pt x="13" y="22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7"/>
                  </a:lnTo>
                  <a:lnTo>
                    <a:pt x="6" y="6"/>
                  </a:lnTo>
                  <a:lnTo>
                    <a:pt x="8" y="3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5" y="0"/>
                  </a:lnTo>
                  <a:lnTo>
                    <a:pt x="28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239"/>
            <p:cNvSpPr>
              <a:spLocks/>
            </p:cNvSpPr>
            <p:nvPr/>
          </p:nvSpPr>
          <p:spPr bwMode="gray">
            <a:xfrm>
              <a:off x="2963" y="1495"/>
              <a:ext cx="46" cy="56"/>
            </a:xfrm>
            <a:custGeom>
              <a:avLst/>
              <a:gdLst>
                <a:gd name="T0" fmla="*/ 16 w 46"/>
                <a:gd name="T1" fmla="*/ 4 h 56"/>
                <a:gd name="T2" fmla="*/ 19 w 46"/>
                <a:gd name="T3" fmla="*/ 4 h 56"/>
                <a:gd name="T4" fmla="*/ 20 w 46"/>
                <a:gd name="T5" fmla="*/ 5 h 56"/>
                <a:gd name="T6" fmla="*/ 22 w 46"/>
                <a:gd name="T7" fmla="*/ 7 h 56"/>
                <a:gd name="T8" fmla="*/ 23 w 46"/>
                <a:gd name="T9" fmla="*/ 8 h 56"/>
                <a:gd name="T10" fmla="*/ 24 w 46"/>
                <a:gd name="T11" fmla="*/ 11 h 56"/>
                <a:gd name="T12" fmla="*/ 24 w 46"/>
                <a:gd name="T13" fmla="*/ 12 h 56"/>
                <a:gd name="T14" fmla="*/ 26 w 46"/>
                <a:gd name="T15" fmla="*/ 14 h 56"/>
                <a:gd name="T16" fmla="*/ 29 w 46"/>
                <a:gd name="T17" fmla="*/ 17 h 56"/>
                <a:gd name="T18" fmla="*/ 31 w 46"/>
                <a:gd name="T19" fmla="*/ 17 h 56"/>
                <a:gd name="T20" fmla="*/ 36 w 46"/>
                <a:gd name="T21" fmla="*/ 18 h 56"/>
                <a:gd name="T22" fmla="*/ 43 w 46"/>
                <a:gd name="T23" fmla="*/ 27 h 56"/>
                <a:gd name="T24" fmla="*/ 46 w 46"/>
                <a:gd name="T25" fmla="*/ 36 h 56"/>
                <a:gd name="T26" fmla="*/ 46 w 46"/>
                <a:gd name="T27" fmla="*/ 46 h 56"/>
                <a:gd name="T28" fmla="*/ 46 w 46"/>
                <a:gd name="T29" fmla="*/ 56 h 56"/>
                <a:gd name="T30" fmla="*/ 44 w 46"/>
                <a:gd name="T31" fmla="*/ 56 h 56"/>
                <a:gd name="T32" fmla="*/ 41 w 46"/>
                <a:gd name="T33" fmla="*/ 56 h 56"/>
                <a:gd name="T34" fmla="*/ 37 w 46"/>
                <a:gd name="T35" fmla="*/ 56 h 56"/>
                <a:gd name="T36" fmla="*/ 34 w 46"/>
                <a:gd name="T37" fmla="*/ 55 h 56"/>
                <a:gd name="T38" fmla="*/ 31 w 46"/>
                <a:gd name="T39" fmla="*/ 55 h 56"/>
                <a:gd name="T40" fmla="*/ 31 w 46"/>
                <a:gd name="T41" fmla="*/ 52 h 56"/>
                <a:gd name="T42" fmla="*/ 30 w 46"/>
                <a:gd name="T43" fmla="*/ 48 h 56"/>
                <a:gd name="T44" fmla="*/ 29 w 46"/>
                <a:gd name="T45" fmla="*/ 46 h 56"/>
                <a:gd name="T46" fmla="*/ 27 w 46"/>
                <a:gd name="T47" fmla="*/ 45 h 56"/>
                <a:gd name="T48" fmla="*/ 24 w 46"/>
                <a:gd name="T49" fmla="*/ 45 h 56"/>
                <a:gd name="T50" fmla="*/ 23 w 46"/>
                <a:gd name="T51" fmla="*/ 46 h 56"/>
                <a:gd name="T52" fmla="*/ 22 w 46"/>
                <a:gd name="T53" fmla="*/ 49 h 56"/>
                <a:gd name="T54" fmla="*/ 22 w 46"/>
                <a:gd name="T55" fmla="*/ 53 h 56"/>
                <a:gd name="T56" fmla="*/ 0 w 46"/>
                <a:gd name="T57" fmla="*/ 46 h 56"/>
                <a:gd name="T58" fmla="*/ 0 w 46"/>
                <a:gd name="T59" fmla="*/ 42 h 56"/>
                <a:gd name="T60" fmla="*/ 3 w 46"/>
                <a:gd name="T61" fmla="*/ 38 h 56"/>
                <a:gd name="T62" fmla="*/ 5 w 46"/>
                <a:gd name="T63" fmla="*/ 35 h 56"/>
                <a:gd name="T64" fmla="*/ 7 w 46"/>
                <a:gd name="T65" fmla="*/ 32 h 56"/>
                <a:gd name="T66" fmla="*/ 10 w 46"/>
                <a:gd name="T67" fmla="*/ 29 h 56"/>
                <a:gd name="T68" fmla="*/ 12 w 46"/>
                <a:gd name="T69" fmla="*/ 31 h 56"/>
                <a:gd name="T70" fmla="*/ 12 w 46"/>
                <a:gd name="T71" fmla="*/ 28 h 56"/>
                <a:gd name="T72" fmla="*/ 10 w 46"/>
                <a:gd name="T73" fmla="*/ 22 h 56"/>
                <a:gd name="T74" fmla="*/ 9 w 46"/>
                <a:gd name="T75" fmla="*/ 14 h 56"/>
                <a:gd name="T76" fmla="*/ 7 w 46"/>
                <a:gd name="T77" fmla="*/ 7 h 56"/>
                <a:gd name="T78" fmla="*/ 7 w 46"/>
                <a:gd name="T79" fmla="*/ 3 h 56"/>
                <a:gd name="T80" fmla="*/ 10 w 46"/>
                <a:gd name="T81" fmla="*/ 0 h 56"/>
                <a:gd name="T82" fmla="*/ 16 w 46"/>
                <a:gd name="T83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" h="56">
                  <a:moveTo>
                    <a:pt x="16" y="4"/>
                  </a:moveTo>
                  <a:lnTo>
                    <a:pt x="19" y="4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6" y="14"/>
                  </a:lnTo>
                  <a:lnTo>
                    <a:pt x="29" y="17"/>
                  </a:lnTo>
                  <a:lnTo>
                    <a:pt x="31" y="17"/>
                  </a:lnTo>
                  <a:lnTo>
                    <a:pt x="36" y="18"/>
                  </a:lnTo>
                  <a:lnTo>
                    <a:pt x="43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4" y="55"/>
                  </a:lnTo>
                  <a:lnTo>
                    <a:pt x="31" y="55"/>
                  </a:lnTo>
                  <a:lnTo>
                    <a:pt x="31" y="52"/>
                  </a:lnTo>
                  <a:lnTo>
                    <a:pt x="30" y="48"/>
                  </a:lnTo>
                  <a:lnTo>
                    <a:pt x="29" y="46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23" y="46"/>
                  </a:lnTo>
                  <a:lnTo>
                    <a:pt x="22" y="49"/>
                  </a:lnTo>
                  <a:lnTo>
                    <a:pt x="22" y="53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7" y="32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2" y="28"/>
                  </a:lnTo>
                  <a:lnTo>
                    <a:pt x="10" y="22"/>
                  </a:lnTo>
                  <a:lnTo>
                    <a:pt x="9" y="14"/>
                  </a:lnTo>
                  <a:lnTo>
                    <a:pt x="7" y="7"/>
                  </a:lnTo>
                  <a:lnTo>
                    <a:pt x="7" y="3"/>
                  </a:lnTo>
                  <a:lnTo>
                    <a:pt x="10" y="0"/>
                  </a:lnTo>
                  <a:lnTo>
                    <a:pt x="16" y="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240"/>
            <p:cNvSpPr>
              <a:spLocks/>
            </p:cNvSpPr>
            <p:nvPr/>
          </p:nvSpPr>
          <p:spPr bwMode="gray">
            <a:xfrm>
              <a:off x="3021" y="1513"/>
              <a:ext cx="24" cy="38"/>
            </a:xfrm>
            <a:custGeom>
              <a:avLst/>
              <a:gdLst>
                <a:gd name="T0" fmla="*/ 9 w 24"/>
                <a:gd name="T1" fmla="*/ 0 h 38"/>
                <a:gd name="T2" fmla="*/ 13 w 24"/>
                <a:gd name="T3" fmla="*/ 4 h 38"/>
                <a:gd name="T4" fmla="*/ 16 w 24"/>
                <a:gd name="T5" fmla="*/ 7 h 38"/>
                <a:gd name="T6" fmla="*/ 19 w 24"/>
                <a:gd name="T7" fmla="*/ 11 h 38"/>
                <a:gd name="T8" fmla="*/ 21 w 24"/>
                <a:gd name="T9" fmla="*/ 16 h 38"/>
                <a:gd name="T10" fmla="*/ 24 w 24"/>
                <a:gd name="T11" fmla="*/ 18 h 38"/>
                <a:gd name="T12" fmla="*/ 19 w 24"/>
                <a:gd name="T13" fmla="*/ 38 h 38"/>
                <a:gd name="T14" fmla="*/ 13 w 24"/>
                <a:gd name="T15" fmla="*/ 37 h 38"/>
                <a:gd name="T16" fmla="*/ 9 w 24"/>
                <a:gd name="T17" fmla="*/ 34 h 38"/>
                <a:gd name="T18" fmla="*/ 5 w 24"/>
                <a:gd name="T19" fmla="*/ 31 h 38"/>
                <a:gd name="T20" fmla="*/ 0 w 24"/>
                <a:gd name="T21" fmla="*/ 28 h 38"/>
                <a:gd name="T22" fmla="*/ 0 w 24"/>
                <a:gd name="T23" fmla="*/ 17 h 38"/>
                <a:gd name="T24" fmla="*/ 0 w 24"/>
                <a:gd name="T25" fmla="*/ 11 h 38"/>
                <a:gd name="T26" fmla="*/ 3 w 24"/>
                <a:gd name="T27" fmla="*/ 7 h 38"/>
                <a:gd name="T28" fmla="*/ 9 w 24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38">
                  <a:moveTo>
                    <a:pt x="9" y="0"/>
                  </a:moveTo>
                  <a:lnTo>
                    <a:pt x="13" y="4"/>
                  </a:lnTo>
                  <a:lnTo>
                    <a:pt x="16" y="7"/>
                  </a:lnTo>
                  <a:lnTo>
                    <a:pt x="19" y="11"/>
                  </a:lnTo>
                  <a:lnTo>
                    <a:pt x="21" y="16"/>
                  </a:lnTo>
                  <a:lnTo>
                    <a:pt x="24" y="18"/>
                  </a:lnTo>
                  <a:lnTo>
                    <a:pt x="19" y="38"/>
                  </a:lnTo>
                  <a:lnTo>
                    <a:pt x="13" y="37"/>
                  </a:lnTo>
                  <a:lnTo>
                    <a:pt x="9" y="34"/>
                  </a:lnTo>
                  <a:lnTo>
                    <a:pt x="5" y="31"/>
                  </a:lnTo>
                  <a:lnTo>
                    <a:pt x="0" y="28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3" y="7"/>
                  </a:lnTo>
                  <a:lnTo>
                    <a:pt x="9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241"/>
            <p:cNvSpPr>
              <a:spLocks/>
            </p:cNvSpPr>
            <p:nvPr/>
          </p:nvSpPr>
          <p:spPr bwMode="gray">
            <a:xfrm>
              <a:off x="3030" y="1572"/>
              <a:ext cx="179" cy="95"/>
            </a:xfrm>
            <a:custGeom>
              <a:avLst/>
              <a:gdLst>
                <a:gd name="T0" fmla="*/ 51 w 179"/>
                <a:gd name="T1" fmla="*/ 9 h 95"/>
                <a:gd name="T2" fmla="*/ 55 w 179"/>
                <a:gd name="T3" fmla="*/ 16 h 95"/>
                <a:gd name="T4" fmla="*/ 56 w 179"/>
                <a:gd name="T5" fmla="*/ 24 h 95"/>
                <a:gd name="T6" fmla="*/ 56 w 179"/>
                <a:gd name="T7" fmla="*/ 33 h 95"/>
                <a:gd name="T8" fmla="*/ 56 w 179"/>
                <a:gd name="T9" fmla="*/ 41 h 95"/>
                <a:gd name="T10" fmla="*/ 84 w 179"/>
                <a:gd name="T11" fmla="*/ 51 h 95"/>
                <a:gd name="T12" fmla="*/ 116 w 179"/>
                <a:gd name="T13" fmla="*/ 54 h 95"/>
                <a:gd name="T14" fmla="*/ 121 w 179"/>
                <a:gd name="T15" fmla="*/ 56 h 95"/>
                <a:gd name="T16" fmla="*/ 127 w 179"/>
                <a:gd name="T17" fmla="*/ 51 h 95"/>
                <a:gd name="T18" fmla="*/ 134 w 179"/>
                <a:gd name="T19" fmla="*/ 44 h 95"/>
                <a:gd name="T20" fmla="*/ 138 w 179"/>
                <a:gd name="T21" fmla="*/ 36 h 95"/>
                <a:gd name="T22" fmla="*/ 141 w 179"/>
                <a:gd name="T23" fmla="*/ 32 h 95"/>
                <a:gd name="T24" fmla="*/ 173 w 179"/>
                <a:gd name="T25" fmla="*/ 32 h 95"/>
                <a:gd name="T26" fmla="*/ 178 w 179"/>
                <a:gd name="T27" fmla="*/ 41 h 95"/>
                <a:gd name="T28" fmla="*/ 179 w 179"/>
                <a:gd name="T29" fmla="*/ 50 h 95"/>
                <a:gd name="T30" fmla="*/ 179 w 179"/>
                <a:gd name="T31" fmla="*/ 60 h 95"/>
                <a:gd name="T32" fmla="*/ 173 w 179"/>
                <a:gd name="T33" fmla="*/ 71 h 95"/>
                <a:gd name="T34" fmla="*/ 158 w 179"/>
                <a:gd name="T35" fmla="*/ 71 h 95"/>
                <a:gd name="T36" fmla="*/ 144 w 179"/>
                <a:gd name="T37" fmla="*/ 70 h 95"/>
                <a:gd name="T38" fmla="*/ 134 w 179"/>
                <a:gd name="T39" fmla="*/ 81 h 95"/>
                <a:gd name="T40" fmla="*/ 120 w 179"/>
                <a:gd name="T41" fmla="*/ 89 h 95"/>
                <a:gd name="T42" fmla="*/ 103 w 179"/>
                <a:gd name="T43" fmla="*/ 91 h 95"/>
                <a:gd name="T44" fmla="*/ 86 w 179"/>
                <a:gd name="T45" fmla="*/ 88 h 95"/>
                <a:gd name="T46" fmla="*/ 77 w 179"/>
                <a:gd name="T47" fmla="*/ 82 h 95"/>
                <a:gd name="T48" fmla="*/ 72 w 179"/>
                <a:gd name="T49" fmla="*/ 81 h 95"/>
                <a:gd name="T50" fmla="*/ 69 w 179"/>
                <a:gd name="T51" fmla="*/ 81 h 95"/>
                <a:gd name="T52" fmla="*/ 66 w 179"/>
                <a:gd name="T53" fmla="*/ 85 h 95"/>
                <a:gd name="T54" fmla="*/ 63 w 179"/>
                <a:gd name="T55" fmla="*/ 95 h 95"/>
                <a:gd name="T56" fmla="*/ 52 w 179"/>
                <a:gd name="T57" fmla="*/ 94 h 95"/>
                <a:gd name="T58" fmla="*/ 42 w 179"/>
                <a:gd name="T59" fmla="*/ 92 h 95"/>
                <a:gd name="T60" fmla="*/ 28 w 179"/>
                <a:gd name="T61" fmla="*/ 88 h 95"/>
                <a:gd name="T62" fmla="*/ 22 w 179"/>
                <a:gd name="T63" fmla="*/ 84 h 95"/>
                <a:gd name="T64" fmla="*/ 18 w 179"/>
                <a:gd name="T65" fmla="*/ 77 h 95"/>
                <a:gd name="T66" fmla="*/ 15 w 179"/>
                <a:gd name="T67" fmla="*/ 65 h 95"/>
                <a:gd name="T68" fmla="*/ 14 w 179"/>
                <a:gd name="T69" fmla="*/ 54 h 95"/>
                <a:gd name="T70" fmla="*/ 12 w 179"/>
                <a:gd name="T71" fmla="*/ 46 h 95"/>
                <a:gd name="T72" fmla="*/ 12 w 179"/>
                <a:gd name="T73" fmla="*/ 40 h 95"/>
                <a:gd name="T74" fmla="*/ 0 w 179"/>
                <a:gd name="T75" fmla="*/ 27 h 95"/>
                <a:gd name="T76" fmla="*/ 4 w 179"/>
                <a:gd name="T77" fmla="*/ 16 h 95"/>
                <a:gd name="T78" fmla="*/ 10 w 179"/>
                <a:gd name="T79" fmla="*/ 7 h 95"/>
                <a:gd name="T80" fmla="*/ 17 w 179"/>
                <a:gd name="T81" fmla="*/ 3 h 95"/>
                <a:gd name="T82" fmla="*/ 27 w 179"/>
                <a:gd name="T83" fmla="*/ 0 h 95"/>
                <a:gd name="T84" fmla="*/ 29 w 179"/>
                <a:gd name="T85" fmla="*/ 3 h 95"/>
                <a:gd name="T86" fmla="*/ 29 w 179"/>
                <a:gd name="T87" fmla="*/ 6 h 95"/>
                <a:gd name="T88" fmla="*/ 29 w 179"/>
                <a:gd name="T89" fmla="*/ 10 h 95"/>
                <a:gd name="T90" fmla="*/ 29 w 179"/>
                <a:gd name="T91" fmla="*/ 15 h 95"/>
                <a:gd name="T92" fmla="*/ 29 w 179"/>
                <a:gd name="T93" fmla="*/ 17 h 95"/>
                <a:gd name="T94" fmla="*/ 28 w 179"/>
                <a:gd name="T95" fmla="*/ 22 h 95"/>
                <a:gd name="T96" fmla="*/ 35 w 179"/>
                <a:gd name="T97" fmla="*/ 22 h 95"/>
                <a:gd name="T98" fmla="*/ 39 w 179"/>
                <a:gd name="T99" fmla="*/ 22 h 95"/>
                <a:gd name="T100" fmla="*/ 42 w 179"/>
                <a:gd name="T101" fmla="*/ 19 h 95"/>
                <a:gd name="T102" fmla="*/ 45 w 179"/>
                <a:gd name="T103" fmla="*/ 16 h 95"/>
                <a:gd name="T104" fmla="*/ 51 w 179"/>
                <a:gd name="T105" fmla="*/ 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9" h="95">
                  <a:moveTo>
                    <a:pt x="51" y="9"/>
                  </a:moveTo>
                  <a:lnTo>
                    <a:pt x="55" y="16"/>
                  </a:lnTo>
                  <a:lnTo>
                    <a:pt x="56" y="24"/>
                  </a:lnTo>
                  <a:lnTo>
                    <a:pt x="56" y="33"/>
                  </a:lnTo>
                  <a:lnTo>
                    <a:pt x="56" y="41"/>
                  </a:lnTo>
                  <a:lnTo>
                    <a:pt x="84" y="51"/>
                  </a:lnTo>
                  <a:lnTo>
                    <a:pt x="116" y="54"/>
                  </a:lnTo>
                  <a:lnTo>
                    <a:pt x="121" y="56"/>
                  </a:lnTo>
                  <a:lnTo>
                    <a:pt x="127" y="51"/>
                  </a:lnTo>
                  <a:lnTo>
                    <a:pt x="134" y="44"/>
                  </a:lnTo>
                  <a:lnTo>
                    <a:pt x="138" y="36"/>
                  </a:lnTo>
                  <a:lnTo>
                    <a:pt x="141" y="32"/>
                  </a:lnTo>
                  <a:lnTo>
                    <a:pt x="173" y="32"/>
                  </a:lnTo>
                  <a:lnTo>
                    <a:pt x="178" y="41"/>
                  </a:lnTo>
                  <a:lnTo>
                    <a:pt x="179" y="50"/>
                  </a:lnTo>
                  <a:lnTo>
                    <a:pt x="179" y="60"/>
                  </a:lnTo>
                  <a:lnTo>
                    <a:pt x="173" y="71"/>
                  </a:lnTo>
                  <a:lnTo>
                    <a:pt x="158" y="71"/>
                  </a:lnTo>
                  <a:lnTo>
                    <a:pt x="144" y="70"/>
                  </a:lnTo>
                  <a:lnTo>
                    <a:pt x="134" y="81"/>
                  </a:lnTo>
                  <a:lnTo>
                    <a:pt x="120" y="89"/>
                  </a:lnTo>
                  <a:lnTo>
                    <a:pt x="103" y="91"/>
                  </a:lnTo>
                  <a:lnTo>
                    <a:pt x="86" y="88"/>
                  </a:lnTo>
                  <a:lnTo>
                    <a:pt x="77" y="82"/>
                  </a:lnTo>
                  <a:lnTo>
                    <a:pt x="72" y="81"/>
                  </a:lnTo>
                  <a:lnTo>
                    <a:pt x="69" y="81"/>
                  </a:lnTo>
                  <a:lnTo>
                    <a:pt x="66" y="85"/>
                  </a:lnTo>
                  <a:lnTo>
                    <a:pt x="63" y="95"/>
                  </a:lnTo>
                  <a:lnTo>
                    <a:pt x="52" y="94"/>
                  </a:lnTo>
                  <a:lnTo>
                    <a:pt x="42" y="92"/>
                  </a:lnTo>
                  <a:lnTo>
                    <a:pt x="28" y="88"/>
                  </a:lnTo>
                  <a:lnTo>
                    <a:pt x="22" y="84"/>
                  </a:lnTo>
                  <a:lnTo>
                    <a:pt x="18" y="77"/>
                  </a:lnTo>
                  <a:lnTo>
                    <a:pt x="15" y="65"/>
                  </a:lnTo>
                  <a:lnTo>
                    <a:pt x="14" y="54"/>
                  </a:lnTo>
                  <a:lnTo>
                    <a:pt x="12" y="46"/>
                  </a:lnTo>
                  <a:lnTo>
                    <a:pt x="12" y="40"/>
                  </a:lnTo>
                  <a:lnTo>
                    <a:pt x="0" y="27"/>
                  </a:lnTo>
                  <a:lnTo>
                    <a:pt x="4" y="16"/>
                  </a:lnTo>
                  <a:lnTo>
                    <a:pt x="10" y="7"/>
                  </a:lnTo>
                  <a:lnTo>
                    <a:pt x="17" y="3"/>
                  </a:lnTo>
                  <a:lnTo>
                    <a:pt x="27" y="0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29" y="1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8" y="22"/>
                  </a:lnTo>
                  <a:lnTo>
                    <a:pt x="35" y="22"/>
                  </a:lnTo>
                  <a:lnTo>
                    <a:pt x="39" y="22"/>
                  </a:lnTo>
                  <a:lnTo>
                    <a:pt x="42" y="19"/>
                  </a:lnTo>
                  <a:lnTo>
                    <a:pt x="45" y="16"/>
                  </a:lnTo>
                  <a:lnTo>
                    <a:pt x="51" y="9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Freeform 242"/>
            <p:cNvSpPr>
              <a:spLocks/>
            </p:cNvSpPr>
            <p:nvPr/>
          </p:nvSpPr>
          <p:spPr bwMode="gray">
            <a:xfrm>
              <a:off x="3031" y="1418"/>
              <a:ext cx="81" cy="116"/>
            </a:xfrm>
            <a:custGeom>
              <a:avLst/>
              <a:gdLst>
                <a:gd name="T0" fmla="*/ 48 w 81"/>
                <a:gd name="T1" fmla="*/ 34 h 116"/>
                <a:gd name="T2" fmla="*/ 81 w 81"/>
                <a:gd name="T3" fmla="*/ 74 h 116"/>
                <a:gd name="T4" fmla="*/ 50 w 81"/>
                <a:gd name="T5" fmla="*/ 116 h 116"/>
                <a:gd name="T6" fmla="*/ 38 w 81"/>
                <a:gd name="T7" fmla="*/ 115 h 116"/>
                <a:gd name="T8" fmla="*/ 30 w 81"/>
                <a:gd name="T9" fmla="*/ 108 h 116"/>
                <a:gd name="T10" fmla="*/ 26 w 81"/>
                <a:gd name="T11" fmla="*/ 99 h 116"/>
                <a:gd name="T12" fmla="*/ 23 w 81"/>
                <a:gd name="T13" fmla="*/ 89 h 116"/>
                <a:gd name="T14" fmla="*/ 30 w 81"/>
                <a:gd name="T15" fmla="*/ 80 h 116"/>
                <a:gd name="T16" fmla="*/ 21 w 81"/>
                <a:gd name="T17" fmla="*/ 72 h 116"/>
                <a:gd name="T18" fmla="*/ 16 w 81"/>
                <a:gd name="T19" fmla="*/ 71 h 116"/>
                <a:gd name="T20" fmla="*/ 11 w 81"/>
                <a:gd name="T21" fmla="*/ 71 h 116"/>
                <a:gd name="T22" fmla="*/ 10 w 81"/>
                <a:gd name="T23" fmla="*/ 71 h 116"/>
                <a:gd name="T24" fmla="*/ 9 w 81"/>
                <a:gd name="T25" fmla="*/ 70 h 116"/>
                <a:gd name="T26" fmla="*/ 6 w 81"/>
                <a:gd name="T27" fmla="*/ 64 h 116"/>
                <a:gd name="T28" fmla="*/ 3 w 81"/>
                <a:gd name="T29" fmla="*/ 51 h 116"/>
                <a:gd name="T30" fmla="*/ 0 w 81"/>
                <a:gd name="T31" fmla="*/ 36 h 116"/>
                <a:gd name="T32" fmla="*/ 0 w 81"/>
                <a:gd name="T33" fmla="*/ 24 h 116"/>
                <a:gd name="T34" fmla="*/ 3 w 81"/>
                <a:gd name="T35" fmla="*/ 17 h 116"/>
                <a:gd name="T36" fmla="*/ 7 w 81"/>
                <a:gd name="T37" fmla="*/ 12 h 116"/>
                <a:gd name="T38" fmla="*/ 10 w 81"/>
                <a:gd name="T39" fmla="*/ 6 h 116"/>
                <a:gd name="T40" fmla="*/ 11 w 81"/>
                <a:gd name="T41" fmla="*/ 0 h 116"/>
                <a:gd name="T42" fmla="*/ 14 w 81"/>
                <a:gd name="T43" fmla="*/ 2 h 116"/>
                <a:gd name="T44" fmla="*/ 19 w 81"/>
                <a:gd name="T45" fmla="*/ 6 h 116"/>
                <a:gd name="T46" fmla="*/ 26 w 81"/>
                <a:gd name="T47" fmla="*/ 13 h 116"/>
                <a:gd name="T48" fmla="*/ 33 w 81"/>
                <a:gd name="T49" fmla="*/ 22 h 116"/>
                <a:gd name="T50" fmla="*/ 40 w 81"/>
                <a:gd name="T51" fmla="*/ 29 h 116"/>
                <a:gd name="T52" fmla="*/ 44 w 81"/>
                <a:gd name="T53" fmla="*/ 33 h 116"/>
                <a:gd name="T54" fmla="*/ 48 w 81"/>
                <a:gd name="T55" fmla="*/ 3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1" h="116">
                  <a:moveTo>
                    <a:pt x="48" y="34"/>
                  </a:moveTo>
                  <a:lnTo>
                    <a:pt x="81" y="74"/>
                  </a:lnTo>
                  <a:lnTo>
                    <a:pt x="50" y="116"/>
                  </a:lnTo>
                  <a:lnTo>
                    <a:pt x="38" y="115"/>
                  </a:lnTo>
                  <a:lnTo>
                    <a:pt x="30" y="108"/>
                  </a:lnTo>
                  <a:lnTo>
                    <a:pt x="26" y="99"/>
                  </a:lnTo>
                  <a:lnTo>
                    <a:pt x="23" y="89"/>
                  </a:lnTo>
                  <a:lnTo>
                    <a:pt x="30" y="80"/>
                  </a:lnTo>
                  <a:lnTo>
                    <a:pt x="21" y="72"/>
                  </a:lnTo>
                  <a:lnTo>
                    <a:pt x="16" y="71"/>
                  </a:lnTo>
                  <a:lnTo>
                    <a:pt x="11" y="71"/>
                  </a:lnTo>
                  <a:lnTo>
                    <a:pt x="10" y="71"/>
                  </a:lnTo>
                  <a:lnTo>
                    <a:pt x="9" y="70"/>
                  </a:lnTo>
                  <a:lnTo>
                    <a:pt x="6" y="64"/>
                  </a:lnTo>
                  <a:lnTo>
                    <a:pt x="3" y="51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3" y="17"/>
                  </a:lnTo>
                  <a:lnTo>
                    <a:pt x="7" y="12"/>
                  </a:lnTo>
                  <a:lnTo>
                    <a:pt x="10" y="6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6" y="13"/>
                  </a:lnTo>
                  <a:lnTo>
                    <a:pt x="33" y="22"/>
                  </a:lnTo>
                  <a:lnTo>
                    <a:pt x="40" y="29"/>
                  </a:lnTo>
                  <a:lnTo>
                    <a:pt x="44" y="33"/>
                  </a:lnTo>
                  <a:lnTo>
                    <a:pt x="48" y="34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Freeform 243"/>
            <p:cNvSpPr>
              <a:spLocks/>
            </p:cNvSpPr>
            <p:nvPr/>
          </p:nvSpPr>
          <p:spPr bwMode="gray">
            <a:xfrm>
              <a:off x="3061" y="1318"/>
              <a:ext cx="151" cy="274"/>
            </a:xfrm>
            <a:custGeom>
              <a:avLst/>
              <a:gdLst>
                <a:gd name="T0" fmla="*/ 89 w 151"/>
                <a:gd name="T1" fmla="*/ 148 h 274"/>
                <a:gd name="T2" fmla="*/ 73 w 151"/>
                <a:gd name="T3" fmla="*/ 136 h 274"/>
                <a:gd name="T4" fmla="*/ 65 w 151"/>
                <a:gd name="T5" fmla="*/ 127 h 274"/>
                <a:gd name="T6" fmla="*/ 65 w 151"/>
                <a:gd name="T7" fmla="*/ 120 h 274"/>
                <a:gd name="T8" fmla="*/ 70 w 151"/>
                <a:gd name="T9" fmla="*/ 113 h 274"/>
                <a:gd name="T10" fmla="*/ 79 w 151"/>
                <a:gd name="T11" fmla="*/ 103 h 274"/>
                <a:gd name="T12" fmla="*/ 76 w 151"/>
                <a:gd name="T13" fmla="*/ 102 h 274"/>
                <a:gd name="T14" fmla="*/ 65 w 151"/>
                <a:gd name="T15" fmla="*/ 108 h 274"/>
                <a:gd name="T16" fmla="*/ 51 w 151"/>
                <a:gd name="T17" fmla="*/ 113 h 274"/>
                <a:gd name="T18" fmla="*/ 32 w 151"/>
                <a:gd name="T19" fmla="*/ 112 h 274"/>
                <a:gd name="T20" fmla="*/ 10 w 151"/>
                <a:gd name="T21" fmla="*/ 103 h 274"/>
                <a:gd name="T22" fmla="*/ 0 w 151"/>
                <a:gd name="T23" fmla="*/ 96 h 274"/>
                <a:gd name="T24" fmla="*/ 7 w 151"/>
                <a:gd name="T25" fmla="*/ 75 h 274"/>
                <a:gd name="T26" fmla="*/ 11 w 151"/>
                <a:gd name="T27" fmla="*/ 58 h 274"/>
                <a:gd name="T28" fmla="*/ 34 w 151"/>
                <a:gd name="T29" fmla="*/ 47 h 274"/>
                <a:gd name="T30" fmla="*/ 55 w 151"/>
                <a:gd name="T31" fmla="*/ 31 h 274"/>
                <a:gd name="T32" fmla="*/ 79 w 151"/>
                <a:gd name="T33" fmla="*/ 9 h 274"/>
                <a:gd name="T34" fmla="*/ 109 w 151"/>
                <a:gd name="T35" fmla="*/ 10 h 274"/>
                <a:gd name="T36" fmla="*/ 130 w 151"/>
                <a:gd name="T37" fmla="*/ 4 h 274"/>
                <a:gd name="T38" fmla="*/ 141 w 151"/>
                <a:gd name="T39" fmla="*/ 16 h 274"/>
                <a:gd name="T40" fmla="*/ 140 w 151"/>
                <a:gd name="T41" fmla="*/ 41 h 274"/>
                <a:gd name="T42" fmla="*/ 126 w 151"/>
                <a:gd name="T43" fmla="*/ 59 h 274"/>
                <a:gd name="T44" fmla="*/ 148 w 151"/>
                <a:gd name="T45" fmla="*/ 89 h 274"/>
                <a:gd name="T46" fmla="*/ 140 w 151"/>
                <a:gd name="T47" fmla="*/ 123 h 274"/>
                <a:gd name="T48" fmla="*/ 128 w 151"/>
                <a:gd name="T49" fmla="*/ 147 h 274"/>
                <a:gd name="T50" fmla="*/ 133 w 151"/>
                <a:gd name="T51" fmla="*/ 187 h 274"/>
                <a:gd name="T52" fmla="*/ 121 w 151"/>
                <a:gd name="T53" fmla="*/ 228 h 274"/>
                <a:gd name="T54" fmla="*/ 147 w 151"/>
                <a:gd name="T55" fmla="*/ 254 h 274"/>
                <a:gd name="T56" fmla="*/ 131 w 151"/>
                <a:gd name="T57" fmla="*/ 263 h 274"/>
                <a:gd name="T58" fmla="*/ 117 w 151"/>
                <a:gd name="T59" fmla="*/ 259 h 274"/>
                <a:gd name="T60" fmla="*/ 85 w 151"/>
                <a:gd name="T61" fmla="*/ 271 h 274"/>
                <a:gd name="T62" fmla="*/ 48 w 151"/>
                <a:gd name="T63" fmla="*/ 270 h 274"/>
                <a:gd name="T64" fmla="*/ 62 w 151"/>
                <a:gd name="T65" fmla="*/ 232 h 274"/>
                <a:gd name="T66" fmla="*/ 89 w 151"/>
                <a:gd name="T67" fmla="*/ 228 h 274"/>
                <a:gd name="T68" fmla="*/ 70 w 151"/>
                <a:gd name="T69" fmla="*/ 221 h 274"/>
                <a:gd name="T70" fmla="*/ 49 w 151"/>
                <a:gd name="T71" fmla="*/ 211 h 274"/>
                <a:gd name="T72" fmla="*/ 48 w 151"/>
                <a:gd name="T73" fmla="*/ 205 h 274"/>
                <a:gd name="T74" fmla="*/ 59 w 151"/>
                <a:gd name="T75" fmla="*/ 195 h 274"/>
                <a:gd name="T76" fmla="*/ 66 w 151"/>
                <a:gd name="T77" fmla="*/ 171 h 274"/>
                <a:gd name="T78" fmla="*/ 62 w 151"/>
                <a:gd name="T79" fmla="*/ 156 h 274"/>
                <a:gd name="T80" fmla="*/ 52 w 151"/>
                <a:gd name="T81" fmla="*/ 150 h 274"/>
                <a:gd name="T82" fmla="*/ 46 w 151"/>
                <a:gd name="T83" fmla="*/ 146 h 274"/>
                <a:gd name="T84" fmla="*/ 51 w 151"/>
                <a:gd name="T85" fmla="*/ 134 h 274"/>
                <a:gd name="T86" fmla="*/ 68 w 151"/>
                <a:gd name="T87" fmla="*/ 139 h 274"/>
                <a:gd name="T88" fmla="*/ 85 w 151"/>
                <a:gd name="T89" fmla="*/ 148 h 274"/>
                <a:gd name="T90" fmla="*/ 92 w 151"/>
                <a:gd name="T91" fmla="*/ 15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274">
                  <a:moveTo>
                    <a:pt x="92" y="151"/>
                  </a:moveTo>
                  <a:lnTo>
                    <a:pt x="89" y="148"/>
                  </a:lnTo>
                  <a:lnTo>
                    <a:pt x="82" y="143"/>
                  </a:lnTo>
                  <a:lnTo>
                    <a:pt x="73" y="136"/>
                  </a:lnTo>
                  <a:lnTo>
                    <a:pt x="68" y="130"/>
                  </a:lnTo>
                  <a:lnTo>
                    <a:pt x="65" y="127"/>
                  </a:lnTo>
                  <a:lnTo>
                    <a:pt x="65" y="124"/>
                  </a:lnTo>
                  <a:lnTo>
                    <a:pt x="65" y="120"/>
                  </a:lnTo>
                  <a:lnTo>
                    <a:pt x="68" y="117"/>
                  </a:lnTo>
                  <a:lnTo>
                    <a:pt x="70" y="113"/>
                  </a:lnTo>
                  <a:lnTo>
                    <a:pt x="75" y="109"/>
                  </a:lnTo>
                  <a:lnTo>
                    <a:pt x="79" y="103"/>
                  </a:lnTo>
                  <a:lnTo>
                    <a:pt x="79" y="100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65" y="108"/>
                  </a:lnTo>
                  <a:lnTo>
                    <a:pt x="58" y="112"/>
                  </a:lnTo>
                  <a:lnTo>
                    <a:pt x="51" y="113"/>
                  </a:lnTo>
                  <a:lnTo>
                    <a:pt x="46" y="115"/>
                  </a:lnTo>
                  <a:lnTo>
                    <a:pt x="32" y="112"/>
                  </a:lnTo>
                  <a:lnTo>
                    <a:pt x="20" y="108"/>
                  </a:lnTo>
                  <a:lnTo>
                    <a:pt x="10" y="103"/>
                  </a:lnTo>
                  <a:lnTo>
                    <a:pt x="3" y="99"/>
                  </a:lnTo>
                  <a:lnTo>
                    <a:pt x="0" y="96"/>
                  </a:lnTo>
                  <a:lnTo>
                    <a:pt x="5" y="85"/>
                  </a:lnTo>
                  <a:lnTo>
                    <a:pt x="7" y="75"/>
                  </a:lnTo>
                  <a:lnTo>
                    <a:pt x="8" y="67"/>
                  </a:lnTo>
                  <a:lnTo>
                    <a:pt x="11" y="58"/>
                  </a:lnTo>
                  <a:lnTo>
                    <a:pt x="20" y="52"/>
                  </a:lnTo>
                  <a:lnTo>
                    <a:pt x="34" y="47"/>
                  </a:lnTo>
                  <a:lnTo>
                    <a:pt x="44" y="41"/>
                  </a:lnTo>
                  <a:lnTo>
                    <a:pt x="55" y="31"/>
                  </a:lnTo>
                  <a:lnTo>
                    <a:pt x="68" y="20"/>
                  </a:lnTo>
                  <a:lnTo>
                    <a:pt x="79" y="9"/>
                  </a:lnTo>
                  <a:lnTo>
                    <a:pt x="89" y="0"/>
                  </a:lnTo>
                  <a:lnTo>
                    <a:pt x="109" y="10"/>
                  </a:lnTo>
                  <a:lnTo>
                    <a:pt x="118" y="6"/>
                  </a:lnTo>
                  <a:lnTo>
                    <a:pt x="130" y="4"/>
                  </a:lnTo>
                  <a:lnTo>
                    <a:pt x="141" y="4"/>
                  </a:lnTo>
                  <a:lnTo>
                    <a:pt x="141" y="16"/>
                  </a:lnTo>
                  <a:lnTo>
                    <a:pt x="141" y="28"/>
                  </a:lnTo>
                  <a:lnTo>
                    <a:pt x="140" y="41"/>
                  </a:lnTo>
                  <a:lnTo>
                    <a:pt x="134" y="52"/>
                  </a:lnTo>
                  <a:lnTo>
                    <a:pt x="126" y="59"/>
                  </a:lnTo>
                  <a:lnTo>
                    <a:pt x="151" y="74"/>
                  </a:lnTo>
                  <a:lnTo>
                    <a:pt x="148" y="89"/>
                  </a:lnTo>
                  <a:lnTo>
                    <a:pt x="144" y="106"/>
                  </a:lnTo>
                  <a:lnTo>
                    <a:pt x="140" y="123"/>
                  </a:lnTo>
                  <a:lnTo>
                    <a:pt x="134" y="137"/>
                  </a:lnTo>
                  <a:lnTo>
                    <a:pt x="128" y="147"/>
                  </a:lnTo>
                  <a:lnTo>
                    <a:pt x="131" y="165"/>
                  </a:lnTo>
                  <a:lnTo>
                    <a:pt x="133" y="187"/>
                  </a:lnTo>
                  <a:lnTo>
                    <a:pt x="130" y="208"/>
                  </a:lnTo>
                  <a:lnTo>
                    <a:pt x="121" y="228"/>
                  </a:lnTo>
                  <a:lnTo>
                    <a:pt x="150" y="240"/>
                  </a:lnTo>
                  <a:lnTo>
                    <a:pt x="147" y="254"/>
                  </a:lnTo>
                  <a:lnTo>
                    <a:pt x="141" y="264"/>
                  </a:lnTo>
                  <a:lnTo>
                    <a:pt x="131" y="263"/>
                  </a:lnTo>
                  <a:lnTo>
                    <a:pt x="123" y="260"/>
                  </a:lnTo>
                  <a:lnTo>
                    <a:pt x="117" y="259"/>
                  </a:lnTo>
                  <a:lnTo>
                    <a:pt x="102" y="266"/>
                  </a:lnTo>
                  <a:lnTo>
                    <a:pt x="85" y="271"/>
                  </a:lnTo>
                  <a:lnTo>
                    <a:pt x="66" y="274"/>
                  </a:lnTo>
                  <a:lnTo>
                    <a:pt x="48" y="270"/>
                  </a:lnTo>
                  <a:lnTo>
                    <a:pt x="51" y="235"/>
                  </a:lnTo>
                  <a:lnTo>
                    <a:pt x="62" y="232"/>
                  </a:lnTo>
                  <a:lnTo>
                    <a:pt x="76" y="229"/>
                  </a:lnTo>
                  <a:lnTo>
                    <a:pt x="89" y="228"/>
                  </a:lnTo>
                  <a:lnTo>
                    <a:pt x="82" y="225"/>
                  </a:lnTo>
                  <a:lnTo>
                    <a:pt x="70" y="221"/>
                  </a:lnTo>
                  <a:lnTo>
                    <a:pt x="59" y="216"/>
                  </a:lnTo>
                  <a:lnTo>
                    <a:pt x="49" y="211"/>
                  </a:lnTo>
                  <a:lnTo>
                    <a:pt x="46" y="206"/>
                  </a:lnTo>
                  <a:lnTo>
                    <a:pt x="48" y="205"/>
                  </a:lnTo>
                  <a:lnTo>
                    <a:pt x="52" y="201"/>
                  </a:lnTo>
                  <a:lnTo>
                    <a:pt x="59" y="195"/>
                  </a:lnTo>
                  <a:lnTo>
                    <a:pt x="63" y="185"/>
                  </a:lnTo>
                  <a:lnTo>
                    <a:pt x="66" y="171"/>
                  </a:lnTo>
                  <a:lnTo>
                    <a:pt x="65" y="161"/>
                  </a:lnTo>
                  <a:lnTo>
                    <a:pt x="62" y="156"/>
                  </a:lnTo>
                  <a:lnTo>
                    <a:pt x="58" y="153"/>
                  </a:lnTo>
                  <a:lnTo>
                    <a:pt x="52" y="150"/>
                  </a:lnTo>
                  <a:lnTo>
                    <a:pt x="49" y="148"/>
                  </a:lnTo>
                  <a:lnTo>
                    <a:pt x="46" y="146"/>
                  </a:lnTo>
                  <a:lnTo>
                    <a:pt x="46" y="140"/>
                  </a:lnTo>
                  <a:lnTo>
                    <a:pt x="51" y="134"/>
                  </a:lnTo>
                  <a:lnTo>
                    <a:pt x="58" y="136"/>
                  </a:lnTo>
                  <a:lnTo>
                    <a:pt x="68" y="139"/>
                  </a:lnTo>
                  <a:lnTo>
                    <a:pt x="76" y="143"/>
                  </a:lnTo>
                  <a:lnTo>
                    <a:pt x="85" y="148"/>
                  </a:lnTo>
                  <a:lnTo>
                    <a:pt x="90" y="151"/>
                  </a:lnTo>
                  <a:lnTo>
                    <a:pt x="92" y="151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Freeform 244"/>
            <p:cNvSpPr>
              <a:spLocks/>
            </p:cNvSpPr>
            <p:nvPr/>
          </p:nvSpPr>
          <p:spPr bwMode="gray">
            <a:xfrm>
              <a:off x="3729" y="4098"/>
              <a:ext cx="244" cy="103"/>
            </a:xfrm>
            <a:custGeom>
              <a:avLst/>
              <a:gdLst>
                <a:gd name="T0" fmla="*/ 8 w 244"/>
                <a:gd name="T1" fmla="*/ 89 h 103"/>
                <a:gd name="T2" fmla="*/ 0 w 244"/>
                <a:gd name="T3" fmla="*/ 25 h 103"/>
                <a:gd name="T4" fmla="*/ 11 w 244"/>
                <a:gd name="T5" fmla="*/ 35 h 103"/>
                <a:gd name="T6" fmla="*/ 20 w 244"/>
                <a:gd name="T7" fmla="*/ 42 h 103"/>
                <a:gd name="T8" fmla="*/ 27 w 244"/>
                <a:gd name="T9" fmla="*/ 47 h 103"/>
                <a:gd name="T10" fmla="*/ 32 w 244"/>
                <a:gd name="T11" fmla="*/ 49 h 103"/>
                <a:gd name="T12" fmla="*/ 42 w 244"/>
                <a:gd name="T13" fmla="*/ 51 h 103"/>
                <a:gd name="T14" fmla="*/ 55 w 244"/>
                <a:gd name="T15" fmla="*/ 52 h 103"/>
                <a:gd name="T16" fmla="*/ 73 w 244"/>
                <a:gd name="T17" fmla="*/ 54 h 103"/>
                <a:gd name="T18" fmla="*/ 89 w 244"/>
                <a:gd name="T19" fmla="*/ 40 h 103"/>
                <a:gd name="T20" fmla="*/ 107 w 244"/>
                <a:gd name="T21" fmla="*/ 25 h 103"/>
                <a:gd name="T22" fmla="*/ 127 w 244"/>
                <a:gd name="T23" fmla="*/ 14 h 103"/>
                <a:gd name="T24" fmla="*/ 147 w 244"/>
                <a:gd name="T25" fmla="*/ 6 h 103"/>
                <a:gd name="T26" fmla="*/ 168 w 244"/>
                <a:gd name="T27" fmla="*/ 1 h 103"/>
                <a:gd name="T28" fmla="*/ 188 w 244"/>
                <a:gd name="T29" fmla="*/ 0 h 103"/>
                <a:gd name="T30" fmla="*/ 208 w 244"/>
                <a:gd name="T31" fmla="*/ 6 h 103"/>
                <a:gd name="T32" fmla="*/ 225 w 244"/>
                <a:gd name="T33" fmla="*/ 18 h 103"/>
                <a:gd name="T34" fmla="*/ 223 w 244"/>
                <a:gd name="T35" fmla="*/ 25 h 103"/>
                <a:gd name="T36" fmla="*/ 227 w 244"/>
                <a:gd name="T37" fmla="*/ 31 h 103"/>
                <a:gd name="T38" fmla="*/ 233 w 244"/>
                <a:gd name="T39" fmla="*/ 37 h 103"/>
                <a:gd name="T40" fmla="*/ 239 w 244"/>
                <a:gd name="T41" fmla="*/ 41 h 103"/>
                <a:gd name="T42" fmla="*/ 243 w 244"/>
                <a:gd name="T43" fmla="*/ 47 h 103"/>
                <a:gd name="T44" fmla="*/ 242 w 244"/>
                <a:gd name="T45" fmla="*/ 52 h 103"/>
                <a:gd name="T46" fmla="*/ 234 w 244"/>
                <a:gd name="T47" fmla="*/ 59 h 103"/>
                <a:gd name="T48" fmla="*/ 242 w 244"/>
                <a:gd name="T49" fmla="*/ 66 h 103"/>
                <a:gd name="T50" fmla="*/ 244 w 244"/>
                <a:gd name="T51" fmla="*/ 72 h 103"/>
                <a:gd name="T52" fmla="*/ 242 w 244"/>
                <a:gd name="T53" fmla="*/ 78 h 103"/>
                <a:gd name="T54" fmla="*/ 236 w 244"/>
                <a:gd name="T55" fmla="*/ 81 h 103"/>
                <a:gd name="T56" fmla="*/ 229 w 244"/>
                <a:gd name="T57" fmla="*/ 85 h 103"/>
                <a:gd name="T58" fmla="*/ 225 w 244"/>
                <a:gd name="T59" fmla="*/ 86 h 103"/>
                <a:gd name="T60" fmla="*/ 225 w 244"/>
                <a:gd name="T61" fmla="*/ 89 h 103"/>
                <a:gd name="T62" fmla="*/ 208 w 244"/>
                <a:gd name="T63" fmla="*/ 76 h 103"/>
                <a:gd name="T64" fmla="*/ 192 w 244"/>
                <a:gd name="T65" fmla="*/ 61 h 103"/>
                <a:gd name="T66" fmla="*/ 178 w 244"/>
                <a:gd name="T67" fmla="*/ 44 h 103"/>
                <a:gd name="T68" fmla="*/ 164 w 244"/>
                <a:gd name="T69" fmla="*/ 28 h 103"/>
                <a:gd name="T70" fmla="*/ 150 w 244"/>
                <a:gd name="T71" fmla="*/ 37 h 103"/>
                <a:gd name="T72" fmla="*/ 138 w 244"/>
                <a:gd name="T73" fmla="*/ 48 h 103"/>
                <a:gd name="T74" fmla="*/ 130 w 244"/>
                <a:gd name="T75" fmla="*/ 62 h 103"/>
                <a:gd name="T76" fmla="*/ 121 w 244"/>
                <a:gd name="T77" fmla="*/ 76 h 103"/>
                <a:gd name="T78" fmla="*/ 113 w 244"/>
                <a:gd name="T79" fmla="*/ 90 h 103"/>
                <a:gd name="T80" fmla="*/ 103 w 244"/>
                <a:gd name="T81" fmla="*/ 103 h 103"/>
                <a:gd name="T82" fmla="*/ 88 w 244"/>
                <a:gd name="T83" fmla="*/ 100 h 103"/>
                <a:gd name="T84" fmla="*/ 73 w 244"/>
                <a:gd name="T85" fmla="*/ 93 h 103"/>
                <a:gd name="T86" fmla="*/ 59 w 244"/>
                <a:gd name="T87" fmla="*/ 85 h 103"/>
                <a:gd name="T88" fmla="*/ 44 w 244"/>
                <a:gd name="T89" fmla="*/ 78 h 103"/>
                <a:gd name="T90" fmla="*/ 28 w 244"/>
                <a:gd name="T91" fmla="*/ 75 h 103"/>
                <a:gd name="T92" fmla="*/ 25 w 244"/>
                <a:gd name="T93" fmla="*/ 78 h 103"/>
                <a:gd name="T94" fmla="*/ 24 w 244"/>
                <a:gd name="T95" fmla="*/ 81 h 103"/>
                <a:gd name="T96" fmla="*/ 23 w 244"/>
                <a:gd name="T97" fmla="*/ 83 h 103"/>
                <a:gd name="T98" fmla="*/ 21 w 244"/>
                <a:gd name="T99" fmla="*/ 85 h 103"/>
                <a:gd name="T100" fmla="*/ 18 w 244"/>
                <a:gd name="T101" fmla="*/ 88 h 103"/>
                <a:gd name="T102" fmla="*/ 16 w 244"/>
                <a:gd name="T103" fmla="*/ 89 h 103"/>
                <a:gd name="T104" fmla="*/ 13 w 244"/>
                <a:gd name="T105" fmla="*/ 89 h 103"/>
                <a:gd name="T106" fmla="*/ 8 w 244"/>
                <a:gd name="T107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4" h="103">
                  <a:moveTo>
                    <a:pt x="8" y="89"/>
                  </a:moveTo>
                  <a:lnTo>
                    <a:pt x="0" y="25"/>
                  </a:lnTo>
                  <a:lnTo>
                    <a:pt x="11" y="35"/>
                  </a:lnTo>
                  <a:lnTo>
                    <a:pt x="20" y="42"/>
                  </a:lnTo>
                  <a:lnTo>
                    <a:pt x="27" y="47"/>
                  </a:lnTo>
                  <a:lnTo>
                    <a:pt x="32" y="49"/>
                  </a:lnTo>
                  <a:lnTo>
                    <a:pt x="42" y="51"/>
                  </a:lnTo>
                  <a:lnTo>
                    <a:pt x="55" y="52"/>
                  </a:lnTo>
                  <a:lnTo>
                    <a:pt x="73" y="54"/>
                  </a:lnTo>
                  <a:lnTo>
                    <a:pt x="89" y="40"/>
                  </a:lnTo>
                  <a:lnTo>
                    <a:pt x="107" y="25"/>
                  </a:lnTo>
                  <a:lnTo>
                    <a:pt x="127" y="14"/>
                  </a:lnTo>
                  <a:lnTo>
                    <a:pt x="147" y="6"/>
                  </a:lnTo>
                  <a:lnTo>
                    <a:pt x="168" y="1"/>
                  </a:lnTo>
                  <a:lnTo>
                    <a:pt x="188" y="0"/>
                  </a:lnTo>
                  <a:lnTo>
                    <a:pt x="208" y="6"/>
                  </a:lnTo>
                  <a:lnTo>
                    <a:pt x="225" y="18"/>
                  </a:lnTo>
                  <a:lnTo>
                    <a:pt x="223" y="25"/>
                  </a:lnTo>
                  <a:lnTo>
                    <a:pt x="227" y="31"/>
                  </a:lnTo>
                  <a:lnTo>
                    <a:pt x="233" y="37"/>
                  </a:lnTo>
                  <a:lnTo>
                    <a:pt x="239" y="41"/>
                  </a:lnTo>
                  <a:lnTo>
                    <a:pt x="243" y="47"/>
                  </a:lnTo>
                  <a:lnTo>
                    <a:pt x="242" y="52"/>
                  </a:lnTo>
                  <a:lnTo>
                    <a:pt x="234" y="59"/>
                  </a:lnTo>
                  <a:lnTo>
                    <a:pt x="242" y="66"/>
                  </a:lnTo>
                  <a:lnTo>
                    <a:pt x="244" y="72"/>
                  </a:lnTo>
                  <a:lnTo>
                    <a:pt x="242" y="78"/>
                  </a:lnTo>
                  <a:lnTo>
                    <a:pt x="236" y="81"/>
                  </a:lnTo>
                  <a:lnTo>
                    <a:pt x="229" y="85"/>
                  </a:lnTo>
                  <a:lnTo>
                    <a:pt x="225" y="86"/>
                  </a:lnTo>
                  <a:lnTo>
                    <a:pt x="225" y="89"/>
                  </a:lnTo>
                  <a:lnTo>
                    <a:pt x="208" y="76"/>
                  </a:lnTo>
                  <a:lnTo>
                    <a:pt x="192" y="61"/>
                  </a:lnTo>
                  <a:lnTo>
                    <a:pt x="178" y="44"/>
                  </a:lnTo>
                  <a:lnTo>
                    <a:pt x="164" y="28"/>
                  </a:lnTo>
                  <a:lnTo>
                    <a:pt x="150" y="37"/>
                  </a:lnTo>
                  <a:lnTo>
                    <a:pt x="138" y="48"/>
                  </a:lnTo>
                  <a:lnTo>
                    <a:pt x="130" y="62"/>
                  </a:lnTo>
                  <a:lnTo>
                    <a:pt x="121" y="76"/>
                  </a:lnTo>
                  <a:lnTo>
                    <a:pt x="113" y="90"/>
                  </a:lnTo>
                  <a:lnTo>
                    <a:pt x="103" y="103"/>
                  </a:lnTo>
                  <a:lnTo>
                    <a:pt x="88" y="100"/>
                  </a:lnTo>
                  <a:lnTo>
                    <a:pt x="73" y="93"/>
                  </a:lnTo>
                  <a:lnTo>
                    <a:pt x="59" y="85"/>
                  </a:lnTo>
                  <a:lnTo>
                    <a:pt x="44" y="78"/>
                  </a:lnTo>
                  <a:lnTo>
                    <a:pt x="28" y="75"/>
                  </a:lnTo>
                  <a:lnTo>
                    <a:pt x="25" y="78"/>
                  </a:lnTo>
                  <a:lnTo>
                    <a:pt x="24" y="81"/>
                  </a:lnTo>
                  <a:lnTo>
                    <a:pt x="23" y="83"/>
                  </a:lnTo>
                  <a:lnTo>
                    <a:pt x="21" y="85"/>
                  </a:lnTo>
                  <a:lnTo>
                    <a:pt x="18" y="88"/>
                  </a:lnTo>
                  <a:lnTo>
                    <a:pt x="16" y="89"/>
                  </a:lnTo>
                  <a:lnTo>
                    <a:pt x="13" y="89"/>
                  </a:lnTo>
                  <a:lnTo>
                    <a:pt x="8" y="89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245"/>
            <p:cNvSpPr>
              <a:spLocks/>
            </p:cNvSpPr>
            <p:nvPr/>
          </p:nvSpPr>
          <p:spPr bwMode="gray">
            <a:xfrm>
              <a:off x="3527" y="3955"/>
              <a:ext cx="172" cy="173"/>
            </a:xfrm>
            <a:custGeom>
              <a:avLst/>
              <a:gdLst>
                <a:gd name="T0" fmla="*/ 161 w 172"/>
                <a:gd name="T1" fmla="*/ 136 h 173"/>
                <a:gd name="T2" fmla="*/ 143 w 172"/>
                <a:gd name="T3" fmla="*/ 137 h 173"/>
                <a:gd name="T4" fmla="*/ 126 w 172"/>
                <a:gd name="T5" fmla="*/ 139 h 173"/>
                <a:gd name="T6" fmla="*/ 107 w 172"/>
                <a:gd name="T7" fmla="*/ 139 h 173"/>
                <a:gd name="T8" fmla="*/ 95 w 172"/>
                <a:gd name="T9" fmla="*/ 142 h 173"/>
                <a:gd name="T10" fmla="*/ 86 w 172"/>
                <a:gd name="T11" fmla="*/ 146 h 173"/>
                <a:gd name="T12" fmla="*/ 79 w 172"/>
                <a:gd name="T13" fmla="*/ 156 h 173"/>
                <a:gd name="T14" fmla="*/ 71 w 172"/>
                <a:gd name="T15" fmla="*/ 173 h 173"/>
                <a:gd name="T16" fmla="*/ 59 w 172"/>
                <a:gd name="T17" fmla="*/ 160 h 173"/>
                <a:gd name="T18" fmla="*/ 47 w 172"/>
                <a:gd name="T19" fmla="*/ 144 h 173"/>
                <a:gd name="T20" fmla="*/ 32 w 172"/>
                <a:gd name="T21" fmla="*/ 126 h 173"/>
                <a:gd name="T22" fmla="*/ 17 w 172"/>
                <a:gd name="T23" fmla="*/ 109 h 173"/>
                <a:gd name="T24" fmla="*/ 0 w 172"/>
                <a:gd name="T25" fmla="*/ 92 h 173"/>
                <a:gd name="T26" fmla="*/ 6 w 172"/>
                <a:gd name="T27" fmla="*/ 89 h 173"/>
                <a:gd name="T28" fmla="*/ 14 w 172"/>
                <a:gd name="T29" fmla="*/ 81 h 173"/>
                <a:gd name="T30" fmla="*/ 25 w 172"/>
                <a:gd name="T31" fmla="*/ 72 h 173"/>
                <a:gd name="T32" fmla="*/ 37 w 172"/>
                <a:gd name="T33" fmla="*/ 64 h 173"/>
                <a:gd name="T34" fmla="*/ 44 w 172"/>
                <a:gd name="T35" fmla="*/ 55 h 173"/>
                <a:gd name="T36" fmla="*/ 48 w 172"/>
                <a:gd name="T37" fmla="*/ 51 h 173"/>
                <a:gd name="T38" fmla="*/ 61 w 172"/>
                <a:gd name="T39" fmla="*/ 43 h 173"/>
                <a:gd name="T40" fmla="*/ 78 w 172"/>
                <a:gd name="T41" fmla="*/ 34 h 173"/>
                <a:gd name="T42" fmla="*/ 97 w 172"/>
                <a:gd name="T43" fmla="*/ 26 h 173"/>
                <a:gd name="T44" fmla="*/ 119 w 172"/>
                <a:gd name="T45" fmla="*/ 17 h 173"/>
                <a:gd name="T46" fmla="*/ 138 w 172"/>
                <a:gd name="T47" fmla="*/ 10 h 173"/>
                <a:gd name="T48" fmla="*/ 157 w 172"/>
                <a:gd name="T49" fmla="*/ 5 h 173"/>
                <a:gd name="T50" fmla="*/ 171 w 172"/>
                <a:gd name="T51" fmla="*/ 0 h 173"/>
                <a:gd name="T52" fmla="*/ 167 w 172"/>
                <a:gd name="T53" fmla="*/ 15 h 173"/>
                <a:gd name="T54" fmla="*/ 161 w 172"/>
                <a:gd name="T55" fmla="*/ 26 h 173"/>
                <a:gd name="T56" fmla="*/ 155 w 172"/>
                <a:gd name="T57" fmla="*/ 34 h 173"/>
                <a:gd name="T58" fmla="*/ 157 w 172"/>
                <a:gd name="T59" fmla="*/ 44 h 173"/>
                <a:gd name="T60" fmla="*/ 160 w 172"/>
                <a:gd name="T61" fmla="*/ 58 h 173"/>
                <a:gd name="T62" fmla="*/ 165 w 172"/>
                <a:gd name="T63" fmla="*/ 71 h 173"/>
                <a:gd name="T64" fmla="*/ 170 w 172"/>
                <a:gd name="T65" fmla="*/ 85 h 173"/>
                <a:gd name="T66" fmla="*/ 172 w 172"/>
                <a:gd name="T67" fmla="*/ 95 h 173"/>
                <a:gd name="T68" fmla="*/ 165 w 172"/>
                <a:gd name="T69" fmla="*/ 102 h 173"/>
                <a:gd name="T70" fmla="*/ 161 w 172"/>
                <a:gd name="T71" fmla="*/ 106 h 173"/>
                <a:gd name="T72" fmla="*/ 160 w 172"/>
                <a:gd name="T73" fmla="*/ 111 h 173"/>
                <a:gd name="T74" fmla="*/ 160 w 172"/>
                <a:gd name="T75" fmla="*/ 116 h 173"/>
                <a:gd name="T76" fmla="*/ 160 w 172"/>
                <a:gd name="T77" fmla="*/ 125 h 173"/>
                <a:gd name="T78" fmla="*/ 161 w 172"/>
                <a:gd name="T79" fmla="*/ 13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173">
                  <a:moveTo>
                    <a:pt x="161" y="136"/>
                  </a:moveTo>
                  <a:lnTo>
                    <a:pt x="143" y="137"/>
                  </a:lnTo>
                  <a:lnTo>
                    <a:pt x="126" y="139"/>
                  </a:lnTo>
                  <a:lnTo>
                    <a:pt x="107" y="139"/>
                  </a:lnTo>
                  <a:lnTo>
                    <a:pt x="95" y="142"/>
                  </a:lnTo>
                  <a:lnTo>
                    <a:pt x="86" y="146"/>
                  </a:lnTo>
                  <a:lnTo>
                    <a:pt x="79" y="156"/>
                  </a:lnTo>
                  <a:lnTo>
                    <a:pt x="71" y="173"/>
                  </a:lnTo>
                  <a:lnTo>
                    <a:pt x="59" y="160"/>
                  </a:lnTo>
                  <a:lnTo>
                    <a:pt x="47" y="144"/>
                  </a:lnTo>
                  <a:lnTo>
                    <a:pt x="32" y="126"/>
                  </a:lnTo>
                  <a:lnTo>
                    <a:pt x="17" y="109"/>
                  </a:lnTo>
                  <a:lnTo>
                    <a:pt x="0" y="92"/>
                  </a:lnTo>
                  <a:lnTo>
                    <a:pt x="6" y="89"/>
                  </a:lnTo>
                  <a:lnTo>
                    <a:pt x="14" y="81"/>
                  </a:lnTo>
                  <a:lnTo>
                    <a:pt x="25" y="72"/>
                  </a:lnTo>
                  <a:lnTo>
                    <a:pt x="37" y="64"/>
                  </a:lnTo>
                  <a:lnTo>
                    <a:pt x="44" y="55"/>
                  </a:lnTo>
                  <a:lnTo>
                    <a:pt x="48" y="51"/>
                  </a:lnTo>
                  <a:lnTo>
                    <a:pt x="61" y="43"/>
                  </a:lnTo>
                  <a:lnTo>
                    <a:pt x="78" y="34"/>
                  </a:lnTo>
                  <a:lnTo>
                    <a:pt x="97" y="26"/>
                  </a:lnTo>
                  <a:lnTo>
                    <a:pt x="119" y="17"/>
                  </a:lnTo>
                  <a:lnTo>
                    <a:pt x="138" y="10"/>
                  </a:lnTo>
                  <a:lnTo>
                    <a:pt x="157" y="5"/>
                  </a:lnTo>
                  <a:lnTo>
                    <a:pt x="171" y="0"/>
                  </a:lnTo>
                  <a:lnTo>
                    <a:pt x="167" y="15"/>
                  </a:lnTo>
                  <a:lnTo>
                    <a:pt x="161" y="26"/>
                  </a:lnTo>
                  <a:lnTo>
                    <a:pt x="155" y="34"/>
                  </a:lnTo>
                  <a:lnTo>
                    <a:pt x="157" y="44"/>
                  </a:lnTo>
                  <a:lnTo>
                    <a:pt x="160" y="58"/>
                  </a:lnTo>
                  <a:lnTo>
                    <a:pt x="165" y="71"/>
                  </a:lnTo>
                  <a:lnTo>
                    <a:pt x="170" y="85"/>
                  </a:lnTo>
                  <a:lnTo>
                    <a:pt x="172" y="95"/>
                  </a:lnTo>
                  <a:lnTo>
                    <a:pt x="165" y="102"/>
                  </a:lnTo>
                  <a:lnTo>
                    <a:pt x="161" y="106"/>
                  </a:lnTo>
                  <a:lnTo>
                    <a:pt x="160" y="111"/>
                  </a:lnTo>
                  <a:lnTo>
                    <a:pt x="160" y="116"/>
                  </a:lnTo>
                  <a:lnTo>
                    <a:pt x="160" y="125"/>
                  </a:lnTo>
                  <a:lnTo>
                    <a:pt x="161" y="136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246"/>
            <p:cNvSpPr>
              <a:spLocks/>
            </p:cNvSpPr>
            <p:nvPr/>
          </p:nvSpPr>
          <p:spPr bwMode="gray">
            <a:xfrm>
              <a:off x="3598" y="4091"/>
              <a:ext cx="138" cy="96"/>
            </a:xfrm>
            <a:custGeom>
              <a:avLst/>
              <a:gdLst>
                <a:gd name="T0" fmla="*/ 131 w 138"/>
                <a:gd name="T1" fmla="*/ 32 h 96"/>
                <a:gd name="T2" fmla="*/ 117 w 138"/>
                <a:gd name="T3" fmla="*/ 21 h 96"/>
                <a:gd name="T4" fmla="*/ 103 w 138"/>
                <a:gd name="T5" fmla="*/ 10 h 96"/>
                <a:gd name="T6" fmla="*/ 91 w 138"/>
                <a:gd name="T7" fmla="*/ 0 h 96"/>
                <a:gd name="T8" fmla="*/ 70 w 138"/>
                <a:gd name="T9" fmla="*/ 1 h 96"/>
                <a:gd name="T10" fmla="*/ 50 w 138"/>
                <a:gd name="T11" fmla="*/ 3 h 96"/>
                <a:gd name="T12" fmla="*/ 31 w 138"/>
                <a:gd name="T13" fmla="*/ 3 h 96"/>
                <a:gd name="T14" fmla="*/ 19 w 138"/>
                <a:gd name="T15" fmla="*/ 4 h 96"/>
                <a:gd name="T16" fmla="*/ 12 w 138"/>
                <a:gd name="T17" fmla="*/ 10 h 96"/>
                <a:gd name="T18" fmla="*/ 7 w 138"/>
                <a:gd name="T19" fmla="*/ 20 h 96"/>
                <a:gd name="T20" fmla="*/ 4 w 138"/>
                <a:gd name="T21" fmla="*/ 30 h 96"/>
                <a:gd name="T22" fmla="*/ 0 w 138"/>
                <a:gd name="T23" fmla="*/ 38 h 96"/>
                <a:gd name="T24" fmla="*/ 5 w 138"/>
                <a:gd name="T25" fmla="*/ 42 h 96"/>
                <a:gd name="T26" fmla="*/ 15 w 138"/>
                <a:gd name="T27" fmla="*/ 48 h 96"/>
                <a:gd name="T28" fmla="*/ 25 w 138"/>
                <a:gd name="T29" fmla="*/ 54 h 96"/>
                <a:gd name="T30" fmla="*/ 36 w 138"/>
                <a:gd name="T31" fmla="*/ 58 h 96"/>
                <a:gd name="T32" fmla="*/ 43 w 138"/>
                <a:gd name="T33" fmla="*/ 59 h 96"/>
                <a:gd name="T34" fmla="*/ 45 w 138"/>
                <a:gd name="T35" fmla="*/ 52 h 96"/>
                <a:gd name="T36" fmla="*/ 45 w 138"/>
                <a:gd name="T37" fmla="*/ 48 h 96"/>
                <a:gd name="T38" fmla="*/ 46 w 138"/>
                <a:gd name="T39" fmla="*/ 45 h 96"/>
                <a:gd name="T40" fmla="*/ 48 w 138"/>
                <a:gd name="T41" fmla="*/ 44 h 96"/>
                <a:gd name="T42" fmla="*/ 49 w 138"/>
                <a:gd name="T43" fmla="*/ 44 h 96"/>
                <a:gd name="T44" fmla="*/ 50 w 138"/>
                <a:gd name="T45" fmla="*/ 45 h 96"/>
                <a:gd name="T46" fmla="*/ 53 w 138"/>
                <a:gd name="T47" fmla="*/ 48 h 96"/>
                <a:gd name="T48" fmla="*/ 55 w 138"/>
                <a:gd name="T49" fmla="*/ 51 h 96"/>
                <a:gd name="T50" fmla="*/ 58 w 138"/>
                <a:gd name="T51" fmla="*/ 55 h 96"/>
                <a:gd name="T52" fmla="*/ 86 w 138"/>
                <a:gd name="T53" fmla="*/ 55 h 96"/>
                <a:gd name="T54" fmla="*/ 86 w 138"/>
                <a:gd name="T55" fmla="*/ 65 h 96"/>
                <a:gd name="T56" fmla="*/ 89 w 138"/>
                <a:gd name="T57" fmla="*/ 71 h 96"/>
                <a:gd name="T58" fmla="*/ 90 w 138"/>
                <a:gd name="T59" fmla="*/ 72 h 96"/>
                <a:gd name="T60" fmla="*/ 93 w 138"/>
                <a:gd name="T61" fmla="*/ 73 h 96"/>
                <a:gd name="T62" fmla="*/ 94 w 138"/>
                <a:gd name="T63" fmla="*/ 75 h 96"/>
                <a:gd name="T64" fmla="*/ 96 w 138"/>
                <a:gd name="T65" fmla="*/ 79 h 96"/>
                <a:gd name="T66" fmla="*/ 97 w 138"/>
                <a:gd name="T67" fmla="*/ 89 h 96"/>
                <a:gd name="T68" fmla="*/ 106 w 138"/>
                <a:gd name="T69" fmla="*/ 93 h 96"/>
                <a:gd name="T70" fmla="*/ 118 w 138"/>
                <a:gd name="T71" fmla="*/ 95 h 96"/>
                <a:gd name="T72" fmla="*/ 132 w 138"/>
                <a:gd name="T73" fmla="*/ 96 h 96"/>
                <a:gd name="T74" fmla="*/ 137 w 138"/>
                <a:gd name="T75" fmla="*/ 83 h 96"/>
                <a:gd name="T76" fmla="*/ 138 w 138"/>
                <a:gd name="T77" fmla="*/ 72 h 96"/>
                <a:gd name="T78" fmla="*/ 135 w 138"/>
                <a:gd name="T79" fmla="*/ 61 h 96"/>
                <a:gd name="T80" fmla="*/ 132 w 138"/>
                <a:gd name="T81" fmla="*/ 49 h 96"/>
                <a:gd name="T82" fmla="*/ 131 w 138"/>
                <a:gd name="T83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96">
                  <a:moveTo>
                    <a:pt x="131" y="32"/>
                  </a:moveTo>
                  <a:lnTo>
                    <a:pt x="117" y="21"/>
                  </a:lnTo>
                  <a:lnTo>
                    <a:pt x="103" y="10"/>
                  </a:lnTo>
                  <a:lnTo>
                    <a:pt x="91" y="0"/>
                  </a:lnTo>
                  <a:lnTo>
                    <a:pt x="70" y="1"/>
                  </a:lnTo>
                  <a:lnTo>
                    <a:pt x="50" y="3"/>
                  </a:lnTo>
                  <a:lnTo>
                    <a:pt x="31" y="3"/>
                  </a:lnTo>
                  <a:lnTo>
                    <a:pt x="19" y="4"/>
                  </a:lnTo>
                  <a:lnTo>
                    <a:pt x="12" y="10"/>
                  </a:lnTo>
                  <a:lnTo>
                    <a:pt x="7" y="20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5" y="42"/>
                  </a:lnTo>
                  <a:lnTo>
                    <a:pt x="15" y="48"/>
                  </a:lnTo>
                  <a:lnTo>
                    <a:pt x="25" y="54"/>
                  </a:lnTo>
                  <a:lnTo>
                    <a:pt x="36" y="58"/>
                  </a:lnTo>
                  <a:lnTo>
                    <a:pt x="43" y="59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6" y="45"/>
                  </a:lnTo>
                  <a:lnTo>
                    <a:pt x="48" y="44"/>
                  </a:lnTo>
                  <a:lnTo>
                    <a:pt x="49" y="44"/>
                  </a:lnTo>
                  <a:lnTo>
                    <a:pt x="50" y="45"/>
                  </a:lnTo>
                  <a:lnTo>
                    <a:pt x="53" y="48"/>
                  </a:lnTo>
                  <a:lnTo>
                    <a:pt x="55" y="51"/>
                  </a:lnTo>
                  <a:lnTo>
                    <a:pt x="58" y="55"/>
                  </a:lnTo>
                  <a:lnTo>
                    <a:pt x="86" y="55"/>
                  </a:lnTo>
                  <a:lnTo>
                    <a:pt x="86" y="65"/>
                  </a:lnTo>
                  <a:lnTo>
                    <a:pt x="89" y="71"/>
                  </a:lnTo>
                  <a:lnTo>
                    <a:pt x="90" y="72"/>
                  </a:lnTo>
                  <a:lnTo>
                    <a:pt x="93" y="73"/>
                  </a:lnTo>
                  <a:lnTo>
                    <a:pt x="94" y="75"/>
                  </a:lnTo>
                  <a:lnTo>
                    <a:pt x="96" y="79"/>
                  </a:lnTo>
                  <a:lnTo>
                    <a:pt x="97" y="89"/>
                  </a:lnTo>
                  <a:lnTo>
                    <a:pt x="106" y="93"/>
                  </a:lnTo>
                  <a:lnTo>
                    <a:pt x="118" y="95"/>
                  </a:lnTo>
                  <a:lnTo>
                    <a:pt x="132" y="96"/>
                  </a:lnTo>
                  <a:lnTo>
                    <a:pt x="137" y="83"/>
                  </a:lnTo>
                  <a:lnTo>
                    <a:pt x="138" y="72"/>
                  </a:lnTo>
                  <a:lnTo>
                    <a:pt x="135" y="61"/>
                  </a:lnTo>
                  <a:lnTo>
                    <a:pt x="132" y="49"/>
                  </a:lnTo>
                  <a:lnTo>
                    <a:pt x="131" y="3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247"/>
            <p:cNvSpPr>
              <a:spLocks/>
            </p:cNvSpPr>
            <p:nvPr/>
          </p:nvSpPr>
          <p:spPr bwMode="gray">
            <a:xfrm>
              <a:off x="4091" y="3623"/>
              <a:ext cx="127" cy="106"/>
            </a:xfrm>
            <a:custGeom>
              <a:avLst/>
              <a:gdLst>
                <a:gd name="T0" fmla="*/ 4 w 127"/>
                <a:gd name="T1" fmla="*/ 101 h 106"/>
                <a:gd name="T2" fmla="*/ 5 w 127"/>
                <a:gd name="T3" fmla="*/ 88 h 106"/>
                <a:gd name="T4" fmla="*/ 5 w 127"/>
                <a:gd name="T5" fmla="*/ 70 h 106"/>
                <a:gd name="T6" fmla="*/ 5 w 127"/>
                <a:gd name="T7" fmla="*/ 48 h 106"/>
                <a:gd name="T8" fmla="*/ 4 w 127"/>
                <a:gd name="T9" fmla="*/ 30 h 106"/>
                <a:gd name="T10" fmla="*/ 0 w 127"/>
                <a:gd name="T11" fmla="*/ 16 h 106"/>
                <a:gd name="T12" fmla="*/ 5 w 127"/>
                <a:gd name="T13" fmla="*/ 12 h 106"/>
                <a:gd name="T14" fmla="*/ 8 w 127"/>
                <a:gd name="T15" fmla="*/ 9 h 106"/>
                <a:gd name="T16" fmla="*/ 12 w 127"/>
                <a:gd name="T17" fmla="*/ 8 h 106"/>
                <a:gd name="T18" fmla="*/ 14 w 127"/>
                <a:gd name="T19" fmla="*/ 6 h 106"/>
                <a:gd name="T20" fmla="*/ 17 w 127"/>
                <a:gd name="T21" fmla="*/ 5 h 106"/>
                <a:gd name="T22" fmla="*/ 18 w 127"/>
                <a:gd name="T23" fmla="*/ 5 h 106"/>
                <a:gd name="T24" fmla="*/ 19 w 127"/>
                <a:gd name="T25" fmla="*/ 3 h 106"/>
                <a:gd name="T26" fmla="*/ 32 w 127"/>
                <a:gd name="T27" fmla="*/ 0 h 106"/>
                <a:gd name="T28" fmla="*/ 45 w 127"/>
                <a:gd name="T29" fmla="*/ 3 h 106"/>
                <a:gd name="T30" fmla="*/ 58 w 127"/>
                <a:gd name="T31" fmla="*/ 9 h 106"/>
                <a:gd name="T32" fmla="*/ 67 w 127"/>
                <a:gd name="T33" fmla="*/ 17 h 106"/>
                <a:gd name="T34" fmla="*/ 77 w 127"/>
                <a:gd name="T35" fmla="*/ 24 h 106"/>
                <a:gd name="T36" fmla="*/ 87 w 127"/>
                <a:gd name="T37" fmla="*/ 23 h 106"/>
                <a:gd name="T38" fmla="*/ 100 w 127"/>
                <a:gd name="T39" fmla="*/ 20 h 106"/>
                <a:gd name="T40" fmla="*/ 113 w 127"/>
                <a:gd name="T41" fmla="*/ 19 h 106"/>
                <a:gd name="T42" fmla="*/ 123 w 127"/>
                <a:gd name="T43" fmla="*/ 19 h 106"/>
                <a:gd name="T44" fmla="*/ 124 w 127"/>
                <a:gd name="T45" fmla="*/ 32 h 106"/>
                <a:gd name="T46" fmla="*/ 125 w 127"/>
                <a:gd name="T47" fmla="*/ 40 h 106"/>
                <a:gd name="T48" fmla="*/ 127 w 127"/>
                <a:gd name="T49" fmla="*/ 51 h 106"/>
                <a:gd name="T50" fmla="*/ 113 w 127"/>
                <a:gd name="T51" fmla="*/ 57 h 106"/>
                <a:gd name="T52" fmla="*/ 96 w 127"/>
                <a:gd name="T53" fmla="*/ 65 h 106"/>
                <a:gd name="T54" fmla="*/ 80 w 127"/>
                <a:gd name="T55" fmla="*/ 74 h 106"/>
                <a:gd name="T56" fmla="*/ 65 w 127"/>
                <a:gd name="T57" fmla="*/ 78 h 106"/>
                <a:gd name="T58" fmla="*/ 62 w 127"/>
                <a:gd name="T59" fmla="*/ 74 h 106"/>
                <a:gd name="T60" fmla="*/ 59 w 127"/>
                <a:gd name="T61" fmla="*/ 70 h 106"/>
                <a:gd name="T62" fmla="*/ 58 w 127"/>
                <a:gd name="T63" fmla="*/ 64 h 106"/>
                <a:gd name="T64" fmla="*/ 55 w 127"/>
                <a:gd name="T65" fmla="*/ 61 h 106"/>
                <a:gd name="T66" fmla="*/ 53 w 127"/>
                <a:gd name="T67" fmla="*/ 63 h 106"/>
                <a:gd name="T68" fmla="*/ 50 w 127"/>
                <a:gd name="T69" fmla="*/ 64 h 106"/>
                <a:gd name="T70" fmla="*/ 46 w 127"/>
                <a:gd name="T71" fmla="*/ 65 h 106"/>
                <a:gd name="T72" fmla="*/ 43 w 127"/>
                <a:gd name="T73" fmla="*/ 67 h 106"/>
                <a:gd name="T74" fmla="*/ 41 w 127"/>
                <a:gd name="T75" fmla="*/ 70 h 106"/>
                <a:gd name="T76" fmla="*/ 41 w 127"/>
                <a:gd name="T77" fmla="*/ 71 h 106"/>
                <a:gd name="T78" fmla="*/ 34 w 127"/>
                <a:gd name="T79" fmla="*/ 78 h 106"/>
                <a:gd name="T80" fmla="*/ 29 w 127"/>
                <a:gd name="T81" fmla="*/ 88 h 106"/>
                <a:gd name="T82" fmla="*/ 26 w 127"/>
                <a:gd name="T83" fmla="*/ 98 h 106"/>
                <a:gd name="T84" fmla="*/ 21 w 127"/>
                <a:gd name="T85" fmla="*/ 106 h 106"/>
                <a:gd name="T86" fmla="*/ 19 w 127"/>
                <a:gd name="T87" fmla="*/ 105 h 106"/>
                <a:gd name="T88" fmla="*/ 18 w 127"/>
                <a:gd name="T89" fmla="*/ 102 h 106"/>
                <a:gd name="T90" fmla="*/ 15 w 127"/>
                <a:gd name="T91" fmla="*/ 101 h 106"/>
                <a:gd name="T92" fmla="*/ 12 w 127"/>
                <a:gd name="T93" fmla="*/ 99 h 106"/>
                <a:gd name="T94" fmla="*/ 8 w 127"/>
                <a:gd name="T95" fmla="*/ 99 h 106"/>
                <a:gd name="T96" fmla="*/ 4 w 127"/>
                <a:gd name="T97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06">
                  <a:moveTo>
                    <a:pt x="4" y="101"/>
                  </a:moveTo>
                  <a:lnTo>
                    <a:pt x="5" y="88"/>
                  </a:lnTo>
                  <a:lnTo>
                    <a:pt x="5" y="70"/>
                  </a:lnTo>
                  <a:lnTo>
                    <a:pt x="5" y="48"/>
                  </a:lnTo>
                  <a:lnTo>
                    <a:pt x="4" y="30"/>
                  </a:lnTo>
                  <a:lnTo>
                    <a:pt x="0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32" y="0"/>
                  </a:lnTo>
                  <a:lnTo>
                    <a:pt x="45" y="3"/>
                  </a:lnTo>
                  <a:lnTo>
                    <a:pt x="58" y="9"/>
                  </a:lnTo>
                  <a:lnTo>
                    <a:pt x="67" y="17"/>
                  </a:lnTo>
                  <a:lnTo>
                    <a:pt x="77" y="24"/>
                  </a:lnTo>
                  <a:lnTo>
                    <a:pt x="87" y="23"/>
                  </a:lnTo>
                  <a:lnTo>
                    <a:pt x="100" y="20"/>
                  </a:lnTo>
                  <a:lnTo>
                    <a:pt x="113" y="19"/>
                  </a:lnTo>
                  <a:lnTo>
                    <a:pt x="123" y="19"/>
                  </a:lnTo>
                  <a:lnTo>
                    <a:pt x="124" y="32"/>
                  </a:lnTo>
                  <a:lnTo>
                    <a:pt x="125" y="40"/>
                  </a:lnTo>
                  <a:lnTo>
                    <a:pt x="127" y="51"/>
                  </a:lnTo>
                  <a:lnTo>
                    <a:pt x="113" y="57"/>
                  </a:lnTo>
                  <a:lnTo>
                    <a:pt x="96" y="65"/>
                  </a:lnTo>
                  <a:lnTo>
                    <a:pt x="80" y="74"/>
                  </a:lnTo>
                  <a:lnTo>
                    <a:pt x="65" y="78"/>
                  </a:lnTo>
                  <a:lnTo>
                    <a:pt x="62" y="74"/>
                  </a:lnTo>
                  <a:lnTo>
                    <a:pt x="59" y="70"/>
                  </a:lnTo>
                  <a:lnTo>
                    <a:pt x="58" y="64"/>
                  </a:lnTo>
                  <a:lnTo>
                    <a:pt x="55" y="61"/>
                  </a:lnTo>
                  <a:lnTo>
                    <a:pt x="53" y="63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3" y="67"/>
                  </a:lnTo>
                  <a:lnTo>
                    <a:pt x="41" y="70"/>
                  </a:lnTo>
                  <a:lnTo>
                    <a:pt x="41" y="71"/>
                  </a:lnTo>
                  <a:lnTo>
                    <a:pt x="34" y="78"/>
                  </a:lnTo>
                  <a:lnTo>
                    <a:pt x="29" y="88"/>
                  </a:lnTo>
                  <a:lnTo>
                    <a:pt x="26" y="98"/>
                  </a:lnTo>
                  <a:lnTo>
                    <a:pt x="21" y="106"/>
                  </a:lnTo>
                  <a:lnTo>
                    <a:pt x="19" y="105"/>
                  </a:lnTo>
                  <a:lnTo>
                    <a:pt x="18" y="102"/>
                  </a:lnTo>
                  <a:lnTo>
                    <a:pt x="15" y="101"/>
                  </a:lnTo>
                  <a:lnTo>
                    <a:pt x="12" y="99"/>
                  </a:lnTo>
                  <a:lnTo>
                    <a:pt x="8" y="99"/>
                  </a:lnTo>
                  <a:lnTo>
                    <a:pt x="4" y="101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248"/>
            <p:cNvSpPr>
              <a:spLocks/>
            </p:cNvSpPr>
            <p:nvPr/>
          </p:nvSpPr>
          <p:spPr bwMode="gray">
            <a:xfrm>
              <a:off x="3999" y="3632"/>
              <a:ext cx="99" cy="96"/>
            </a:xfrm>
            <a:custGeom>
              <a:avLst/>
              <a:gdLst>
                <a:gd name="T0" fmla="*/ 96 w 99"/>
                <a:gd name="T1" fmla="*/ 93 h 96"/>
                <a:gd name="T2" fmla="*/ 90 w 99"/>
                <a:gd name="T3" fmla="*/ 89 h 96"/>
                <a:gd name="T4" fmla="*/ 86 w 99"/>
                <a:gd name="T5" fmla="*/ 86 h 96"/>
                <a:gd name="T6" fmla="*/ 83 w 99"/>
                <a:gd name="T7" fmla="*/ 83 h 96"/>
                <a:gd name="T8" fmla="*/ 82 w 99"/>
                <a:gd name="T9" fmla="*/ 82 h 96"/>
                <a:gd name="T10" fmla="*/ 79 w 99"/>
                <a:gd name="T11" fmla="*/ 79 h 96"/>
                <a:gd name="T12" fmla="*/ 76 w 99"/>
                <a:gd name="T13" fmla="*/ 78 h 96"/>
                <a:gd name="T14" fmla="*/ 75 w 99"/>
                <a:gd name="T15" fmla="*/ 76 h 96"/>
                <a:gd name="T16" fmla="*/ 73 w 99"/>
                <a:gd name="T17" fmla="*/ 78 h 96"/>
                <a:gd name="T18" fmla="*/ 73 w 99"/>
                <a:gd name="T19" fmla="*/ 79 h 96"/>
                <a:gd name="T20" fmla="*/ 73 w 99"/>
                <a:gd name="T21" fmla="*/ 80 h 96"/>
                <a:gd name="T22" fmla="*/ 72 w 99"/>
                <a:gd name="T23" fmla="*/ 83 h 96"/>
                <a:gd name="T24" fmla="*/ 72 w 99"/>
                <a:gd name="T25" fmla="*/ 86 h 96"/>
                <a:gd name="T26" fmla="*/ 70 w 99"/>
                <a:gd name="T27" fmla="*/ 89 h 96"/>
                <a:gd name="T28" fmla="*/ 69 w 99"/>
                <a:gd name="T29" fmla="*/ 92 h 96"/>
                <a:gd name="T30" fmla="*/ 65 w 99"/>
                <a:gd name="T31" fmla="*/ 92 h 96"/>
                <a:gd name="T32" fmla="*/ 56 w 99"/>
                <a:gd name="T33" fmla="*/ 93 h 96"/>
                <a:gd name="T34" fmla="*/ 46 w 99"/>
                <a:gd name="T35" fmla="*/ 95 h 96"/>
                <a:gd name="T36" fmla="*/ 34 w 99"/>
                <a:gd name="T37" fmla="*/ 96 h 96"/>
                <a:gd name="T38" fmla="*/ 21 w 99"/>
                <a:gd name="T39" fmla="*/ 96 h 96"/>
                <a:gd name="T40" fmla="*/ 11 w 99"/>
                <a:gd name="T41" fmla="*/ 95 h 96"/>
                <a:gd name="T42" fmla="*/ 3 w 99"/>
                <a:gd name="T43" fmla="*/ 90 h 96"/>
                <a:gd name="T44" fmla="*/ 0 w 99"/>
                <a:gd name="T45" fmla="*/ 85 h 96"/>
                <a:gd name="T46" fmla="*/ 4 w 99"/>
                <a:gd name="T47" fmla="*/ 85 h 96"/>
                <a:gd name="T48" fmla="*/ 11 w 99"/>
                <a:gd name="T49" fmla="*/ 82 h 96"/>
                <a:gd name="T50" fmla="*/ 22 w 99"/>
                <a:gd name="T51" fmla="*/ 79 h 96"/>
                <a:gd name="T52" fmla="*/ 35 w 99"/>
                <a:gd name="T53" fmla="*/ 76 h 96"/>
                <a:gd name="T54" fmla="*/ 48 w 99"/>
                <a:gd name="T55" fmla="*/ 72 h 96"/>
                <a:gd name="T56" fmla="*/ 56 w 99"/>
                <a:gd name="T57" fmla="*/ 69 h 96"/>
                <a:gd name="T58" fmla="*/ 62 w 99"/>
                <a:gd name="T59" fmla="*/ 66 h 96"/>
                <a:gd name="T60" fmla="*/ 59 w 99"/>
                <a:gd name="T61" fmla="*/ 59 h 96"/>
                <a:gd name="T62" fmla="*/ 51 w 99"/>
                <a:gd name="T63" fmla="*/ 52 h 96"/>
                <a:gd name="T64" fmla="*/ 42 w 99"/>
                <a:gd name="T65" fmla="*/ 44 h 96"/>
                <a:gd name="T66" fmla="*/ 34 w 99"/>
                <a:gd name="T67" fmla="*/ 37 h 96"/>
                <a:gd name="T68" fmla="*/ 28 w 99"/>
                <a:gd name="T69" fmla="*/ 30 h 96"/>
                <a:gd name="T70" fmla="*/ 28 w 99"/>
                <a:gd name="T71" fmla="*/ 25 h 96"/>
                <a:gd name="T72" fmla="*/ 39 w 99"/>
                <a:gd name="T73" fmla="*/ 15 h 96"/>
                <a:gd name="T74" fmla="*/ 51 w 99"/>
                <a:gd name="T75" fmla="*/ 11 h 96"/>
                <a:gd name="T76" fmla="*/ 61 w 99"/>
                <a:gd name="T77" fmla="*/ 14 h 96"/>
                <a:gd name="T78" fmla="*/ 63 w 99"/>
                <a:gd name="T79" fmla="*/ 13 h 96"/>
                <a:gd name="T80" fmla="*/ 69 w 99"/>
                <a:gd name="T81" fmla="*/ 8 h 96"/>
                <a:gd name="T82" fmla="*/ 75 w 99"/>
                <a:gd name="T83" fmla="*/ 3 h 96"/>
                <a:gd name="T84" fmla="*/ 80 w 99"/>
                <a:gd name="T85" fmla="*/ 0 h 96"/>
                <a:gd name="T86" fmla="*/ 87 w 99"/>
                <a:gd name="T87" fmla="*/ 1 h 96"/>
                <a:gd name="T88" fmla="*/ 92 w 99"/>
                <a:gd name="T89" fmla="*/ 8 h 96"/>
                <a:gd name="T90" fmla="*/ 96 w 99"/>
                <a:gd name="T91" fmla="*/ 20 h 96"/>
                <a:gd name="T92" fmla="*/ 97 w 99"/>
                <a:gd name="T93" fmla="*/ 28 h 96"/>
                <a:gd name="T94" fmla="*/ 99 w 99"/>
                <a:gd name="T95" fmla="*/ 38 h 96"/>
                <a:gd name="T96" fmla="*/ 99 w 99"/>
                <a:gd name="T97" fmla="*/ 51 h 96"/>
                <a:gd name="T98" fmla="*/ 97 w 99"/>
                <a:gd name="T99" fmla="*/ 69 h 96"/>
                <a:gd name="T100" fmla="*/ 96 w 99"/>
                <a:gd name="T101" fmla="*/ 9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6">
                  <a:moveTo>
                    <a:pt x="96" y="93"/>
                  </a:moveTo>
                  <a:lnTo>
                    <a:pt x="90" y="89"/>
                  </a:lnTo>
                  <a:lnTo>
                    <a:pt x="86" y="86"/>
                  </a:lnTo>
                  <a:lnTo>
                    <a:pt x="83" y="83"/>
                  </a:lnTo>
                  <a:lnTo>
                    <a:pt x="82" y="82"/>
                  </a:lnTo>
                  <a:lnTo>
                    <a:pt x="79" y="79"/>
                  </a:lnTo>
                  <a:lnTo>
                    <a:pt x="76" y="78"/>
                  </a:lnTo>
                  <a:lnTo>
                    <a:pt x="75" y="76"/>
                  </a:lnTo>
                  <a:lnTo>
                    <a:pt x="73" y="78"/>
                  </a:lnTo>
                  <a:lnTo>
                    <a:pt x="73" y="79"/>
                  </a:lnTo>
                  <a:lnTo>
                    <a:pt x="73" y="80"/>
                  </a:lnTo>
                  <a:lnTo>
                    <a:pt x="72" y="83"/>
                  </a:lnTo>
                  <a:lnTo>
                    <a:pt x="72" y="86"/>
                  </a:lnTo>
                  <a:lnTo>
                    <a:pt x="70" y="89"/>
                  </a:lnTo>
                  <a:lnTo>
                    <a:pt x="69" y="92"/>
                  </a:lnTo>
                  <a:lnTo>
                    <a:pt x="65" y="92"/>
                  </a:lnTo>
                  <a:lnTo>
                    <a:pt x="56" y="93"/>
                  </a:lnTo>
                  <a:lnTo>
                    <a:pt x="46" y="95"/>
                  </a:lnTo>
                  <a:lnTo>
                    <a:pt x="34" y="96"/>
                  </a:lnTo>
                  <a:lnTo>
                    <a:pt x="21" y="96"/>
                  </a:lnTo>
                  <a:lnTo>
                    <a:pt x="11" y="95"/>
                  </a:lnTo>
                  <a:lnTo>
                    <a:pt x="3" y="90"/>
                  </a:lnTo>
                  <a:lnTo>
                    <a:pt x="0" y="85"/>
                  </a:lnTo>
                  <a:lnTo>
                    <a:pt x="4" y="85"/>
                  </a:lnTo>
                  <a:lnTo>
                    <a:pt x="11" y="82"/>
                  </a:lnTo>
                  <a:lnTo>
                    <a:pt x="22" y="79"/>
                  </a:lnTo>
                  <a:lnTo>
                    <a:pt x="35" y="76"/>
                  </a:lnTo>
                  <a:lnTo>
                    <a:pt x="48" y="72"/>
                  </a:lnTo>
                  <a:lnTo>
                    <a:pt x="56" y="69"/>
                  </a:lnTo>
                  <a:lnTo>
                    <a:pt x="62" y="66"/>
                  </a:lnTo>
                  <a:lnTo>
                    <a:pt x="59" y="59"/>
                  </a:lnTo>
                  <a:lnTo>
                    <a:pt x="51" y="52"/>
                  </a:lnTo>
                  <a:lnTo>
                    <a:pt x="42" y="44"/>
                  </a:lnTo>
                  <a:lnTo>
                    <a:pt x="34" y="37"/>
                  </a:lnTo>
                  <a:lnTo>
                    <a:pt x="28" y="30"/>
                  </a:lnTo>
                  <a:lnTo>
                    <a:pt x="28" y="25"/>
                  </a:lnTo>
                  <a:lnTo>
                    <a:pt x="39" y="15"/>
                  </a:lnTo>
                  <a:lnTo>
                    <a:pt x="51" y="11"/>
                  </a:lnTo>
                  <a:lnTo>
                    <a:pt x="61" y="14"/>
                  </a:lnTo>
                  <a:lnTo>
                    <a:pt x="63" y="13"/>
                  </a:lnTo>
                  <a:lnTo>
                    <a:pt x="69" y="8"/>
                  </a:lnTo>
                  <a:lnTo>
                    <a:pt x="75" y="3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2" y="8"/>
                  </a:lnTo>
                  <a:lnTo>
                    <a:pt x="96" y="20"/>
                  </a:lnTo>
                  <a:lnTo>
                    <a:pt x="97" y="28"/>
                  </a:lnTo>
                  <a:lnTo>
                    <a:pt x="99" y="38"/>
                  </a:lnTo>
                  <a:lnTo>
                    <a:pt x="99" y="51"/>
                  </a:lnTo>
                  <a:lnTo>
                    <a:pt x="97" y="69"/>
                  </a:lnTo>
                  <a:lnTo>
                    <a:pt x="96" y="93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249"/>
            <p:cNvSpPr>
              <a:spLocks/>
            </p:cNvSpPr>
            <p:nvPr/>
          </p:nvSpPr>
          <p:spPr bwMode="gray">
            <a:xfrm>
              <a:off x="3863" y="3753"/>
              <a:ext cx="68" cy="31"/>
            </a:xfrm>
            <a:custGeom>
              <a:avLst/>
              <a:gdLst>
                <a:gd name="T0" fmla="*/ 55 w 68"/>
                <a:gd name="T1" fmla="*/ 30 h 31"/>
                <a:gd name="T2" fmla="*/ 44 w 68"/>
                <a:gd name="T3" fmla="*/ 30 h 31"/>
                <a:gd name="T4" fmla="*/ 31 w 68"/>
                <a:gd name="T5" fmla="*/ 31 h 31"/>
                <a:gd name="T6" fmla="*/ 20 w 68"/>
                <a:gd name="T7" fmla="*/ 30 h 31"/>
                <a:gd name="T8" fmla="*/ 10 w 68"/>
                <a:gd name="T9" fmla="*/ 29 h 31"/>
                <a:gd name="T10" fmla="*/ 4 w 68"/>
                <a:gd name="T11" fmla="*/ 24 h 31"/>
                <a:gd name="T12" fmla="*/ 2 w 68"/>
                <a:gd name="T13" fmla="*/ 17 h 31"/>
                <a:gd name="T14" fmla="*/ 2 w 68"/>
                <a:gd name="T15" fmla="*/ 17 h 31"/>
                <a:gd name="T16" fmla="*/ 2 w 68"/>
                <a:gd name="T17" fmla="*/ 16 h 31"/>
                <a:gd name="T18" fmla="*/ 2 w 68"/>
                <a:gd name="T19" fmla="*/ 13 h 31"/>
                <a:gd name="T20" fmla="*/ 0 w 68"/>
                <a:gd name="T21" fmla="*/ 10 h 31"/>
                <a:gd name="T22" fmla="*/ 0 w 68"/>
                <a:gd name="T23" fmla="*/ 9 h 31"/>
                <a:gd name="T24" fmla="*/ 0 w 68"/>
                <a:gd name="T25" fmla="*/ 6 h 31"/>
                <a:gd name="T26" fmla="*/ 0 w 68"/>
                <a:gd name="T27" fmla="*/ 3 h 31"/>
                <a:gd name="T28" fmla="*/ 0 w 68"/>
                <a:gd name="T29" fmla="*/ 2 h 31"/>
                <a:gd name="T30" fmla="*/ 2 w 68"/>
                <a:gd name="T31" fmla="*/ 0 h 31"/>
                <a:gd name="T32" fmla="*/ 3 w 68"/>
                <a:gd name="T33" fmla="*/ 2 h 31"/>
                <a:gd name="T34" fmla="*/ 7 w 68"/>
                <a:gd name="T35" fmla="*/ 3 h 31"/>
                <a:gd name="T36" fmla="*/ 31 w 68"/>
                <a:gd name="T37" fmla="*/ 6 h 31"/>
                <a:gd name="T38" fmla="*/ 48 w 68"/>
                <a:gd name="T39" fmla="*/ 7 h 31"/>
                <a:gd name="T40" fmla="*/ 60 w 68"/>
                <a:gd name="T41" fmla="*/ 9 h 31"/>
                <a:gd name="T42" fmla="*/ 65 w 68"/>
                <a:gd name="T43" fmla="*/ 9 h 31"/>
                <a:gd name="T44" fmla="*/ 68 w 68"/>
                <a:gd name="T45" fmla="*/ 10 h 31"/>
                <a:gd name="T46" fmla="*/ 67 w 68"/>
                <a:gd name="T47" fmla="*/ 15 h 31"/>
                <a:gd name="T48" fmla="*/ 61 w 68"/>
                <a:gd name="T49" fmla="*/ 20 h 31"/>
                <a:gd name="T50" fmla="*/ 55 w 68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31">
                  <a:moveTo>
                    <a:pt x="55" y="30"/>
                  </a:moveTo>
                  <a:lnTo>
                    <a:pt x="44" y="30"/>
                  </a:lnTo>
                  <a:lnTo>
                    <a:pt x="31" y="31"/>
                  </a:lnTo>
                  <a:lnTo>
                    <a:pt x="20" y="30"/>
                  </a:lnTo>
                  <a:lnTo>
                    <a:pt x="10" y="29"/>
                  </a:lnTo>
                  <a:lnTo>
                    <a:pt x="4" y="24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2"/>
                  </a:lnTo>
                  <a:lnTo>
                    <a:pt x="7" y="3"/>
                  </a:lnTo>
                  <a:lnTo>
                    <a:pt x="31" y="6"/>
                  </a:lnTo>
                  <a:lnTo>
                    <a:pt x="48" y="7"/>
                  </a:lnTo>
                  <a:lnTo>
                    <a:pt x="60" y="9"/>
                  </a:lnTo>
                  <a:lnTo>
                    <a:pt x="65" y="9"/>
                  </a:lnTo>
                  <a:lnTo>
                    <a:pt x="68" y="10"/>
                  </a:lnTo>
                  <a:lnTo>
                    <a:pt x="67" y="15"/>
                  </a:lnTo>
                  <a:lnTo>
                    <a:pt x="61" y="20"/>
                  </a:lnTo>
                  <a:lnTo>
                    <a:pt x="55" y="3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250"/>
            <p:cNvSpPr>
              <a:spLocks/>
            </p:cNvSpPr>
            <p:nvPr/>
          </p:nvSpPr>
          <p:spPr bwMode="gray">
            <a:xfrm>
              <a:off x="3592" y="3605"/>
              <a:ext cx="404" cy="92"/>
            </a:xfrm>
            <a:custGeom>
              <a:avLst/>
              <a:gdLst>
                <a:gd name="T0" fmla="*/ 24 w 404"/>
                <a:gd name="T1" fmla="*/ 47 h 92"/>
                <a:gd name="T2" fmla="*/ 64 w 404"/>
                <a:gd name="T3" fmla="*/ 17 h 92"/>
                <a:gd name="T4" fmla="*/ 103 w 404"/>
                <a:gd name="T5" fmla="*/ 3 h 92"/>
                <a:gd name="T6" fmla="*/ 153 w 404"/>
                <a:gd name="T7" fmla="*/ 1 h 92"/>
                <a:gd name="T8" fmla="*/ 192 w 404"/>
                <a:gd name="T9" fmla="*/ 13 h 92"/>
                <a:gd name="T10" fmla="*/ 202 w 404"/>
                <a:gd name="T11" fmla="*/ 17 h 92"/>
                <a:gd name="T12" fmla="*/ 210 w 404"/>
                <a:gd name="T13" fmla="*/ 11 h 92"/>
                <a:gd name="T14" fmla="*/ 226 w 404"/>
                <a:gd name="T15" fmla="*/ 4 h 92"/>
                <a:gd name="T16" fmla="*/ 254 w 404"/>
                <a:gd name="T17" fmla="*/ 10 h 92"/>
                <a:gd name="T18" fmla="*/ 277 w 404"/>
                <a:gd name="T19" fmla="*/ 26 h 92"/>
                <a:gd name="T20" fmla="*/ 304 w 404"/>
                <a:gd name="T21" fmla="*/ 37 h 92"/>
                <a:gd name="T22" fmla="*/ 338 w 404"/>
                <a:gd name="T23" fmla="*/ 40 h 92"/>
                <a:gd name="T24" fmla="*/ 376 w 404"/>
                <a:gd name="T25" fmla="*/ 44 h 92"/>
                <a:gd name="T26" fmla="*/ 404 w 404"/>
                <a:gd name="T27" fmla="*/ 57 h 92"/>
                <a:gd name="T28" fmla="*/ 374 w 404"/>
                <a:gd name="T29" fmla="*/ 65 h 92"/>
                <a:gd name="T30" fmla="*/ 352 w 404"/>
                <a:gd name="T31" fmla="*/ 83 h 92"/>
                <a:gd name="T32" fmla="*/ 335 w 404"/>
                <a:gd name="T33" fmla="*/ 81 h 92"/>
                <a:gd name="T34" fmla="*/ 319 w 404"/>
                <a:gd name="T35" fmla="*/ 78 h 92"/>
                <a:gd name="T36" fmla="*/ 302 w 404"/>
                <a:gd name="T37" fmla="*/ 86 h 92"/>
                <a:gd name="T38" fmla="*/ 282 w 404"/>
                <a:gd name="T39" fmla="*/ 90 h 92"/>
                <a:gd name="T40" fmla="*/ 271 w 404"/>
                <a:gd name="T41" fmla="*/ 90 h 92"/>
                <a:gd name="T42" fmla="*/ 275 w 404"/>
                <a:gd name="T43" fmla="*/ 81 h 92"/>
                <a:gd name="T44" fmla="*/ 274 w 404"/>
                <a:gd name="T45" fmla="*/ 69 h 92"/>
                <a:gd name="T46" fmla="*/ 247 w 404"/>
                <a:gd name="T47" fmla="*/ 64 h 92"/>
                <a:gd name="T48" fmla="*/ 225 w 404"/>
                <a:gd name="T49" fmla="*/ 52 h 92"/>
                <a:gd name="T50" fmla="*/ 202 w 404"/>
                <a:gd name="T51" fmla="*/ 51 h 92"/>
                <a:gd name="T52" fmla="*/ 169 w 404"/>
                <a:gd name="T53" fmla="*/ 52 h 92"/>
                <a:gd name="T54" fmla="*/ 137 w 404"/>
                <a:gd name="T55" fmla="*/ 45 h 92"/>
                <a:gd name="T56" fmla="*/ 106 w 404"/>
                <a:gd name="T57" fmla="*/ 47 h 92"/>
                <a:gd name="T58" fmla="*/ 103 w 404"/>
                <a:gd name="T59" fmla="*/ 45 h 92"/>
                <a:gd name="T60" fmla="*/ 100 w 404"/>
                <a:gd name="T61" fmla="*/ 41 h 92"/>
                <a:gd name="T62" fmla="*/ 95 w 404"/>
                <a:gd name="T63" fmla="*/ 35 h 92"/>
                <a:gd name="T64" fmla="*/ 83 w 404"/>
                <a:gd name="T65" fmla="*/ 31 h 92"/>
                <a:gd name="T66" fmla="*/ 65 w 404"/>
                <a:gd name="T67" fmla="*/ 38 h 92"/>
                <a:gd name="T68" fmla="*/ 52 w 404"/>
                <a:gd name="T69" fmla="*/ 57 h 92"/>
                <a:gd name="T70" fmla="*/ 37 w 404"/>
                <a:gd name="T71" fmla="*/ 72 h 92"/>
                <a:gd name="T72" fmla="*/ 21 w 404"/>
                <a:gd name="T73" fmla="*/ 79 h 92"/>
                <a:gd name="T74" fmla="*/ 16 w 404"/>
                <a:gd name="T75" fmla="*/ 88 h 92"/>
                <a:gd name="T76" fmla="*/ 10 w 404"/>
                <a:gd name="T77" fmla="*/ 92 h 92"/>
                <a:gd name="T78" fmla="*/ 3 w 404"/>
                <a:gd name="T79" fmla="*/ 86 h 92"/>
                <a:gd name="T80" fmla="*/ 1 w 404"/>
                <a:gd name="T81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4" h="92">
                  <a:moveTo>
                    <a:pt x="1" y="69"/>
                  </a:moveTo>
                  <a:lnTo>
                    <a:pt x="24" y="47"/>
                  </a:lnTo>
                  <a:lnTo>
                    <a:pt x="45" y="30"/>
                  </a:lnTo>
                  <a:lnTo>
                    <a:pt x="64" y="17"/>
                  </a:lnTo>
                  <a:lnTo>
                    <a:pt x="82" y="9"/>
                  </a:lnTo>
                  <a:lnTo>
                    <a:pt x="103" y="3"/>
                  </a:lnTo>
                  <a:lnTo>
                    <a:pt x="126" y="0"/>
                  </a:lnTo>
                  <a:lnTo>
                    <a:pt x="153" y="1"/>
                  </a:lnTo>
                  <a:lnTo>
                    <a:pt x="184" y="3"/>
                  </a:lnTo>
                  <a:lnTo>
                    <a:pt x="192" y="13"/>
                  </a:lnTo>
                  <a:lnTo>
                    <a:pt x="199" y="17"/>
                  </a:lnTo>
                  <a:lnTo>
                    <a:pt x="202" y="17"/>
                  </a:lnTo>
                  <a:lnTo>
                    <a:pt x="206" y="14"/>
                  </a:lnTo>
                  <a:lnTo>
                    <a:pt x="210" y="11"/>
                  </a:lnTo>
                  <a:lnTo>
                    <a:pt x="218" y="7"/>
                  </a:lnTo>
                  <a:lnTo>
                    <a:pt x="226" y="4"/>
                  </a:lnTo>
                  <a:lnTo>
                    <a:pt x="240" y="3"/>
                  </a:lnTo>
                  <a:lnTo>
                    <a:pt x="254" y="10"/>
                  </a:lnTo>
                  <a:lnTo>
                    <a:pt x="267" y="18"/>
                  </a:lnTo>
                  <a:lnTo>
                    <a:pt x="277" y="26"/>
                  </a:lnTo>
                  <a:lnTo>
                    <a:pt x="290" y="33"/>
                  </a:lnTo>
                  <a:lnTo>
                    <a:pt x="304" y="37"/>
                  </a:lnTo>
                  <a:lnTo>
                    <a:pt x="319" y="40"/>
                  </a:lnTo>
                  <a:lnTo>
                    <a:pt x="338" y="40"/>
                  </a:lnTo>
                  <a:lnTo>
                    <a:pt x="357" y="41"/>
                  </a:lnTo>
                  <a:lnTo>
                    <a:pt x="376" y="44"/>
                  </a:lnTo>
                  <a:lnTo>
                    <a:pt x="393" y="50"/>
                  </a:lnTo>
                  <a:lnTo>
                    <a:pt x="404" y="57"/>
                  </a:lnTo>
                  <a:lnTo>
                    <a:pt x="388" y="59"/>
                  </a:lnTo>
                  <a:lnTo>
                    <a:pt x="374" y="65"/>
                  </a:lnTo>
                  <a:lnTo>
                    <a:pt x="363" y="72"/>
                  </a:lnTo>
                  <a:lnTo>
                    <a:pt x="352" y="83"/>
                  </a:lnTo>
                  <a:lnTo>
                    <a:pt x="343" y="82"/>
                  </a:lnTo>
                  <a:lnTo>
                    <a:pt x="335" y="81"/>
                  </a:lnTo>
                  <a:lnTo>
                    <a:pt x="325" y="79"/>
                  </a:lnTo>
                  <a:lnTo>
                    <a:pt x="319" y="78"/>
                  </a:lnTo>
                  <a:lnTo>
                    <a:pt x="311" y="83"/>
                  </a:lnTo>
                  <a:lnTo>
                    <a:pt x="302" y="86"/>
                  </a:lnTo>
                  <a:lnTo>
                    <a:pt x="292" y="89"/>
                  </a:lnTo>
                  <a:lnTo>
                    <a:pt x="282" y="90"/>
                  </a:lnTo>
                  <a:lnTo>
                    <a:pt x="275" y="92"/>
                  </a:lnTo>
                  <a:lnTo>
                    <a:pt x="271" y="90"/>
                  </a:lnTo>
                  <a:lnTo>
                    <a:pt x="271" y="86"/>
                  </a:lnTo>
                  <a:lnTo>
                    <a:pt x="275" y="81"/>
                  </a:lnTo>
                  <a:lnTo>
                    <a:pt x="285" y="74"/>
                  </a:lnTo>
                  <a:lnTo>
                    <a:pt x="274" y="69"/>
                  </a:lnTo>
                  <a:lnTo>
                    <a:pt x="261" y="66"/>
                  </a:lnTo>
                  <a:lnTo>
                    <a:pt x="247" y="64"/>
                  </a:lnTo>
                  <a:lnTo>
                    <a:pt x="236" y="59"/>
                  </a:lnTo>
                  <a:lnTo>
                    <a:pt x="225" y="52"/>
                  </a:lnTo>
                  <a:lnTo>
                    <a:pt x="216" y="41"/>
                  </a:lnTo>
                  <a:lnTo>
                    <a:pt x="202" y="51"/>
                  </a:lnTo>
                  <a:lnTo>
                    <a:pt x="186" y="54"/>
                  </a:lnTo>
                  <a:lnTo>
                    <a:pt x="169" y="52"/>
                  </a:lnTo>
                  <a:lnTo>
                    <a:pt x="153" y="48"/>
                  </a:lnTo>
                  <a:lnTo>
                    <a:pt x="137" y="45"/>
                  </a:lnTo>
                  <a:lnTo>
                    <a:pt x="120" y="44"/>
                  </a:lnTo>
                  <a:lnTo>
                    <a:pt x="106" y="47"/>
                  </a:lnTo>
                  <a:lnTo>
                    <a:pt x="105" y="47"/>
                  </a:lnTo>
                  <a:lnTo>
                    <a:pt x="103" y="45"/>
                  </a:lnTo>
                  <a:lnTo>
                    <a:pt x="102" y="42"/>
                  </a:lnTo>
                  <a:lnTo>
                    <a:pt x="100" y="41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89" y="33"/>
                  </a:lnTo>
                  <a:lnTo>
                    <a:pt x="83" y="31"/>
                  </a:lnTo>
                  <a:lnTo>
                    <a:pt x="73" y="33"/>
                  </a:lnTo>
                  <a:lnTo>
                    <a:pt x="65" y="38"/>
                  </a:lnTo>
                  <a:lnTo>
                    <a:pt x="56" y="47"/>
                  </a:lnTo>
                  <a:lnTo>
                    <a:pt x="52" y="57"/>
                  </a:lnTo>
                  <a:lnTo>
                    <a:pt x="52" y="69"/>
                  </a:lnTo>
                  <a:lnTo>
                    <a:pt x="37" y="72"/>
                  </a:lnTo>
                  <a:lnTo>
                    <a:pt x="27" y="75"/>
                  </a:lnTo>
                  <a:lnTo>
                    <a:pt x="21" y="79"/>
                  </a:lnTo>
                  <a:lnTo>
                    <a:pt x="17" y="83"/>
                  </a:lnTo>
                  <a:lnTo>
                    <a:pt x="16" y="88"/>
                  </a:lnTo>
                  <a:lnTo>
                    <a:pt x="13" y="92"/>
                  </a:lnTo>
                  <a:lnTo>
                    <a:pt x="10" y="92"/>
                  </a:lnTo>
                  <a:lnTo>
                    <a:pt x="7" y="90"/>
                  </a:lnTo>
                  <a:lnTo>
                    <a:pt x="3" y="86"/>
                  </a:lnTo>
                  <a:lnTo>
                    <a:pt x="0" y="78"/>
                  </a:lnTo>
                  <a:lnTo>
                    <a:pt x="1" y="69"/>
                  </a:lnTo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6888074" y="2528704"/>
            <a:ext cx="4014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132" name="Овал 131"/>
          <p:cNvSpPr/>
          <p:nvPr/>
        </p:nvSpPr>
        <p:spPr>
          <a:xfrm>
            <a:off x="7090838" y="4511856"/>
            <a:ext cx="1226535" cy="12265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9473550" y="4483469"/>
            <a:ext cx="1226535" cy="122653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TextBox 133"/>
          <p:cNvSpPr txBox="1"/>
          <p:nvPr/>
        </p:nvSpPr>
        <p:spPr>
          <a:xfrm>
            <a:off x="9611700" y="4859732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49%</a:t>
            </a:r>
            <a:endParaRPr lang="ru-RU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219307" y="4894290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76%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9372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127" grpId="0"/>
      <p:bldP spid="132" grpId="0" animBg="1"/>
      <p:bldP spid="133" grpId="0" animBg="1"/>
      <p:bldP spid="134" grpId="0"/>
      <p:bldP spid="13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126" name="Group 4"/>
          <p:cNvGrpSpPr>
            <a:grpSpLocks/>
          </p:cNvGrpSpPr>
          <p:nvPr/>
        </p:nvGrpSpPr>
        <p:grpSpPr bwMode="auto">
          <a:xfrm>
            <a:off x="6256421" y="875092"/>
            <a:ext cx="5174791" cy="5107815"/>
            <a:chOff x="1397" y="1207"/>
            <a:chExt cx="2935" cy="2898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28" name="Group 5"/>
            <p:cNvGrpSpPr>
              <a:grpSpLocks/>
            </p:cNvGrpSpPr>
            <p:nvPr/>
          </p:nvGrpSpPr>
          <p:grpSpPr bwMode="auto">
            <a:xfrm>
              <a:off x="1429" y="1253"/>
              <a:ext cx="2903" cy="2852"/>
              <a:chOff x="2653" y="1253"/>
              <a:chExt cx="2903" cy="2852"/>
            </a:xfrm>
            <a:grpFill/>
          </p:grpSpPr>
          <p:sp>
            <p:nvSpPr>
              <p:cNvPr id="194" name="Freeform 6"/>
              <p:cNvSpPr>
                <a:spLocks/>
              </p:cNvSpPr>
              <p:nvPr/>
            </p:nvSpPr>
            <p:spPr bwMode="gray">
              <a:xfrm>
                <a:off x="4495" y="1474"/>
                <a:ext cx="105" cy="134"/>
              </a:xfrm>
              <a:custGeom>
                <a:avLst/>
                <a:gdLst>
                  <a:gd name="T0" fmla="*/ 67 w 113"/>
                  <a:gd name="T1" fmla="*/ 0 h 145"/>
                  <a:gd name="T2" fmla="*/ 59 w 113"/>
                  <a:gd name="T3" fmla="*/ 6 h 145"/>
                  <a:gd name="T4" fmla="*/ 53 w 113"/>
                  <a:gd name="T5" fmla="*/ 6 h 145"/>
                  <a:gd name="T6" fmla="*/ 47 w 113"/>
                  <a:gd name="T7" fmla="*/ 6 h 145"/>
                  <a:gd name="T8" fmla="*/ 44 w 113"/>
                  <a:gd name="T9" fmla="*/ 4 h 145"/>
                  <a:gd name="T10" fmla="*/ 37 w 113"/>
                  <a:gd name="T11" fmla="*/ 9 h 145"/>
                  <a:gd name="T12" fmla="*/ 34 w 113"/>
                  <a:gd name="T13" fmla="*/ 3 h 145"/>
                  <a:gd name="T14" fmla="*/ 29 w 113"/>
                  <a:gd name="T15" fmla="*/ 6 h 145"/>
                  <a:gd name="T16" fmla="*/ 27 w 113"/>
                  <a:gd name="T17" fmla="*/ 7 h 145"/>
                  <a:gd name="T18" fmla="*/ 24 w 113"/>
                  <a:gd name="T19" fmla="*/ 9 h 145"/>
                  <a:gd name="T20" fmla="*/ 15 w 113"/>
                  <a:gd name="T21" fmla="*/ 9 h 145"/>
                  <a:gd name="T22" fmla="*/ 6 w 113"/>
                  <a:gd name="T23" fmla="*/ 4 h 145"/>
                  <a:gd name="T24" fmla="*/ 0 w 113"/>
                  <a:gd name="T25" fmla="*/ 7 h 145"/>
                  <a:gd name="T26" fmla="*/ 2 w 113"/>
                  <a:gd name="T27" fmla="*/ 16 h 145"/>
                  <a:gd name="T28" fmla="*/ 8 w 113"/>
                  <a:gd name="T29" fmla="*/ 22 h 145"/>
                  <a:gd name="T30" fmla="*/ 6 w 113"/>
                  <a:gd name="T31" fmla="*/ 30 h 145"/>
                  <a:gd name="T32" fmla="*/ 12 w 113"/>
                  <a:gd name="T33" fmla="*/ 45 h 145"/>
                  <a:gd name="T34" fmla="*/ 20 w 113"/>
                  <a:gd name="T35" fmla="*/ 58 h 145"/>
                  <a:gd name="T36" fmla="*/ 21 w 113"/>
                  <a:gd name="T37" fmla="*/ 64 h 145"/>
                  <a:gd name="T38" fmla="*/ 24 w 113"/>
                  <a:gd name="T39" fmla="*/ 67 h 145"/>
                  <a:gd name="T40" fmla="*/ 24 w 113"/>
                  <a:gd name="T41" fmla="*/ 75 h 145"/>
                  <a:gd name="T42" fmla="*/ 26 w 113"/>
                  <a:gd name="T43" fmla="*/ 76 h 145"/>
                  <a:gd name="T44" fmla="*/ 32 w 113"/>
                  <a:gd name="T45" fmla="*/ 84 h 145"/>
                  <a:gd name="T46" fmla="*/ 41 w 113"/>
                  <a:gd name="T47" fmla="*/ 90 h 145"/>
                  <a:gd name="T48" fmla="*/ 44 w 113"/>
                  <a:gd name="T49" fmla="*/ 97 h 145"/>
                  <a:gd name="T50" fmla="*/ 49 w 113"/>
                  <a:gd name="T51" fmla="*/ 100 h 145"/>
                  <a:gd name="T52" fmla="*/ 50 w 113"/>
                  <a:gd name="T53" fmla="*/ 111 h 145"/>
                  <a:gd name="T54" fmla="*/ 56 w 113"/>
                  <a:gd name="T55" fmla="*/ 120 h 145"/>
                  <a:gd name="T56" fmla="*/ 64 w 113"/>
                  <a:gd name="T57" fmla="*/ 127 h 145"/>
                  <a:gd name="T58" fmla="*/ 70 w 113"/>
                  <a:gd name="T59" fmla="*/ 130 h 145"/>
                  <a:gd name="T60" fmla="*/ 73 w 113"/>
                  <a:gd name="T61" fmla="*/ 135 h 145"/>
                  <a:gd name="T62" fmla="*/ 86 w 113"/>
                  <a:gd name="T63" fmla="*/ 145 h 145"/>
                  <a:gd name="T64" fmla="*/ 92 w 113"/>
                  <a:gd name="T65" fmla="*/ 144 h 145"/>
                  <a:gd name="T66" fmla="*/ 98 w 113"/>
                  <a:gd name="T67" fmla="*/ 142 h 145"/>
                  <a:gd name="T68" fmla="*/ 104 w 113"/>
                  <a:gd name="T69" fmla="*/ 133 h 145"/>
                  <a:gd name="T70" fmla="*/ 109 w 113"/>
                  <a:gd name="T71" fmla="*/ 118 h 145"/>
                  <a:gd name="T72" fmla="*/ 110 w 113"/>
                  <a:gd name="T73" fmla="*/ 103 h 145"/>
                  <a:gd name="T74" fmla="*/ 112 w 113"/>
                  <a:gd name="T75" fmla="*/ 91 h 145"/>
                  <a:gd name="T76" fmla="*/ 112 w 113"/>
                  <a:gd name="T77" fmla="*/ 79 h 145"/>
                  <a:gd name="T78" fmla="*/ 106 w 113"/>
                  <a:gd name="T79" fmla="*/ 70 h 145"/>
                  <a:gd name="T80" fmla="*/ 101 w 113"/>
                  <a:gd name="T81" fmla="*/ 58 h 145"/>
                  <a:gd name="T82" fmla="*/ 97 w 113"/>
                  <a:gd name="T83" fmla="*/ 49 h 145"/>
                  <a:gd name="T84" fmla="*/ 92 w 113"/>
                  <a:gd name="T85" fmla="*/ 39 h 145"/>
                  <a:gd name="T86" fmla="*/ 85 w 113"/>
                  <a:gd name="T87" fmla="*/ 28 h 145"/>
                  <a:gd name="T88" fmla="*/ 85 w 113"/>
                  <a:gd name="T89" fmla="*/ 24 h 145"/>
                  <a:gd name="T90" fmla="*/ 79 w 113"/>
                  <a:gd name="T91" fmla="*/ 13 h 145"/>
                  <a:gd name="T92" fmla="*/ 74 w 113"/>
                  <a:gd name="T93" fmla="*/ 0 h 145"/>
                  <a:gd name="T94" fmla="*/ 68 w 113"/>
                  <a:gd name="T95" fmla="*/ 1 h 145"/>
                  <a:gd name="T96" fmla="*/ 71 w 113"/>
                  <a:gd name="T9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" h="145">
                    <a:moveTo>
                      <a:pt x="71" y="0"/>
                    </a:moveTo>
                    <a:lnTo>
                      <a:pt x="68" y="0"/>
                    </a:lnTo>
                    <a:lnTo>
                      <a:pt x="67" y="0"/>
                    </a:lnTo>
                    <a:lnTo>
                      <a:pt x="65" y="3"/>
                    </a:lnTo>
                    <a:lnTo>
                      <a:pt x="62" y="4"/>
                    </a:lnTo>
                    <a:lnTo>
                      <a:pt x="59" y="6"/>
                    </a:lnTo>
                    <a:lnTo>
                      <a:pt x="56" y="6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2" y="7"/>
                    </a:lnTo>
                    <a:lnTo>
                      <a:pt x="50" y="7"/>
                    </a:lnTo>
                    <a:lnTo>
                      <a:pt x="47" y="6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0" y="7"/>
                    </a:lnTo>
                    <a:lnTo>
                      <a:pt x="35" y="12"/>
                    </a:lnTo>
                    <a:lnTo>
                      <a:pt x="37" y="9"/>
                    </a:lnTo>
                    <a:lnTo>
                      <a:pt x="37" y="6"/>
                    </a:lnTo>
                    <a:lnTo>
                      <a:pt x="35" y="4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4" y="9"/>
                    </a:lnTo>
                    <a:lnTo>
                      <a:pt x="23" y="9"/>
                    </a:lnTo>
                    <a:lnTo>
                      <a:pt x="18" y="10"/>
                    </a:lnTo>
                    <a:lnTo>
                      <a:pt x="15" y="9"/>
                    </a:lnTo>
                    <a:lnTo>
                      <a:pt x="11" y="7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6" y="21"/>
                    </a:lnTo>
                    <a:lnTo>
                      <a:pt x="8" y="22"/>
                    </a:lnTo>
                    <a:lnTo>
                      <a:pt x="8" y="25"/>
                    </a:lnTo>
                    <a:lnTo>
                      <a:pt x="8" y="28"/>
                    </a:lnTo>
                    <a:lnTo>
                      <a:pt x="6" y="30"/>
                    </a:lnTo>
                    <a:lnTo>
                      <a:pt x="5" y="33"/>
                    </a:lnTo>
                    <a:lnTo>
                      <a:pt x="6" y="36"/>
                    </a:lnTo>
                    <a:lnTo>
                      <a:pt x="12" y="45"/>
                    </a:lnTo>
                    <a:lnTo>
                      <a:pt x="18" y="52"/>
                    </a:lnTo>
                    <a:lnTo>
                      <a:pt x="20" y="55"/>
                    </a:lnTo>
                    <a:lnTo>
                      <a:pt x="20" y="58"/>
                    </a:lnTo>
                    <a:lnTo>
                      <a:pt x="20" y="61"/>
                    </a:lnTo>
                    <a:lnTo>
                      <a:pt x="20" y="64"/>
                    </a:lnTo>
                    <a:lnTo>
                      <a:pt x="21" y="64"/>
                    </a:lnTo>
                    <a:lnTo>
                      <a:pt x="23" y="64"/>
                    </a:lnTo>
                    <a:lnTo>
                      <a:pt x="23" y="66"/>
                    </a:lnTo>
                    <a:lnTo>
                      <a:pt x="24" y="67"/>
                    </a:lnTo>
                    <a:lnTo>
                      <a:pt x="24" y="70"/>
                    </a:lnTo>
                    <a:lnTo>
                      <a:pt x="24" y="72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7" y="79"/>
                    </a:lnTo>
                    <a:lnTo>
                      <a:pt x="31" y="81"/>
                    </a:lnTo>
                    <a:lnTo>
                      <a:pt x="32" y="84"/>
                    </a:lnTo>
                    <a:lnTo>
                      <a:pt x="35" y="87"/>
                    </a:lnTo>
                    <a:lnTo>
                      <a:pt x="40" y="88"/>
                    </a:lnTo>
                    <a:lnTo>
                      <a:pt x="41" y="90"/>
                    </a:lnTo>
                    <a:lnTo>
                      <a:pt x="41" y="93"/>
                    </a:lnTo>
                    <a:lnTo>
                      <a:pt x="43" y="94"/>
                    </a:lnTo>
                    <a:lnTo>
                      <a:pt x="44" y="97"/>
                    </a:lnTo>
                    <a:lnTo>
                      <a:pt x="46" y="97"/>
                    </a:lnTo>
                    <a:lnTo>
                      <a:pt x="47" y="97"/>
                    </a:lnTo>
                    <a:lnTo>
                      <a:pt x="49" y="100"/>
                    </a:lnTo>
                    <a:lnTo>
                      <a:pt x="49" y="103"/>
                    </a:lnTo>
                    <a:lnTo>
                      <a:pt x="49" y="106"/>
                    </a:lnTo>
                    <a:lnTo>
                      <a:pt x="50" y="111"/>
                    </a:lnTo>
                    <a:lnTo>
                      <a:pt x="52" y="114"/>
                    </a:lnTo>
                    <a:lnTo>
                      <a:pt x="55" y="117"/>
                    </a:lnTo>
                    <a:lnTo>
                      <a:pt x="56" y="120"/>
                    </a:lnTo>
                    <a:lnTo>
                      <a:pt x="59" y="121"/>
                    </a:lnTo>
                    <a:lnTo>
                      <a:pt x="62" y="124"/>
                    </a:lnTo>
                    <a:lnTo>
                      <a:pt x="64" y="127"/>
                    </a:lnTo>
                    <a:lnTo>
                      <a:pt x="67" y="129"/>
                    </a:lnTo>
                    <a:lnTo>
                      <a:pt x="68" y="130"/>
                    </a:lnTo>
                    <a:lnTo>
                      <a:pt x="70" y="130"/>
                    </a:lnTo>
                    <a:lnTo>
                      <a:pt x="71" y="132"/>
                    </a:lnTo>
                    <a:lnTo>
                      <a:pt x="71" y="133"/>
                    </a:lnTo>
                    <a:lnTo>
                      <a:pt x="73" y="135"/>
                    </a:lnTo>
                    <a:lnTo>
                      <a:pt x="77" y="138"/>
                    </a:lnTo>
                    <a:lnTo>
                      <a:pt x="82" y="142"/>
                    </a:lnTo>
                    <a:lnTo>
                      <a:pt x="86" y="145"/>
                    </a:lnTo>
                    <a:lnTo>
                      <a:pt x="88" y="145"/>
                    </a:lnTo>
                    <a:lnTo>
                      <a:pt x="89" y="145"/>
                    </a:lnTo>
                    <a:lnTo>
                      <a:pt x="92" y="144"/>
                    </a:lnTo>
                    <a:lnTo>
                      <a:pt x="94" y="144"/>
                    </a:lnTo>
                    <a:lnTo>
                      <a:pt x="95" y="142"/>
                    </a:lnTo>
                    <a:lnTo>
                      <a:pt x="98" y="142"/>
                    </a:lnTo>
                    <a:lnTo>
                      <a:pt x="100" y="139"/>
                    </a:lnTo>
                    <a:lnTo>
                      <a:pt x="103" y="136"/>
                    </a:lnTo>
                    <a:lnTo>
                      <a:pt x="104" y="133"/>
                    </a:lnTo>
                    <a:lnTo>
                      <a:pt x="106" y="127"/>
                    </a:lnTo>
                    <a:lnTo>
                      <a:pt x="107" y="123"/>
                    </a:lnTo>
                    <a:lnTo>
                      <a:pt x="109" y="118"/>
                    </a:lnTo>
                    <a:lnTo>
                      <a:pt x="110" y="114"/>
                    </a:lnTo>
                    <a:lnTo>
                      <a:pt x="110" y="108"/>
                    </a:lnTo>
                    <a:lnTo>
                      <a:pt x="110" y="103"/>
                    </a:lnTo>
                    <a:lnTo>
                      <a:pt x="110" y="100"/>
                    </a:lnTo>
                    <a:lnTo>
                      <a:pt x="110" y="96"/>
                    </a:lnTo>
                    <a:lnTo>
                      <a:pt x="112" y="91"/>
                    </a:lnTo>
                    <a:lnTo>
                      <a:pt x="113" y="87"/>
                    </a:lnTo>
                    <a:lnTo>
                      <a:pt x="113" y="81"/>
                    </a:lnTo>
                    <a:lnTo>
                      <a:pt x="112" y="79"/>
                    </a:lnTo>
                    <a:lnTo>
                      <a:pt x="109" y="76"/>
                    </a:lnTo>
                    <a:lnTo>
                      <a:pt x="107" y="73"/>
                    </a:lnTo>
                    <a:lnTo>
                      <a:pt x="106" y="70"/>
                    </a:lnTo>
                    <a:lnTo>
                      <a:pt x="104" y="66"/>
                    </a:lnTo>
                    <a:lnTo>
                      <a:pt x="103" y="61"/>
                    </a:lnTo>
                    <a:lnTo>
                      <a:pt x="101" y="58"/>
                    </a:lnTo>
                    <a:lnTo>
                      <a:pt x="100" y="55"/>
                    </a:lnTo>
                    <a:lnTo>
                      <a:pt x="98" y="52"/>
                    </a:lnTo>
                    <a:lnTo>
                      <a:pt x="97" y="49"/>
                    </a:lnTo>
                    <a:lnTo>
                      <a:pt x="95" y="46"/>
                    </a:lnTo>
                    <a:lnTo>
                      <a:pt x="94" y="43"/>
                    </a:lnTo>
                    <a:lnTo>
                      <a:pt x="92" y="39"/>
                    </a:lnTo>
                    <a:lnTo>
                      <a:pt x="91" y="36"/>
                    </a:lnTo>
                    <a:lnTo>
                      <a:pt x="88" y="31"/>
                    </a:lnTo>
                    <a:lnTo>
                      <a:pt x="85" y="28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4"/>
                    </a:lnTo>
                    <a:lnTo>
                      <a:pt x="83" y="22"/>
                    </a:lnTo>
                    <a:lnTo>
                      <a:pt x="80" y="18"/>
                    </a:lnTo>
                    <a:lnTo>
                      <a:pt x="79" y="13"/>
                    </a:lnTo>
                    <a:lnTo>
                      <a:pt x="77" y="7"/>
                    </a:lnTo>
                    <a:lnTo>
                      <a:pt x="76" y="3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5" y="1"/>
                    </a:lnTo>
                    <a:lnTo>
                      <a:pt x="64" y="3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5" name="Freeform 7"/>
              <p:cNvSpPr>
                <a:spLocks/>
              </p:cNvSpPr>
              <p:nvPr/>
            </p:nvSpPr>
            <p:spPr bwMode="gray">
              <a:xfrm>
                <a:off x="4279" y="3346"/>
                <a:ext cx="298" cy="266"/>
              </a:xfrm>
              <a:custGeom>
                <a:avLst/>
                <a:gdLst>
                  <a:gd name="T0" fmla="*/ 106 w 321"/>
                  <a:gd name="T1" fmla="*/ 236 h 287"/>
                  <a:gd name="T2" fmla="*/ 106 w 321"/>
                  <a:gd name="T3" fmla="*/ 237 h 287"/>
                  <a:gd name="T4" fmla="*/ 106 w 321"/>
                  <a:gd name="T5" fmla="*/ 239 h 287"/>
                  <a:gd name="T6" fmla="*/ 100 w 321"/>
                  <a:gd name="T7" fmla="*/ 233 h 287"/>
                  <a:gd name="T8" fmla="*/ 98 w 321"/>
                  <a:gd name="T9" fmla="*/ 213 h 287"/>
                  <a:gd name="T10" fmla="*/ 92 w 321"/>
                  <a:gd name="T11" fmla="*/ 203 h 287"/>
                  <a:gd name="T12" fmla="*/ 83 w 321"/>
                  <a:gd name="T13" fmla="*/ 200 h 287"/>
                  <a:gd name="T14" fmla="*/ 79 w 321"/>
                  <a:gd name="T15" fmla="*/ 192 h 287"/>
                  <a:gd name="T16" fmla="*/ 64 w 321"/>
                  <a:gd name="T17" fmla="*/ 182 h 287"/>
                  <a:gd name="T18" fmla="*/ 35 w 321"/>
                  <a:gd name="T19" fmla="*/ 159 h 287"/>
                  <a:gd name="T20" fmla="*/ 24 w 321"/>
                  <a:gd name="T21" fmla="*/ 133 h 287"/>
                  <a:gd name="T22" fmla="*/ 18 w 321"/>
                  <a:gd name="T23" fmla="*/ 120 h 287"/>
                  <a:gd name="T24" fmla="*/ 12 w 321"/>
                  <a:gd name="T25" fmla="*/ 114 h 287"/>
                  <a:gd name="T26" fmla="*/ 5 w 321"/>
                  <a:gd name="T27" fmla="*/ 105 h 287"/>
                  <a:gd name="T28" fmla="*/ 9 w 321"/>
                  <a:gd name="T29" fmla="*/ 87 h 287"/>
                  <a:gd name="T30" fmla="*/ 21 w 321"/>
                  <a:gd name="T31" fmla="*/ 91 h 287"/>
                  <a:gd name="T32" fmla="*/ 26 w 321"/>
                  <a:gd name="T33" fmla="*/ 93 h 287"/>
                  <a:gd name="T34" fmla="*/ 33 w 321"/>
                  <a:gd name="T35" fmla="*/ 90 h 287"/>
                  <a:gd name="T36" fmla="*/ 43 w 321"/>
                  <a:gd name="T37" fmla="*/ 94 h 287"/>
                  <a:gd name="T38" fmla="*/ 61 w 321"/>
                  <a:gd name="T39" fmla="*/ 94 h 287"/>
                  <a:gd name="T40" fmla="*/ 79 w 321"/>
                  <a:gd name="T41" fmla="*/ 84 h 287"/>
                  <a:gd name="T42" fmla="*/ 98 w 321"/>
                  <a:gd name="T43" fmla="*/ 63 h 287"/>
                  <a:gd name="T44" fmla="*/ 119 w 321"/>
                  <a:gd name="T45" fmla="*/ 45 h 287"/>
                  <a:gd name="T46" fmla="*/ 145 w 321"/>
                  <a:gd name="T47" fmla="*/ 36 h 287"/>
                  <a:gd name="T48" fmla="*/ 148 w 321"/>
                  <a:gd name="T49" fmla="*/ 25 h 287"/>
                  <a:gd name="T50" fmla="*/ 154 w 321"/>
                  <a:gd name="T51" fmla="*/ 12 h 287"/>
                  <a:gd name="T52" fmla="*/ 163 w 321"/>
                  <a:gd name="T53" fmla="*/ 7 h 287"/>
                  <a:gd name="T54" fmla="*/ 190 w 321"/>
                  <a:gd name="T55" fmla="*/ 1 h 287"/>
                  <a:gd name="T56" fmla="*/ 212 w 321"/>
                  <a:gd name="T57" fmla="*/ 9 h 287"/>
                  <a:gd name="T58" fmla="*/ 244 w 321"/>
                  <a:gd name="T59" fmla="*/ 21 h 287"/>
                  <a:gd name="T60" fmla="*/ 264 w 321"/>
                  <a:gd name="T61" fmla="*/ 28 h 287"/>
                  <a:gd name="T62" fmla="*/ 280 w 321"/>
                  <a:gd name="T63" fmla="*/ 36 h 287"/>
                  <a:gd name="T64" fmla="*/ 307 w 321"/>
                  <a:gd name="T65" fmla="*/ 43 h 287"/>
                  <a:gd name="T66" fmla="*/ 312 w 321"/>
                  <a:gd name="T67" fmla="*/ 46 h 287"/>
                  <a:gd name="T68" fmla="*/ 315 w 321"/>
                  <a:gd name="T69" fmla="*/ 48 h 287"/>
                  <a:gd name="T70" fmla="*/ 312 w 321"/>
                  <a:gd name="T71" fmla="*/ 55 h 287"/>
                  <a:gd name="T72" fmla="*/ 313 w 321"/>
                  <a:gd name="T73" fmla="*/ 61 h 287"/>
                  <a:gd name="T74" fmla="*/ 316 w 321"/>
                  <a:gd name="T75" fmla="*/ 79 h 287"/>
                  <a:gd name="T76" fmla="*/ 313 w 321"/>
                  <a:gd name="T77" fmla="*/ 99 h 287"/>
                  <a:gd name="T78" fmla="*/ 315 w 321"/>
                  <a:gd name="T79" fmla="*/ 108 h 287"/>
                  <a:gd name="T80" fmla="*/ 318 w 321"/>
                  <a:gd name="T81" fmla="*/ 114 h 287"/>
                  <a:gd name="T82" fmla="*/ 310 w 321"/>
                  <a:gd name="T83" fmla="*/ 124 h 287"/>
                  <a:gd name="T84" fmla="*/ 306 w 321"/>
                  <a:gd name="T85" fmla="*/ 132 h 287"/>
                  <a:gd name="T86" fmla="*/ 301 w 321"/>
                  <a:gd name="T87" fmla="*/ 138 h 287"/>
                  <a:gd name="T88" fmla="*/ 304 w 321"/>
                  <a:gd name="T89" fmla="*/ 147 h 287"/>
                  <a:gd name="T90" fmla="*/ 306 w 321"/>
                  <a:gd name="T91" fmla="*/ 168 h 287"/>
                  <a:gd name="T92" fmla="*/ 312 w 321"/>
                  <a:gd name="T93" fmla="*/ 182 h 287"/>
                  <a:gd name="T94" fmla="*/ 303 w 321"/>
                  <a:gd name="T95" fmla="*/ 200 h 287"/>
                  <a:gd name="T96" fmla="*/ 292 w 321"/>
                  <a:gd name="T97" fmla="*/ 209 h 287"/>
                  <a:gd name="T98" fmla="*/ 288 w 321"/>
                  <a:gd name="T99" fmla="*/ 215 h 287"/>
                  <a:gd name="T100" fmla="*/ 286 w 321"/>
                  <a:gd name="T101" fmla="*/ 222 h 287"/>
                  <a:gd name="T102" fmla="*/ 282 w 321"/>
                  <a:gd name="T103" fmla="*/ 231 h 287"/>
                  <a:gd name="T104" fmla="*/ 283 w 321"/>
                  <a:gd name="T105" fmla="*/ 239 h 287"/>
                  <a:gd name="T106" fmla="*/ 264 w 321"/>
                  <a:gd name="T107" fmla="*/ 258 h 287"/>
                  <a:gd name="T108" fmla="*/ 248 w 321"/>
                  <a:gd name="T109" fmla="*/ 272 h 287"/>
                  <a:gd name="T110" fmla="*/ 241 w 321"/>
                  <a:gd name="T111" fmla="*/ 284 h 287"/>
                  <a:gd name="T112" fmla="*/ 217 w 321"/>
                  <a:gd name="T113" fmla="*/ 282 h 287"/>
                  <a:gd name="T114" fmla="*/ 172 w 321"/>
                  <a:gd name="T115" fmla="*/ 278 h 287"/>
                  <a:gd name="T116" fmla="*/ 163 w 321"/>
                  <a:gd name="T117" fmla="*/ 273 h 287"/>
                  <a:gd name="T118" fmla="*/ 151 w 321"/>
                  <a:gd name="T119" fmla="*/ 266 h 287"/>
                  <a:gd name="T120" fmla="*/ 131 w 321"/>
                  <a:gd name="T121" fmla="*/ 251 h 287"/>
                  <a:gd name="T122" fmla="*/ 106 w 321"/>
                  <a:gd name="T123" fmla="*/ 248 h 287"/>
                  <a:gd name="T124" fmla="*/ 106 w 321"/>
                  <a:gd name="T125" fmla="*/ 24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1" h="287">
                    <a:moveTo>
                      <a:pt x="100" y="236"/>
                    </a:moveTo>
                    <a:lnTo>
                      <a:pt x="103" y="236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06" y="237"/>
                    </a:lnTo>
                    <a:lnTo>
                      <a:pt x="106" y="237"/>
                    </a:lnTo>
                    <a:lnTo>
                      <a:pt x="106" y="239"/>
                    </a:lnTo>
                    <a:lnTo>
                      <a:pt x="107" y="239"/>
                    </a:lnTo>
                    <a:lnTo>
                      <a:pt x="106" y="239"/>
                    </a:lnTo>
                    <a:lnTo>
                      <a:pt x="106" y="237"/>
                    </a:lnTo>
                    <a:lnTo>
                      <a:pt x="103" y="236"/>
                    </a:lnTo>
                    <a:lnTo>
                      <a:pt x="100" y="233"/>
                    </a:lnTo>
                    <a:lnTo>
                      <a:pt x="97" y="227"/>
                    </a:lnTo>
                    <a:lnTo>
                      <a:pt x="98" y="221"/>
                    </a:lnTo>
                    <a:lnTo>
                      <a:pt x="98" y="213"/>
                    </a:lnTo>
                    <a:lnTo>
                      <a:pt x="97" y="206"/>
                    </a:lnTo>
                    <a:lnTo>
                      <a:pt x="95" y="204"/>
                    </a:lnTo>
                    <a:lnTo>
                      <a:pt x="92" y="203"/>
                    </a:lnTo>
                    <a:lnTo>
                      <a:pt x="88" y="203"/>
                    </a:lnTo>
                    <a:lnTo>
                      <a:pt x="85" y="201"/>
                    </a:lnTo>
                    <a:lnTo>
                      <a:pt x="83" y="200"/>
                    </a:lnTo>
                    <a:lnTo>
                      <a:pt x="80" y="198"/>
                    </a:lnTo>
                    <a:lnTo>
                      <a:pt x="79" y="195"/>
                    </a:lnTo>
                    <a:lnTo>
                      <a:pt x="79" y="192"/>
                    </a:lnTo>
                    <a:lnTo>
                      <a:pt x="77" y="189"/>
                    </a:lnTo>
                    <a:lnTo>
                      <a:pt x="76" y="189"/>
                    </a:lnTo>
                    <a:lnTo>
                      <a:pt x="64" y="182"/>
                    </a:lnTo>
                    <a:lnTo>
                      <a:pt x="53" y="176"/>
                    </a:lnTo>
                    <a:lnTo>
                      <a:pt x="43" y="168"/>
                    </a:lnTo>
                    <a:lnTo>
                      <a:pt x="35" y="159"/>
                    </a:lnTo>
                    <a:lnTo>
                      <a:pt x="30" y="148"/>
                    </a:lnTo>
                    <a:lnTo>
                      <a:pt x="27" y="141"/>
                    </a:lnTo>
                    <a:lnTo>
                      <a:pt x="24" y="133"/>
                    </a:lnTo>
                    <a:lnTo>
                      <a:pt x="20" y="121"/>
                    </a:lnTo>
                    <a:lnTo>
                      <a:pt x="20" y="121"/>
                    </a:lnTo>
                    <a:lnTo>
                      <a:pt x="18" y="120"/>
                    </a:lnTo>
                    <a:lnTo>
                      <a:pt x="17" y="118"/>
                    </a:lnTo>
                    <a:lnTo>
                      <a:pt x="15" y="115"/>
                    </a:lnTo>
                    <a:lnTo>
                      <a:pt x="12" y="114"/>
                    </a:lnTo>
                    <a:lnTo>
                      <a:pt x="12" y="112"/>
                    </a:lnTo>
                    <a:lnTo>
                      <a:pt x="11" y="112"/>
                    </a:lnTo>
                    <a:lnTo>
                      <a:pt x="5" y="105"/>
                    </a:lnTo>
                    <a:lnTo>
                      <a:pt x="2" y="96"/>
                    </a:lnTo>
                    <a:lnTo>
                      <a:pt x="0" y="87"/>
                    </a:lnTo>
                    <a:lnTo>
                      <a:pt x="9" y="87"/>
                    </a:lnTo>
                    <a:lnTo>
                      <a:pt x="18" y="88"/>
                    </a:lnTo>
                    <a:lnTo>
                      <a:pt x="20" y="90"/>
                    </a:lnTo>
                    <a:lnTo>
                      <a:pt x="21" y="91"/>
                    </a:lnTo>
                    <a:lnTo>
                      <a:pt x="21" y="93"/>
                    </a:lnTo>
                    <a:lnTo>
                      <a:pt x="23" y="93"/>
                    </a:lnTo>
                    <a:lnTo>
                      <a:pt x="26" y="93"/>
                    </a:lnTo>
                    <a:lnTo>
                      <a:pt x="29" y="91"/>
                    </a:lnTo>
                    <a:lnTo>
                      <a:pt x="32" y="90"/>
                    </a:lnTo>
                    <a:lnTo>
                      <a:pt x="33" y="90"/>
                    </a:lnTo>
                    <a:lnTo>
                      <a:pt x="36" y="90"/>
                    </a:lnTo>
                    <a:lnTo>
                      <a:pt x="40" y="91"/>
                    </a:lnTo>
                    <a:lnTo>
                      <a:pt x="43" y="94"/>
                    </a:lnTo>
                    <a:lnTo>
                      <a:pt x="46" y="94"/>
                    </a:lnTo>
                    <a:lnTo>
                      <a:pt x="53" y="96"/>
                    </a:lnTo>
                    <a:lnTo>
                      <a:pt x="61" y="94"/>
                    </a:lnTo>
                    <a:lnTo>
                      <a:pt x="68" y="91"/>
                    </a:lnTo>
                    <a:lnTo>
                      <a:pt x="74" y="88"/>
                    </a:lnTo>
                    <a:lnTo>
                      <a:pt x="79" y="84"/>
                    </a:lnTo>
                    <a:lnTo>
                      <a:pt x="83" y="79"/>
                    </a:lnTo>
                    <a:lnTo>
                      <a:pt x="91" y="72"/>
                    </a:lnTo>
                    <a:lnTo>
                      <a:pt x="98" y="63"/>
                    </a:lnTo>
                    <a:lnTo>
                      <a:pt x="103" y="57"/>
                    </a:lnTo>
                    <a:lnTo>
                      <a:pt x="109" y="51"/>
                    </a:lnTo>
                    <a:lnTo>
                      <a:pt x="119" y="45"/>
                    </a:lnTo>
                    <a:lnTo>
                      <a:pt x="131" y="42"/>
                    </a:lnTo>
                    <a:lnTo>
                      <a:pt x="143" y="37"/>
                    </a:lnTo>
                    <a:lnTo>
                      <a:pt x="145" y="36"/>
                    </a:lnTo>
                    <a:lnTo>
                      <a:pt x="146" y="33"/>
                    </a:lnTo>
                    <a:lnTo>
                      <a:pt x="148" y="30"/>
                    </a:lnTo>
                    <a:lnTo>
                      <a:pt x="148" y="25"/>
                    </a:lnTo>
                    <a:lnTo>
                      <a:pt x="149" y="19"/>
                    </a:lnTo>
                    <a:lnTo>
                      <a:pt x="151" y="15"/>
                    </a:lnTo>
                    <a:lnTo>
                      <a:pt x="154" y="12"/>
                    </a:lnTo>
                    <a:lnTo>
                      <a:pt x="155" y="10"/>
                    </a:lnTo>
                    <a:lnTo>
                      <a:pt x="160" y="9"/>
                    </a:lnTo>
                    <a:lnTo>
                      <a:pt x="163" y="7"/>
                    </a:lnTo>
                    <a:lnTo>
                      <a:pt x="166" y="4"/>
                    </a:lnTo>
                    <a:lnTo>
                      <a:pt x="178" y="1"/>
                    </a:lnTo>
                    <a:lnTo>
                      <a:pt x="190" y="1"/>
                    </a:lnTo>
                    <a:lnTo>
                      <a:pt x="200" y="1"/>
                    </a:lnTo>
                    <a:lnTo>
                      <a:pt x="212" y="0"/>
                    </a:lnTo>
                    <a:lnTo>
                      <a:pt x="212" y="9"/>
                    </a:lnTo>
                    <a:lnTo>
                      <a:pt x="212" y="18"/>
                    </a:lnTo>
                    <a:lnTo>
                      <a:pt x="229" y="18"/>
                    </a:lnTo>
                    <a:lnTo>
                      <a:pt x="244" y="21"/>
                    </a:lnTo>
                    <a:lnTo>
                      <a:pt x="260" y="27"/>
                    </a:lnTo>
                    <a:lnTo>
                      <a:pt x="262" y="28"/>
                    </a:lnTo>
                    <a:lnTo>
                      <a:pt x="264" y="28"/>
                    </a:lnTo>
                    <a:lnTo>
                      <a:pt x="267" y="28"/>
                    </a:lnTo>
                    <a:lnTo>
                      <a:pt x="268" y="28"/>
                    </a:lnTo>
                    <a:lnTo>
                      <a:pt x="280" y="36"/>
                    </a:lnTo>
                    <a:lnTo>
                      <a:pt x="294" y="40"/>
                    </a:lnTo>
                    <a:lnTo>
                      <a:pt x="307" y="42"/>
                    </a:lnTo>
                    <a:lnTo>
                      <a:pt x="307" y="43"/>
                    </a:lnTo>
                    <a:lnTo>
                      <a:pt x="309" y="45"/>
                    </a:lnTo>
                    <a:lnTo>
                      <a:pt x="310" y="45"/>
                    </a:lnTo>
                    <a:lnTo>
                      <a:pt x="312" y="46"/>
                    </a:lnTo>
                    <a:lnTo>
                      <a:pt x="313" y="46"/>
                    </a:lnTo>
                    <a:lnTo>
                      <a:pt x="313" y="46"/>
                    </a:lnTo>
                    <a:lnTo>
                      <a:pt x="315" y="48"/>
                    </a:lnTo>
                    <a:lnTo>
                      <a:pt x="315" y="51"/>
                    </a:lnTo>
                    <a:lnTo>
                      <a:pt x="313" y="52"/>
                    </a:lnTo>
                    <a:lnTo>
                      <a:pt x="312" y="55"/>
                    </a:lnTo>
                    <a:lnTo>
                      <a:pt x="312" y="58"/>
                    </a:lnTo>
                    <a:lnTo>
                      <a:pt x="312" y="60"/>
                    </a:lnTo>
                    <a:lnTo>
                      <a:pt x="313" y="61"/>
                    </a:lnTo>
                    <a:lnTo>
                      <a:pt x="315" y="63"/>
                    </a:lnTo>
                    <a:lnTo>
                      <a:pt x="316" y="66"/>
                    </a:lnTo>
                    <a:lnTo>
                      <a:pt x="316" y="79"/>
                    </a:lnTo>
                    <a:lnTo>
                      <a:pt x="315" y="94"/>
                    </a:lnTo>
                    <a:lnTo>
                      <a:pt x="315" y="96"/>
                    </a:lnTo>
                    <a:lnTo>
                      <a:pt x="313" y="99"/>
                    </a:lnTo>
                    <a:lnTo>
                      <a:pt x="313" y="102"/>
                    </a:lnTo>
                    <a:lnTo>
                      <a:pt x="315" y="105"/>
                    </a:lnTo>
                    <a:lnTo>
                      <a:pt x="315" y="108"/>
                    </a:lnTo>
                    <a:lnTo>
                      <a:pt x="318" y="109"/>
                    </a:lnTo>
                    <a:lnTo>
                      <a:pt x="321" y="111"/>
                    </a:lnTo>
                    <a:lnTo>
                      <a:pt x="318" y="114"/>
                    </a:lnTo>
                    <a:lnTo>
                      <a:pt x="313" y="117"/>
                    </a:lnTo>
                    <a:lnTo>
                      <a:pt x="312" y="120"/>
                    </a:lnTo>
                    <a:lnTo>
                      <a:pt x="310" y="124"/>
                    </a:lnTo>
                    <a:lnTo>
                      <a:pt x="309" y="127"/>
                    </a:lnTo>
                    <a:lnTo>
                      <a:pt x="307" y="129"/>
                    </a:lnTo>
                    <a:lnTo>
                      <a:pt x="306" y="132"/>
                    </a:lnTo>
                    <a:lnTo>
                      <a:pt x="304" y="133"/>
                    </a:lnTo>
                    <a:lnTo>
                      <a:pt x="303" y="136"/>
                    </a:lnTo>
                    <a:lnTo>
                      <a:pt x="301" y="138"/>
                    </a:lnTo>
                    <a:lnTo>
                      <a:pt x="303" y="141"/>
                    </a:lnTo>
                    <a:lnTo>
                      <a:pt x="303" y="144"/>
                    </a:lnTo>
                    <a:lnTo>
                      <a:pt x="304" y="147"/>
                    </a:lnTo>
                    <a:lnTo>
                      <a:pt x="304" y="150"/>
                    </a:lnTo>
                    <a:lnTo>
                      <a:pt x="304" y="159"/>
                    </a:lnTo>
                    <a:lnTo>
                      <a:pt x="306" y="168"/>
                    </a:lnTo>
                    <a:lnTo>
                      <a:pt x="312" y="176"/>
                    </a:lnTo>
                    <a:lnTo>
                      <a:pt x="312" y="179"/>
                    </a:lnTo>
                    <a:lnTo>
                      <a:pt x="312" y="182"/>
                    </a:lnTo>
                    <a:lnTo>
                      <a:pt x="312" y="185"/>
                    </a:lnTo>
                    <a:lnTo>
                      <a:pt x="307" y="192"/>
                    </a:lnTo>
                    <a:lnTo>
                      <a:pt x="303" y="200"/>
                    </a:lnTo>
                    <a:lnTo>
                      <a:pt x="298" y="203"/>
                    </a:lnTo>
                    <a:lnTo>
                      <a:pt x="295" y="206"/>
                    </a:lnTo>
                    <a:lnTo>
                      <a:pt x="292" y="209"/>
                    </a:lnTo>
                    <a:lnTo>
                      <a:pt x="289" y="212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8" y="218"/>
                    </a:lnTo>
                    <a:lnTo>
                      <a:pt x="288" y="219"/>
                    </a:lnTo>
                    <a:lnTo>
                      <a:pt x="286" y="222"/>
                    </a:lnTo>
                    <a:lnTo>
                      <a:pt x="285" y="225"/>
                    </a:lnTo>
                    <a:lnTo>
                      <a:pt x="283" y="228"/>
                    </a:lnTo>
                    <a:lnTo>
                      <a:pt x="282" y="231"/>
                    </a:lnTo>
                    <a:lnTo>
                      <a:pt x="282" y="234"/>
                    </a:lnTo>
                    <a:lnTo>
                      <a:pt x="283" y="236"/>
                    </a:lnTo>
                    <a:lnTo>
                      <a:pt x="283" y="239"/>
                    </a:lnTo>
                    <a:lnTo>
                      <a:pt x="283" y="240"/>
                    </a:lnTo>
                    <a:lnTo>
                      <a:pt x="274" y="251"/>
                    </a:lnTo>
                    <a:lnTo>
                      <a:pt x="264" y="258"/>
                    </a:lnTo>
                    <a:lnTo>
                      <a:pt x="253" y="264"/>
                    </a:lnTo>
                    <a:lnTo>
                      <a:pt x="250" y="267"/>
                    </a:lnTo>
                    <a:lnTo>
                      <a:pt x="248" y="272"/>
                    </a:lnTo>
                    <a:lnTo>
                      <a:pt x="245" y="276"/>
                    </a:lnTo>
                    <a:lnTo>
                      <a:pt x="244" y="281"/>
                    </a:lnTo>
                    <a:lnTo>
                      <a:pt x="241" y="284"/>
                    </a:lnTo>
                    <a:lnTo>
                      <a:pt x="239" y="287"/>
                    </a:lnTo>
                    <a:lnTo>
                      <a:pt x="236" y="287"/>
                    </a:lnTo>
                    <a:lnTo>
                      <a:pt x="217" y="282"/>
                    </a:lnTo>
                    <a:lnTo>
                      <a:pt x="197" y="281"/>
                    </a:lnTo>
                    <a:lnTo>
                      <a:pt x="175" y="279"/>
                    </a:lnTo>
                    <a:lnTo>
                      <a:pt x="172" y="278"/>
                    </a:lnTo>
                    <a:lnTo>
                      <a:pt x="169" y="276"/>
                    </a:lnTo>
                    <a:lnTo>
                      <a:pt x="166" y="275"/>
                    </a:lnTo>
                    <a:lnTo>
                      <a:pt x="163" y="273"/>
                    </a:lnTo>
                    <a:lnTo>
                      <a:pt x="158" y="272"/>
                    </a:lnTo>
                    <a:lnTo>
                      <a:pt x="154" y="269"/>
                    </a:lnTo>
                    <a:lnTo>
                      <a:pt x="151" y="266"/>
                    </a:lnTo>
                    <a:lnTo>
                      <a:pt x="148" y="261"/>
                    </a:lnTo>
                    <a:lnTo>
                      <a:pt x="140" y="255"/>
                    </a:lnTo>
                    <a:lnTo>
                      <a:pt x="131" y="251"/>
                    </a:lnTo>
                    <a:lnTo>
                      <a:pt x="119" y="249"/>
                    </a:lnTo>
                    <a:lnTo>
                      <a:pt x="109" y="249"/>
                    </a:lnTo>
                    <a:lnTo>
                      <a:pt x="106" y="248"/>
                    </a:lnTo>
                    <a:lnTo>
                      <a:pt x="106" y="246"/>
                    </a:lnTo>
                    <a:lnTo>
                      <a:pt x="106" y="245"/>
                    </a:lnTo>
                    <a:lnTo>
                      <a:pt x="106" y="243"/>
                    </a:lnTo>
                    <a:lnTo>
                      <a:pt x="106" y="242"/>
                    </a:lnTo>
                    <a:lnTo>
                      <a:pt x="100" y="23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6" name="Freeform 8"/>
              <p:cNvSpPr>
                <a:spLocks/>
              </p:cNvSpPr>
              <p:nvPr/>
            </p:nvSpPr>
            <p:spPr bwMode="gray">
              <a:xfrm>
                <a:off x="2888" y="1275"/>
                <a:ext cx="445" cy="310"/>
              </a:xfrm>
              <a:custGeom>
                <a:avLst/>
                <a:gdLst>
                  <a:gd name="T0" fmla="*/ 442 w 481"/>
                  <a:gd name="T1" fmla="*/ 43 h 335"/>
                  <a:gd name="T2" fmla="*/ 430 w 481"/>
                  <a:gd name="T3" fmla="*/ 39 h 335"/>
                  <a:gd name="T4" fmla="*/ 407 w 481"/>
                  <a:gd name="T5" fmla="*/ 36 h 335"/>
                  <a:gd name="T6" fmla="*/ 394 w 481"/>
                  <a:gd name="T7" fmla="*/ 36 h 335"/>
                  <a:gd name="T8" fmla="*/ 361 w 481"/>
                  <a:gd name="T9" fmla="*/ 24 h 335"/>
                  <a:gd name="T10" fmla="*/ 355 w 481"/>
                  <a:gd name="T11" fmla="*/ 6 h 335"/>
                  <a:gd name="T12" fmla="*/ 343 w 481"/>
                  <a:gd name="T13" fmla="*/ 3 h 335"/>
                  <a:gd name="T14" fmla="*/ 329 w 481"/>
                  <a:gd name="T15" fmla="*/ 12 h 335"/>
                  <a:gd name="T16" fmla="*/ 307 w 481"/>
                  <a:gd name="T17" fmla="*/ 48 h 335"/>
                  <a:gd name="T18" fmla="*/ 214 w 481"/>
                  <a:gd name="T19" fmla="*/ 105 h 335"/>
                  <a:gd name="T20" fmla="*/ 189 w 481"/>
                  <a:gd name="T21" fmla="*/ 124 h 335"/>
                  <a:gd name="T22" fmla="*/ 164 w 481"/>
                  <a:gd name="T23" fmla="*/ 159 h 335"/>
                  <a:gd name="T24" fmla="*/ 147 w 481"/>
                  <a:gd name="T25" fmla="*/ 187 h 335"/>
                  <a:gd name="T26" fmla="*/ 146 w 481"/>
                  <a:gd name="T27" fmla="*/ 197 h 335"/>
                  <a:gd name="T28" fmla="*/ 146 w 481"/>
                  <a:gd name="T29" fmla="*/ 206 h 335"/>
                  <a:gd name="T30" fmla="*/ 149 w 481"/>
                  <a:gd name="T31" fmla="*/ 219 h 335"/>
                  <a:gd name="T32" fmla="*/ 152 w 481"/>
                  <a:gd name="T33" fmla="*/ 227 h 335"/>
                  <a:gd name="T34" fmla="*/ 137 w 481"/>
                  <a:gd name="T35" fmla="*/ 243 h 335"/>
                  <a:gd name="T36" fmla="*/ 116 w 481"/>
                  <a:gd name="T37" fmla="*/ 267 h 335"/>
                  <a:gd name="T38" fmla="*/ 78 w 481"/>
                  <a:gd name="T39" fmla="*/ 287 h 335"/>
                  <a:gd name="T40" fmla="*/ 36 w 481"/>
                  <a:gd name="T41" fmla="*/ 309 h 335"/>
                  <a:gd name="T42" fmla="*/ 0 w 481"/>
                  <a:gd name="T43" fmla="*/ 321 h 335"/>
                  <a:gd name="T44" fmla="*/ 165 w 481"/>
                  <a:gd name="T45" fmla="*/ 314 h 335"/>
                  <a:gd name="T46" fmla="*/ 168 w 481"/>
                  <a:gd name="T47" fmla="*/ 303 h 335"/>
                  <a:gd name="T48" fmla="*/ 168 w 481"/>
                  <a:gd name="T49" fmla="*/ 297 h 335"/>
                  <a:gd name="T50" fmla="*/ 182 w 481"/>
                  <a:gd name="T51" fmla="*/ 290 h 335"/>
                  <a:gd name="T52" fmla="*/ 185 w 481"/>
                  <a:gd name="T53" fmla="*/ 284 h 335"/>
                  <a:gd name="T54" fmla="*/ 194 w 481"/>
                  <a:gd name="T55" fmla="*/ 278 h 335"/>
                  <a:gd name="T56" fmla="*/ 217 w 481"/>
                  <a:gd name="T57" fmla="*/ 267 h 335"/>
                  <a:gd name="T58" fmla="*/ 224 w 481"/>
                  <a:gd name="T59" fmla="*/ 260 h 335"/>
                  <a:gd name="T60" fmla="*/ 238 w 481"/>
                  <a:gd name="T61" fmla="*/ 258 h 335"/>
                  <a:gd name="T62" fmla="*/ 253 w 481"/>
                  <a:gd name="T63" fmla="*/ 263 h 335"/>
                  <a:gd name="T64" fmla="*/ 260 w 481"/>
                  <a:gd name="T65" fmla="*/ 254 h 335"/>
                  <a:gd name="T66" fmla="*/ 277 w 481"/>
                  <a:gd name="T67" fmla="*/ 249 h 335"/>
                  <a:gd name="T68" fmla="*/ 304 w 481"/>
                  <a:gd name="T69" fmla="*/ 246 h 335"/>
                  <a:gd name="T70" fmla="*/ 317 w 481"/>
                  <a:gd name="T71" fmla="*/ 234 h 335"/>
                  <a:gd name="T72" fmla="*/ 340 w 481"/>
                  <a:gd name="T73" fmla="*/ 222 h 335"/>
                  <a:gd name="T74" fmla="*/ 374 w 481"/>
                  <a:gd name="T75" fmla="*/ 207 h 335"/>
                  <a:gd name="T76" fmla="*/ 368 w 481"/>
                  <a:gd name="T77" fmla="*/ 198 h 335"/>
                  <a:gd name="T78" fmla="*/ 370 w 481"/>
                  <a:gd name="T79" fmla="*/ 181 h 335"/>
                  <a:gd name="T80" fmla="*/ 382 w 481"/>
                  <a:gd name="T81" fmla="*/ 178 h 335"/>
                  <a:gd name="T82" fmla="*/ 392 w 481"/>
                  <a:gd name="T83" fmla="*/ 177 h 335"/>
                  <a:gd name="T84" fmla="*/ 403 w 481"/>
                  <a:gd name="T85" fmla="*/ 175 h 335"/>
                  <a:gd name="T86" fmla="*/ 407 w 481"/>
                  <a:gd name="T87" fmla="*/ 172 h 335"/>
                  <a:gd name="T88" fmla="*/ 409 w 481"/>
                  <a:gd name="T89" fmla="*/ 165 h 335"/>
                  <a:gd name="T90" fmla="*/ 432 w 481"/>
                  <a:gd name="T91" fmla="*/ 162 h 335"/>
                  <a:gd name="T92" fmla="*/ 448 w 481"/>
                  <a:gd name="T93" fmla="*/ 165 h 335"/>
                  <a:gd name="T94" fmla="*/ 469 w 481"/>
                  <a:gd name="T95" fmla="*/ 162 h 335"/>
                  <a:gd name="T96" fmla="*/ 474 w 481"/>
                  <a:gd name="T97" fmla="*/ 156 h 335"/>
                  <a:gd name="T98" fmla="*/ 481 w 481"/>
                  <a:gd name="T99" fmla="*/ 156 h 335"/>
                  <a:gd name="T100" fmla="*/ 480 w 481"/>
                  <a:gd name="T101" fmla="*/ 151 h 335"/>
                  <a:gd name="T102" fmla="*/ 477 w 481"/>
                  <a:gd name="T103" fmla="*/ 148 h 335"/>
                  <a:gd name="T104" fmla="*/ 469 w 481"/>
                  <a:gd name="T105" fmla="*/ 136 h 335"/>
                  <a:gd name="T106" fmla="*/ 465 w 481"/>
                  <a:gd name="T107" fmla="*/ 99 h 335"/>
                  <a:gd name="T108" fmla="*/ 468 w 481"/>
                  <a:gd name="T109" fmla="*/ 73 h 335"/>
                  <a:gd name="T110" fmla="*/ 466 w 481"/>
                  <a:gd name="T111" fmla="*/ 61 h 335"/>
                  <a:gd name="T112" fmla="*/ 459 w 481"/>
                  <a:gd name="T113" fmla="*/ 5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" h="335">
                    <a:moveTo>
                      <a:pt x="454" y="45"/>
                    </a:moveTo>
                    <a:lnTo>
                      <a:pt x="451" y="45"/>
                    </a:lnTo>
                    <a:lnTo>
                      <a:pt x="447" y="45"/>
                    </a:lnTo>
                    <a:lnTo>
                      <a:pt x="442" y="43"/>
                    </a:lnTo>
                    <a:lnTo>
                      <a:pt x="439" y="42"/>
                    </a:lnTo>
                    <a:lnTo>
                      <a:pt x="438" y="39"/>
                    </a:lnTo>
                    <a:lnTo>
                      <a:pt x="436" y="34"/>
                    </a:lnTo>
                    <a:lnTo>
                      <a:pt x="430" y="39"/>
                    </a:lnTo>
                    <a:lnTo>
                      <a:pt x="424" y="37"/>
                    </a:lnTo>
                    <a:lnTo>
                      <a:pt x="416" y="36"/>
                    </a:lnTo>
                    <a:lnTo>
                      <a:pt x="410" y="34"/>
                    </a:lnTo>
                    <a:lnTo>
                      <a:pt x="407" y="36"/>
                    </a:lnTo>
                    <a:lnTo>
                      <a:pt x="403" y="36"/>
                    </a:lnTo>
                    <a:lnTo>
                      <a:pt x="398" y="36"/>
                    </a:lnTo>
                    <a:lnTo>
                      <a:pt x="394" y="34"/>
                    </a:lnTo>
                    <a:lnTo>
                      <a:pt x="394" y="36"/>
                    </a:lnTo>
                    <a:lnTo>
                      <a:pt x="392" y="36"/>
                    </a:lnTo>
                    <a:lnTo>
                      <a:pt x="380" y="36"/>
                    </a:lnTo>
                    <a:lnTo>
                      <a:pt x="370" y="31"/>
                    </a:lnTo>
                    <a:lnTo>
                      <a:pt x="361" y="24"/>
                    </a:lnTo>
                    <a:lnTo>
                      <a:pt x="353" y="13"/>
                    </a:lnTo>
                    <a:lnTo>
                      <a:pt x="353" y="12"/>
                    </a:lnTo>
                    <a:lnTo>
                      <a:pt x="355" y="9"/>
                    </a:lnTo>
                    <a:lnTo>
                      <a:pt x="355" y="6"/>
                    </a:lnTo>
                    <a:lnTo>
                      <a:pt x="356" y="4"/>
                    </a:lnTo>
                    <a:lnTo>
                      <a:pt x="352" y="0"/>
                    </a:lnTo>
                    <a:lnTo>
                      <a:pt x="347" y="1"/>
                    </a:lnTo>
                    <a:lnTo>
                      <a:pt x="343" y="3"/>
                    </a:lnTo>
                    <a:lnTo>
                      <a:pt x="337" y="6"/>
                    </a:lnTo>
                    <a:lnTo>
                      <a:pt x="331" y="6"/>
                    </a:lnTo>
                    <a:lnTo>
                      <a:pt x="331" y="9"/>
                    </a:lnTo>
                    <a:lnTo>
                      <a:pt x="329" y="12"/>
                    </a:lnTo>
                    <a:lnTo>
                      <a:pt x="328" y="15"/>
                    </a:lnTo>
                    <a:lnTo>
                      <a:pt x="325" y="22"/>
                    </a:lnTo>
                    <a:lnTo>
                      <a:pt x="317" y="34"/>
                    </a:lnTo>
                    <a:lnTo>
                      <a:pt x="307" y="48"/>
                    </a:lnTo>
                    <a:lnTo>
                      <a:pt x="292" y="63"/>
                    </a:lnTo>
                    <a:lnTo>
                      <a:pt x="271" y="79"/>
                    </a:lnTo>
                    <a:lnTo>
                      <a:pt x="245" y="93"/>
                    </a:lnTo>
                    <a:lnTo>
                      <a:pt x="214" y="105"/>
                    </a:lnTo>
                    <a:lnTo>
                      <a:pt x="212" y="105"/>
                    </a:lnTo>
                    <a:lnTo>
                      <a:pt x="206" y="108"/>
                    </a:lnTo>
                    <a:lnTo>
                      <a:pt x="197" y="114"/>
                    </a:lnTo>
                    <a:lnTo>
                      <a:pt x="189" y="124"/>
                    </a:lnTo>
                    <a:lnTo>
                      <a:pt x="182" y="142"/>
                    </a:lnTo>
                    <a:lnTo>
                      <a:pt x="179" y="144"/>
                    </a:lnTo>
                    <a:lnTo>
                      <a:pt x="173" y="151"/>
                    </a:lnTo>
                    <a:lnTo>
                      <a:pt x="164" y="159"/>
                    </a:lnTo>
                    <a:lnTo>
                      <a:pt x="155" y="169"/>
                    </a:lnTo>
                    <a:lnTo>
                      <a:pt x="149" y="180"/>
                    </a:lnTo>
                    <a:lnTo>
                      <a:pt x="147" y="187"/>
                    </a:lnTo>
                    <a:lnTo>
                      <a:pt x="147" y="187"/>
                    </a:lnTo>
                    <a:lnTo>
                      <a:pt x="146" y="189"/>
                    </a:lnTo>
                    <a:lnTo>
                      <a:pt x="144" y="192"/>
                    </a:lnTo>
                    <a:lnTo>
                      <a:pt x="144" y="193"/>
                    </a:lnTo>
                    <a:lnTo>
                      <a:pt x="146" y="197"/>
                    </a:lnTo>
                    <a:lnTo>
                      <a:pt x="147" y="200"/>
                    </a:lnTo>
                    <a:lnTo>
                      <a:pt x="147" y="201"/>
                    </a:lnTo>
                    <a:lnTo>
                      <a:pt x="147" y="203"/>
                    </a:lnTo>
                    <a:lnTo>
                      <a:pt x="146" y="206"/>
                    </a:lnTo>
                    <a:lnTo>
                      <a:pt x="146" y="210"/>
                    </a:lnTo>
                    <a:lnTo>
                      <a:pt x="146" y="213"/>
                    </a:lnTo>
                    <a:lnTo>
                      <a:pt x="147" y="216"/>
                    </a:lnTo>
                    <a:lnTo>
                      <a:pt x="149" y="219"/>
                    </a:lnTo>
                    <a:lnTo>
                      <a:pt x="150" y="221"/>
                    </a:lnTo>
                    <a:lnTo>
                      <a:pt x="150" y="222"/>
                    </a:lnTo>
                    <a:lnTo>
                      <a:pt x="152" y="224"/>
                    </a:lnTo>
                    <a:lnTo>
                      <a:pt x="152" y="227"/>
                    </a:lnTo>
                    <a:lnTo>
                      <a:pt x="152" y="230"/>
                    </a:lnTo>
                    <a:lnTo>
                      <a:pt x="149" y="233"/>
                    </a:lnTo>
                    <a:lnTo>
                      <a:pt x="146" y="237"/>
                    </a:lnTo>
                    <a:lnTo>
                      <a:pt x="137" y="243"/>
                    </a:lnTo>
                    <a:lnTo>
                      <a:pt x="129" y="251"/>
                    </a:lnTo>
                    <a:lnTo>
                      <a:pt x="125" y="257"/>
                    </a:lnTo>
                    <a:lnTo>
                      <a:pt x="119" y="263"/>
                    </a:lnTo>
                    <a:lnTo>
                      <a:pt x="116" y="267"/>
                    </a:lnTo>
                    <a:lnTo>
                      <a:pt x="111" y="270"/>
                    </a:lnTo>
                    <a:lnTo>
                      <a:pt x="107" y="273"/>
                    </a:lnTo>
                    <a:lnTo>
                      <a:pt x="93" y="279"/>
                    </a:lnTo>
                    <a:lnTo>
                      <a:pt x="78" y="287"/>
                    </a:lnTo>
                    <a:lnTo>
                      <a:pt x="75" y="290"/>
                    </a:lnTo>
                    <a:lnTo>
                      <a:pt x="71" y="293"/>
                    </a:lnTo>
                    <a:lnTo>
                      <a:pt x="66" y="296"/>
                    </a:lnTo>
                    <a:lnTo>
                      <a:pt x="36" y="309"/>
                    </a:lnTo>
                    <a:lnTo>
                      <a:pt x="5" y="317"/>
                    </a:lnTo>
                    <a:lnTo>
                      <a:pt x="3" y="317"/>
                    </a:lnTo>
                    <a:lnTo>
                      <a:pt x="2" y="320"/>
                    </a:lnTo>
                    <a:lnTo>
                      <a:pt x="0" y="321"/>
                    </a:lnTo>
                    <a:lnTo>
                      <a:pt x="165" y="335"/>
                    </a:lnTo>
                    <a:lnTo>
                      <a:pt x="164" y="327"/>
                    </a:lnTo>
                    <a:lnTo>
                      <a:pt x="165" y="318"/>
                    </a:lnTo>
                    <a:lnTo>
                      <a:pt x="165" y="314"/>
                    </a:lnTo>
                    <a:lnTo>
                      <a:pt x="167" y="309"/>
                    </a:lnTo>
                    <a:lnTo>
                      <a:pt x="168" y="306"/>
                    </a:lnTo>
                    <a:lnTo>
                      <a:pt x="170" y="303"/>
                    </a:lnTo>
                    <a:lnTo>
                      <a:pt x="168" y="303"/>
                    </a:lnTo>
                    <a:lnTo>
                      <a:pt x="167" y="302"/>
                    </a:lnTo>
                    <a:lnTo>
                      <a:pt x="167" y="300"/>
                    </a:lnTo>
                    <a:lnTo>
                      <a:pt x="167" y="299"/>
                    </a:lnTo>
                    <a:lnTo>
                      <a:pt x="168" y="297"/>
                    </a:lnTo>
                    <a:lnTo>
                      <a:pt x="170" y="294"/>
                    </a:lnTo>
                    <a:lnTo>
                      <a:pt x="171" y="293"/>
                    </a:lnTo>
                    <a:lnTo>
                      <a:pt x="176" y="290"/>
                    </a:lnTo>
                    <a:lnTo>
                      <a:pt x="182" y="290"/>
                    </a:lnTo>
                    <a:lnTo>
                      <a:pt x="182" y="288"/>
                    </a:lnTo>
                    <a:lnTo>
                      <a:pt x="183" y="287"/>
                    </a:lnTo>
                    <a:lnTo>
                      <a:pt x="183" y="285"/>
                    </a:lnTo>
                    <a:lnTo>
                      <a:pt x="185" y="284"/>
                    </a:lnTo>
                    <a:lnTo>
                      <a:pt x="186" y="282"/>
                    </a:lnTo>
                    <a:lnTo>
                      <a:pt x="188" y="281"/>
                    </a:lnTo>
                    <a:lnTo>
                      <a:pt x="189" y="279"/>
                    </a:lnTo>
                    <a:lnTo>
                      <a:pt x="194" y="278"/>
                    </a:lnTo>
                    <a:lnTo>
                      <a:pt x="200" y="276"/>
                    </a:lnTo>
                    <a:lnTo>
                      <a:pt x="206" y="272"/>
                    </a:lnTo>
                    <a:lnTo>
                      <a:pt x="214" y="267"/>
                    </a:lnTo>
                    <a:lnTo>
                      <a:pt x="217" y="267"/>
                    </a:lnTo>
                    <a:lnTo>
                      <a:pt x="218" y="266"/>
                    </a:lnTo>
                    <a:lnTo>
                      <a:pt x="221" y="264"/>
                    </a:lnTo>
                    <a:lnTo>
                      <a:pt x="223" y="261"/>
                    </a:lnTo>
                    <a:lnTo>
                      <a:pt x="224" y="260"/>
                    </a:lnTo>
                    <a:lnTo>
                      <a:pt x="226" y="258"/>
                    </a:lnTo>
                    <a:lnTo>
                      <a:pt x="230" y="257"/>
                    </a:lnTo>
                    <a:lnTo>
                      <a:pt x="233" y="257"/>
                    </a:lnTo>
                    <a:lnTo>
                      <a:pt x="238" y="258"/>
                    </a:lnTo>
                    <a:lnTo>
                      <a:pt x="242" y="260"/>
                    </a:lnTo>
                    <a:lnTo>
                      <a:pt x="245" y="261"/>
                    </a:lnTo>
                    <a:lnTo>
                      <a:pt x="248" y="263"/>
                    </a:lnTo>
                    <a:lnTo>
                      <a:pt x="253" y="263"/>
                    </a:lnTo>
                    <a:lnTo>
                      <a:pt x="256" y="261"/>
                    </a:lnTo>
                    <a:lnTo>
                      <a:pt x="257" y="258"/>
                    </a:lnTo>
                    <a:lnTo>
                      <a:pt x="259" y="257"/>
                    </a:lnTo>
                    <a:lnTo>
                      <a:pt x="260" y="254"/>
                    </a:lnTo>
                    <a:lnTo>
                      <a:pt x="262" y="251"/>
                    </a:lnTo>
                    <a:lnTo>
                      <a:pt x="263" y="251"/>
                    </a:lnTo>
                    <a:lnTo>
                      <a:pt x="268" y="249"/>
                    </a:lnTo>
                    <a:lnTo>
                      <a:pt x="277" y="249"/>
                    </a:lnTo>
                    <a:lnTo>
                      <a:pt x="293" y="251"/>
                    </a:lnTo>
                    <a:lnTo>
                      <a:pt x="296" y="249"/>
                    </a:lnTo>
                    <a:lnTo>
                      <a:pt x="301" y="248"/>
                    </a:lnTo>
                    <a:lnTo>
                      <a:pt x="304" y="246"/>
                    </a:lnTo>
                    <a:lnTo>
                      <a:pt x="307" y="243"/>
                    </a:lnTo>
                    <a:lnTo>
                      <a:pt x="308" y="242"/>
                    </a:lnTo>
                    <a:lnTo>
                      <a:pt x="310" y="240"/>
                    </a:lnTo>
                    <a:lnTo>
                      <a:pt x="317" y="234"/>
                    </a:lnTo>
                    <a:lnTo>
                      <a:pt x="325" y="230"/>
                    </a:lnTo>
                    <a:lnTo>
                      <a:pt x="329" y="227"/>
                    </a:lnTo>
                    <a:lnTo>
                      <a:pt x="335" y="225"/>
                    </a:lnTo>
                    <a:lnTo>
                      <a:pt x="340" y="222"/>
                    </a:lnTo>
                    <a:lnTo>
                      <a:pt x="346" y="219"/>
                    </a:lnTo>
                    <a:lnTo>
                      <a:pt x="352" y="216"/>
                    </a:lnTo>
                    <a:lnTo>
                      <a:pt x="364" y="212"/>
                    </a:lnTo>
                    <a:lnTo>
                      <a:pt x="374" y="207"/>
                    </a:lnTo>
                    <a:lnTo>
                      <a:pt x="371" y="206"/>
                    </a:lnTo>
                    <a:lnTo>
                      <a:pt x="370" y="204"/>
                    </a:lnTo>
                    <a:lnTo>
                      <a:pt x="368" y="201"/>
                    </a:lnTo>
                    <a:lnTo>
                      <a:pt x="368" y="198"/>
                    </a:lnTo>
                    <a:lnTo>
                      <a:pt x="367" y="190"/>
                    </a:lnTo>
                    <a:lnTo>
                      <a:pt x="367" y="184"/>
                    </a:lnTo>
                    <a:lnTo>
                      <a:pt x="368" y="183"/>
                    </a:lnTo>
                    <a:lnTo>
                      <a:pt x="370" y="181"/>
                    </a:lnTo>
                    <a:lnTo>
                      <a:pt x="371" y="180"/>
                    </a:lnTo>
                    <a:lnTo>
                      <a:pt x="374" y="180"/>
                    </a:lnTo>
                    <a:lnTo>
                      <a:pt x="377" y="180"/>
                    </a:lnTo>
                    <a:lnTo>
                      <a:pt x="382" y="178"/>
                    </a:lnTo>
                    <a:lnTo>
                      <a:pt x="386" y="178"/>
                    </a:lnTo>
                    <a:lnTo>
                      <a:pt x="386" y="178"/>
                    </a:lnTo>
                    <a:lnTo>
                      <a:pt x="388" y="178"/>
                    </a:lnTo>
                    <a:lnTo>
                      <a:pt x="392" y="177"/>
                    </a:lnTo>
                    <a:lnTo>
                      <a:pt x="397" y="175"/>
                    </a:lnTo>
                    <a:lnTo>
                      <a:pt x="401" y="175"/>
                    </a:lnTo>
                    <a:lnTo>
                      <a:pt x="403" y="175"/>
                    </a:lnTo>
                    <a:lnTo>
                      <a:pt x="403" y="175"/>
                    </a:lnTo>
                    <a:lnTo>
                      <a:pt x="404" y="174"/>
                    </a:lnTo>
                    <a:lnTo>
                      <a:pt x="404" y="174"/>
                    </a:lnTo>
                    <a:lnTo>
                      <a:pt x="406" y="174"/>
                    </a:lnTo>
                    <a:lnTo>
                      <a:pt x="407" y="172"/>
                    </a:lnTo>
                    <a:lnTo>
                      <a:pt x="407" y="171"/>
                    </a:lnTo>
                    <a:lnTo>
                      <a:pt x="407" y="169"/>
                    </a:lnTo>
                    <a:lnTo>
                      <a:pt x="407" y="166"/>
                    </a:lnTo>
                    <a:lnTo>
                      <a:pt x="409" y="165"/>
                    </a:lnTo>
                    <a:lnTo>
                      <a:pt x="410" y="165"/>
                    </a:lnTo>
                    <a:lnTo>
                      <a:pt x="418" y="163"/>
                    </a:lnTo>
                    <a:lnTo>
                      <a:pt x="424" y="162"/>
                    </a:lnTo>
                    <a:lnTo>
                      <a:pt x="432" y="162"/>
                    </a:lnTo>
                    <a:lnTo>
                      <a:pt x="435" y="162"/>
                    </a:lnTo>
                    <a:lnTo>
                      <a:pt x="436" y="162"/>
                    </a:lnTo>
                    <a:lnTo>
                      <a:pt x="442" y="163"/>
                    </a:lnTo>
                    <a:lnTo>
                      <a:pt x="448" y="165"/>
                    </a:lnTo>
                    <a:lnTo>
                      <a:pt x="454" y="165"/>
                    </a:lnTo>
                    <a:lnTo>
                      <a:pt x="459" y="165"/>
                    </a:lnTo>
                    <a:lnTo>
                      <a:pt x="463" y="163"/>
                    </a:lnTo>
                    <a:lnTo>
                      <a:pt x="469" y="162"/>
                    </a:lnTo>
                    <a:lnTo>
                      <a:pt x="474" y="160"/>
                    </a:lnTo>
                    <a:lnTo>
                      <a:pt x="472" y="159"/>
                    </a:lnTo>
                    <a:lnTo>
                      <a:pt x="472" y="157"/>
                    </a:lnTo>
                    <a:lnTo>
                      <a:pt x="474" y="156"/>
                    </a:lnTo>
                    <a:lnTo>
                      <a:pt x="477" y="156"/>
                    </a:lnTo>
                    <a:lnTo>
                      <a:pt x="480" y="156"/>
                    </a:lnTo>
                    <a:lnTo>
                      <a:pt x="480" y="156"/>
                    </a:lnTo>
                    <a:lnTo>
                      <a:pt x="481" y="156"/>
                    </a:lnTo>
                    <a:lnTo>
                      <a:pt x="481" y="156"/>
                    </a:lnTo>
                    <a:lnTo>
                      <a:pt x="481" y="156"/>
                    </a:lnTo>
                    <a:lnTo>
                      <a:pt x="481" y="154"/>
                    </a:lnTo>
                    <a:lnTo>
                      <a:pt x="480" y="151"/>
                    </a:lnTo>
                    <a:lnTo>
                      <a:pt x="478" y="150"/>
                    </a:lnTo>
                    <a:lnTo>
                      <a:pt x="477" y="148"/>
                    </a:lnTo>
                    <a:lnTo>
                      <a:pt x="477" y="148"/>
                    </a:lnTo>
                    <a:lnTo>
                      <a:pt x="477" y="148"/>
                    </a:lnTo>
                    <a:lnTo>
                      <a:pt x="475" y="147"/>
                    </a:lnTo>
                    <a:lnTo>
                      <a:pt x="474" y="145"/>
                    </a:lnTo>
                    <a:lnTo>
                      <a:pt x="471" y="141"/>
                    </a:lnTo>
                    <a:lnTo>
                      <a:pt x="469" y="136"/>
                    </a:lnTo>
                    <a:lnTo>
                      <a:pt x="468" y="133"/>
                    </a:lnTo>
                    <a:lnTo>
                      <a:pt x="466" y="126"/>
                    </a:lnTo>
                    <a:lnTo>
                      <a:pt x="465" y="114"/>
                    </a:lnTo>
                    <a:lnTo>
                      <a:pt x="465" y="99"/>
                    </a:lnTo>
                    <a:lnTo>
                      <a:pt x="466" y="82"/>
                    </a:lnTo>
                    <a:lnTo>
                      <a:pt x="466" y="81"/>
                    </a:lnTo>
                    <a:lnTo>
                      <a:pt x="468" y="78"/>
                    </a:lnTo>
                    <a:lnTo>
                      <a:pt x="468" y="73"/>
                    </a:lnTo>
                    <a:lnTo>
                      <a:pt x="468" y="69"/>
                    </a:lnTo>
                    <a:lnTo>
                      <a:pt x="468" y="66"/>
                    </a:lnTo>
                    <a:lnTo>
                      <a:pt x="466" y="63"/>
                    </a:lnTo>
                    <a:lnTo>
                      <a:pt x="466" y="61"/>
                    </a:lnTo>
                    <a:lnTo>
                      <a:pt x="465" y="61"/>
                    </a:lnTo>
                    <a:lnTo>
                      <a:pt x="462" y="60"/>
                    </a:lnTo>
                    <a:lnTo>
                      <a:pt x="460" y="57"/>
                    </a:lnTo>
                    <a:lnTo>
                      <a:pt x="459" y="55"/>
                    </a:lnTo>
                    <a:lnTo>
                      <a:pt x="459" y="54"/>
                    </a:lnTo>
                    <a:lnTo>
                      <a:pt x="454" y="4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7" name="Freeform 9"/>
              <p:cNvSpPr>
                <a:spLocks/>
              </p:cNvSpPr>
              <p:nvPr/>
            </p:nvSpPr>
            <p:spPr bwMode="gray">
              <a:xfrm>
                <a:off x="3040" y="1257"/>
                <a:ext cx="738" cy="701"/>
              </a:xfrm>
              <a:custGeom>
                <a:avLst/>
                <a:gdLst>
                  <a:gd name="T0" fmla="*/ 180 w 797"/>
                  <a:gd name="T1" fmla="*/ 241 h 758"/>
                  <a:gd name="T2" fmla="*/ 198 w 797"/>
                  <a:gd name="T3" fmla="*/ 233 h 758"/>
                  <a:gd name="T4" fmla="*/ 204 w 797"/>
                  <a:gd name="T5" fmla="*/ 221 h 758"/>
                  <a:gd name="T6" fmla="*/ 206 w 797"/>
                  <a:gd name="T7" fmla="*/ 201 h 758"/>
                  <a:gd name="T8" fmla="*/ 243 w 797"/>
                  <a:gd name="T9" fmla="*/ 189 h 758"/>
                  <a:gd name="T10" fmla="*/ 260 w 797"/>
                  <a:gd name="T11" fmla="*/ 182 h 758"/>
                  <a:gd name="T12" fmla="*/ 308 w 797"/>
                  <a:gd name="T13" fmla="*/ 180 h 758"/>
                  <a:gd name="T14" fmla="*/ 316 w 797"/>
                  <a:gd name="T15" fmla="*/ 176 h 758"/>
                  <a:gd name="T16" fmla="*/ 316 w 797"/>
                  <a:gd name="T17" fmla="*/ 171 h 758"/>
                  <a:gd name="T18" fmla="*/ 304 w 797"/>
                  <a:gd name="T19" fmla="*/ 102 h 758"/>
                  <a:gd name="T20" fmla="*/ 295 w 797"/>
                  <a:gd name="T21" fmla="*/ 72 h 758"/>
                  <a:gd name="T22" fmla="*/ 304 w 797"/>
                  <a:gd name="T23" fmla="*/ 66 h 758"/>
                  <a:gd name="T24" fmla="*/ 332 w 797"/>
                  <a:gd name="T25" fmla="*/ 53 h 758"/>
                  <a:gd name="T26" fmla="*/ 374 w 797"/>
                  <a:gd name="T27" fmla="*/ 39 h 758"/>
                  <a:gd name="T28" fmla="*/ 410 w 797"/>
                  <a:gd name="T29" fmla="*/ 18 h 758"/>
                  <a:gd name="T30" fmla="*/ 507 w 797"/>
                  <a:gd name="T31" fmla="*/ 8 h 758"/>
                  <a:gd name="T32" fmla="*/ 568 w 797"/>
                  <a:gd name="T33" fmla="*/ 15 h 758"/>
                  <a:gd name="T34" fmla="*/ 592 w 797"/>
                  <a:gd name="T35" fmla="*/ 9 h 758"/>
                  <a:gd name="T36" fmla="*/ 615 w 797"/>
                  <a:gd name="T37" fmla="*/ 0 h 758"/>
                  <a:gd name="T38" fmla="*/ 634 w 797"/>
                  <a:gd name="T39" fmla="*/ 9 h 758"/>
                  <a:gd name="T40" fmla="*/ 651 w 797"/>
                  <a:gd name="T41" fmla="*/ 2 h 758"/>
                  <a:gd name="T42" fmla="*/ 663 w 797"/>
                  <a:gd name="T43" fmla="*/ 9 h 758"/>
                  <a:gd name="T44" fmla="*/ 678 w 797"/>
                  <a:gd name="T45" fmla="*/ 9 h 758"/>
                  <a:gd name="T46" fmla="*/ 684 w 797"/>
                  <a:gd name="T47" fmla="*/ 14 h 758"/>
                  <a:gd name="T48" fmla="*/ 679 w 797"/>
                  <a:gd name="T49" fmla="*/ 32 h 758"/>
                  <a:gd name="T50" fmla="*/ 672 w 797"/>
                  <a:gd name="T51" fmla="*/ 47 h 758"/>
                  <a:gd name="T52" fmla="*/ 670 w 797"/>
                  <a:gd name="T53" fmla="*/ 96 h 758"/>
                  <a:gd name="T54" fmla="*/ 655 w 797"/>
                  <a:gd name="T55" fmla="*/ 111 h 758"/>
                  <a:gd name="T56" fmla="*/ 636 w 797"/>
                  <a:gd name="T57" fmla="*/ 129 h 758"/>
                  <a:gd name="T58" fmla="*/ 639 w 797"/>
                  <a:gd name="T59" fmla="*/ 147 h 758"/>
                  <a:gd name="T60" fmla="*/ 660 w 797"/>
                  <a:gd name="T61" fmla="*/ 179 h 758"/>
                  <a:gd name="T62" fmla="*/ 685 w 797"/>
                  <a:gd name="T63" fmla="*/ 203 h 758"/>
                  <a:gd name="T64" fmla="*/ 702 w 797"/>
                  <a:gd name="T65" fmla="*/ 292 h 758"/>
                  <a:gd name="T66" fmla="*/ 708 w 797"/>
                  <a:gd name="T67" fmla="*/ 299 h 758"/>
                  <a:gd name="T68" fmla="*/ 719 w 797"/>
                  <a:gd name="T69" fmla="*/ 362 h 758"/>
                  <a:gd name="T70" fmla="*/ 720 w 797"/>
                  <a:gd name="T71" fmla="*/ 376 h 758"/>
                  <a:gd name="T72" fmla="*/ 716 w 797"/>
                  <a:gd name="T73" fmla="*/ 413 h 758"/>
                  <a:gd name="T74" fmla="*/ 722 w 797"/>
                  <a:gd name="T75" fmla="*/ 438 h 758"/>
                  <a:gd name="T76" fmla="*/ 708 w 797"/>
                  <a:gd name="T77" fmla="*/ 451 h 758"/>
                  <a:gd name="T78" fmla="*/ 702 w 797"/>
                  <a:gd name="T79" fmla="*/ 471 h 758"/>
                  <a:gd name="T80" fmla="*/ 722 w 797"/>
                  <a:gd name="T81" fmla="*/ 505 h 758"/>
                  <a:gd name="T82" fmla="*/ 725 w 797"/>
                  <a:gd name="T83" fmla="*/ 525 h 758"/>
                  <a:gd name="T84" fmla="*/ 776 w 797"/>
                  <a:gd name="T85" fmla="*/ 538 h 758"/>
                  <a:gd name="T86" fmla="*/ 783 w 797"/>
                  <a:gd name="T87" fmla="*/ 549 h 758"/>
                  <a:gd name="T88" fmla="*/ 496 w 797"/>
                  <a:gd name="T89" fmla="*/ 753 h 758"/>
                  <a:gd name="T90" fmla="*/ 419 w 797"/>
                  <a:gd name="T91" fmla="*/ 749 h 758"/>
                  <a:gd name="T92" fmla="*/ 428 w 797"/>
                  <a:gd name="T93" fmla="*/ 734 h 758"/>
                  <a:gd name="T94" fmla="*/ 398 w 797"/>
                  <a:gd name="T95" fmla="*/ 717 h 758"/>
                  <a:gd name="T96" fmla="*/ 392 w 797"/>
                  <a:gd name="T97" fmla="*/ 707 h 758"/>
                  <a:gd name="T98" fmla="*/ 376 w 797"/>
                  <a:gd name="T99" fmla="*/ 705 h 758"/>
                  <a:gd name="T100" fmla="*/ 361 w 797"/>
                  <a:gd name="T101" fmla="*/ 693 h 758"/>
                  <a:gd name="T102" fmla="*/ 344 w 797"/>
                  <a:gd name="T103" fmla="*/ 677 h 758"/>
                  <a:gd name="T104" fmla="*/ 0 w 797"/>
                  <a:gd name="T105" fmla="*/ 352 h 758"/>
                  <a:gd name="T106" fmla="*/ 6 w 797"/>
                  <a:gd name="T107" fmla="*/ 322 h 758"/>
                  <a:gd name="T108" fmla="*/ 12 w 797"/>
                  <a:gd name="T109" fmla="*/ 310 h 758"/>
                  <a:gd name="T110" fmla="*/ 25 w 797"/>
                  <a:gd name="T111" fmla="*/ 301 h 758"/>
                  <a:gd name="T112" fmla="*/ 56 w 797"/>
                  <a:gd name="T113" fmla="*/ 286 h 758"/>
                  <a:gd name="T114" fmla="*/ 81 w 797"/>
                  <a:gd name="T115" fmla="*/ 281 h 758"/>
                  <a:gd name="T116" fmla="*/ 98 w 797"/>
                  <a:gd name="T117" fmla="*/ 271 h 758"/>
                  <a:gd name="T118" fmla="*/ 137 w 797"/>
                  <a:gd name="T119" fmla="*/ 268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7" h="758">
                    <a:moveTo>
                      <a:pt x="141" y="265"/>
                    </a:moveTo>
                    <a:lnTo>
                      <a:pt x="152" y="256"/>
                    </a:lnTo>
                    <a:lnTo>
                      <a:pt x="162" y="248"/>
                    </a:lnTo>
                    <a:lnTo>
                      <a:pt x="174" y="244"/>
                    </a:lnTo>
                    <a:lnTo>
                      <a:pt x="177" y="242"/>
                    </a:lnTo>
                    <a:lnTo>
                      <a:pt x="180" y="241"/>
                    </a:lnTo>
                    <a:lnTo>
                      <a:pt x="183" y="239"/>
                    </a:lnTo>
                    <a:lnTo>
                      <a:pt x="186" y="238"/>
                    </a:lnTo>
                    <a:lnTo>
                      <a:pt x="191" y="235"/>
                    </a:lnTo>
                    <a:lnTo>
                      <a:pt x="195" y="233"/>
                    </a:lnTo>
                    <a:lnTo>
                      <a:pt x="200" y="233"/>
                    </a:lnTo>
                    <a:lnTo>
                      <a:pt x="198" y="233"/>
                    </a:lnTo>
                    <a:lnTo>
                      <a:pt x="198" y="233"/>
                    </a:lnTo>
                    <a:lnTo>
                      <a:pt x="203" y="232"/>
                    </a:lnTo>
                    <a:lnTo>
                      <a:pt x="207" y="229"/>
                    </a:lnTo>
                    <a:lnTo>
                      <a:pt x="210" y="227"/>
                    </a:lnTo>
                    <a:lnTo>
                      <a:pt x="207" y="224"/>
                    </a:lnTo>
                    <a:lnTo>
                      <a:pt x="204" y="221"/>
                    </a:lnTo>
                    <a:lnTo>
                      <a:pt x="204" y="217"/>
                    </a:lnTo>
                    <a:lnTo>
                      <a:pt x="203" y="212"/>
                    </a:lnTo>
                    <a:lnTo>
                      <a:pt x="203" y="207"/>
                    </a:lnTo>
                    <a:lnTo>
                      <a:pt x="203" y="204"/>
                    </a:lnTo>
                    <a:lnTo>
                      <a:pt x="203" y="203"/>
                    </a:lnTo>
                    <a:lnTo>
                      <a:pt x="206" y="201"/>
                    </a:lnTo>
                    <a:lnTo>
                      <a:pt x="209" y="200"/>
                    </a:lnTo>
                    <a:lnTo>
                      <a:pt x="212" y="200"/>
                    </a:lnTo>
                    <a:lnTo>
                      <a:pt x="227" y="198"/>
                    </a:lnTo>
                    <a:lnTo>
                      <a:pt x="243" y="192"/>
                    </a:lnTo>
                    <a:lnTo>
                      <a:pt x="243" y="192"/>
                    </a:lnTo>
                    <a:lnTo>
                      <a:pt x="243" y="189"/>
                    </a:lnTo>
                    <a:lnTo>
                      <a:pt x="243" y="188"/>
                    </a:lnTo>
                    <a:lnTo>
                      <a:pt x="245" y="186"/>
                    </a:lnTo>
                    <a:lnTo>
                      <a:pt x="246" y="185"/>
                    </a:lnTo>
                    <a:lnTo>
                      <a:pt x="251" y="185"/>
                    </a:lnTo>
                    <a:lnTo>
                      <a:pt x="256" y="183"/>
                    </a:lnTo>
                    <a:lnTo>
                      <a:pt x="260" y="182"/>
                    </a:lnTo>
                    <a:lnTo>
                      <a:pt x="265" y="182"/>
                    </a:lnTo>
                    <a:lnTo>
                      <a:pt x="271" y="182"/>
                    </a:lnTo>
                    <a:lnTo>
                      <a:pt x="275" y="182"/>
                    </a:lnTo>
                    <a:lnTo>
                      <a:pt x="287" y="185"/>
                    </a:lnTo>
                    <a:lnTo>
                      <a:pt x="298" y="185"/>
                    </a:lnTo>
                    <a:lnTo>
                      <a:pt x="308" y="180"/>
                    </a:lnTo>
                    <a:lnTo>
                      <a:pt x="308" y="179"/>
                    </a:lnTo>
                    <a:lnTo>
                      <a:pt x="308" y="179"/>
                    </a:lnTo>
                    <a:lnTo>
                      <a:pt x="308" y="177"/>
                    </a:lnTo>
                    <a:lnTo>
                      <a:pt x="310" y="176"/>
                    </a:lnTo>
                    <a:lnTo>
                      <a:pt x="313" y="176"/>
                    </a:lnTo>
                    <a:lnTo>
                      <a:pt x="316" y="176"/>
                    </a:lnTo>
                    <a:lnTo>
                      <a:pt x="317" y="176"/>
                    </a:lnTo>
                    <a:lnTo>
                      <a:pt x="319" y="176"/>
                    </a:lnTo>
                    <a:lnTo>
                      <a:pt x="317" y="174"/>
                    </a:lnTo>
                    <a:lnTo>
                      <a:pt x="317" y="173"/>
                    </a:lnTo>
                    <a:lnTo>
                      <a:pt x="317" y="171"/>
                    </a:lnTo>
                    <a:lnTo>
                      <a:pt x="316" y="171"/>
                    </a:lnTo>
                    <a:lnTo>
                      <a:pt x="308" y="165"/>
                    </a:lnTo>
                    <a:lnTo>
                      <a:pt x="305" y="158"/>
                    </a:lnTo>
                    <a:lnTo>
                      <a:pt x="302" y="150"/>
                    </a:lnTo>
                    <a:lnTo>
                      <a:pt x="301" y="141"/>
                    </a:lnTo>
                    <a:lnTo>
                      <a:pt x="301" y="122"/>
                    </a:lnTo>
                    <a:lnTo>
                      <a:pt x="304" y="102"/>
                    </a:lnTo>
                    <a:lnTo>
                      <a:pt x="302" y="83"/>
                    </a:lnTo>
                    <a:lnTo>
                      <a:pt x="302" y="81"/>
                    </a:lnTo>
                    <a:lnTo>
                      <a:pt x="299" y="80"/>
                    </a:lnTo>
                    <a:lnTo>
                      <a:pt x="298" y="78"/>
                    </a:lnTo>
                    <a:lnTo>
                      <a:pt x="296" y="77"/>
                    </a:lnTo>
                    <a:lnTo>
                      <a:pt x="295" y="72"/>
                    </a:lnTo>
                    <a:lnTo>
                      <a:pt x="292" y="69"/>
                    </a:lnTo>
                    <a:lnTo>
                      <a:pt x="290" y="65"/>
                    </a:lnTo>
                    <a:lnTo>
                      <a:pt x="295" y="65"/>
                    </a:lnTo>
                    <a:lnTo>
                      <a:pt x="298" y="66"/>
                    </a:lnTo>
                    <a:lnTo>
                      <a:pt x="301" y="66"/>
                    </a:lnTo>
                    <a:lnTo>
                      <a:pt x="304" y="66"/>
                    </a:lnTo>
                    <a:lnTo>
                      <a:pt x="307" y="65"/>
                    </a:lnTo>
                    <a:lnTo>
                      <a:pt x="313" y="62"/>
                    </a:lnTo>
                    <a:lnTo>
                      <a:pt x="319" y="59"/>
                    </a:lnTo>
                    <a:lnTo>
                      <a:pt x="325" y="57"/>
                    </a:lnTo>
                    <a:lnTo>
                      <a:pt x="329" y="56"/>
                    </a:lnTo>
                    <a:lnTo>
                      <a:pt x="332" y="53"/>
                    </a:lnTo>
                    <a:lnTo>
                      <a:pt x="337" y="48"/>
                    </a:lnTo>
                    <a:lnTo>
                      <a:pt x="340" y="45"/>
                    </a:lnTo>
                    <a:lnTo>
                      <a:pt x="344" y="42"/>
                    </a:lnTo>
                    <a:lnTo>
                      <a:pt x="355" y="41"/>
                    </a:lnTo>
                    <a:lnTo>
                      <a:pt x="365" y="41"/>
                    </a:lnTo>
                    <a:lnTo>
                      <a:pt x="374" y="39"/>
                    </a:lnTo>
                    <a:lnTo>
                      <a:pt x="383" y="35"/>
                    </a:lnTo>
                    <a:lnTo>
                      <a:pt x="394" y="32"/>
                    </a:lnTo>
                    <a:lnTo>
                      <a:pt x="400" y="26"/>
                    </a:lnTo>
                    <a:lnTo>
                      <a:pt x="403" y="23"/>
                    </a:lnTo>
                    <a:lnTo>
                      <a:pt x="406" y="20"/>
                    </a:lnTo>
                    <a:lnTo>
                      <a:pt x="410" y="18"/>
                    </a:lnTo>
                    <a:lnTo>
                      <a:pt x="413" y="17"/>
                    </a:lnTo>
                    <a:lnTo>
                      <a:pt x="418" y="15"/>
                    </a:lnTo>
                    <a:lnTo>
                      <a:pt x="440" y="11"/>
                    </a:lnTo>
                    <a:lnTo>
                      <a:pt x="463" y="12"/>
                    </a:lnTo>
                    <a:lnTo>
                      <a:pt x="487" y="12"/>
                    </a:lnTo>
                    <a:lnTo>
                      <a:pt x="507" y="8"/>
                    </a:lnTo>
                    <a:lnTo>
                      <a:pt x="528" y="6"/>
                    </a:lnTo>
                    <a:lnTo>
                      <a:pt x="544" y="6"/>
                    </a:lnTo>
                    <a:lnTo>
                      <a:pt x="561" y="11"/>
                    </a:lnTo>
                    <a:lnTo>
                      <a:pt x="562" y="12"/>
                    </a:lnTo>
                    <a:lnTo>
                      <a:pt x="565" y="14"/>
                    </a:lnTo>
                    <a:lnTo>
                      <a:pt x="568" y="15"/>
                    </a:lnTo>
                    <a:lnTo>
                      <a:pt x="571" y="15"/>
                    </a:lnTo>
                    <a:lnTo>
                      <a:pt x="574" y="15"/>
                    </a:lnTo>
                    <a:lnTo>
                      <a:pt x="577" y="14"/>
                    </a:lnTo>
                    <a:lnTo>
                      <a:pt x="579" y="12"/>
                    </a:lnTo>
                    <a:lnTo>
                      <a:pt x="585" y="9"/>
                    </a:lnTo>
                    <a:lnTo>
                      <a:pt x="592" y="9"/>
                    </a:lnTo>
                    <a:lnTo>
                      <a:pt x="600" y="9"/>
                    </a:lnTo>
                    <a:lnTo>
                      <a:pt x="607" y="6"/>
                    </a:lnTo>
                    <a:lnTo>
                      <a:pt x="612" y="2"/>
                    </a:lnTo>
                    <a:lnTo>
                      <a:pt x="612" y="2"/>
                    </a:lnTo>
                    <a:lnTo>
                      <a:pt x="613" y="2"/>
                    </a:lnTo>
                    <a:lnTo>
                      <a:pt x="615" y="0"/>
                    </a:lnTo>
                    <a:lnTo>
                      <a:pt x="616" y="0"/>
                    </a:lnTo>
                    <a:lnTo>
                      <a:pt x="618" y="2"/>
                    </a:lnTo>
                    <a:lnTo>
                      <a:pt x="622" y="5"/>
                    </a:lnTo>
                    <a:lnTo>
                      <a:pt x="625" y="6"/>
                    </a:lnTo>
                    <a:lnTo>
                      <a:pt x="630" y="8"/>
                    </a:lnTo>
                    <a:lnTo>
                      <a:pt x="634" y="9"/>
                    </a:lnTo>
                    <a:lnTo>
                      <a:pt x="637" y="8"/>
                    </a:lnTo>
                    <a:lnTo>
                      <a:pt x="642" y="6"/>
                    </a:lnTo>
                    <a:lnTo>
                      <a:pt x="643" y="5"/>
                    </a:lnTo>
                    <a:lnTo>
                      <a:pt x="645" y="3"/>
                    </a:lnTo>
                    <a:lnTo>
                      <a:pt x="648" y="2"/>
                    </a:lnTo>
                    <a:lnTo>
                      <a:pt x="651" y="2"/>
                    </a:lnTo>
                    <a:lnTo>
                      <a:pt x="651" y="3"/>
                    </a:lnTo>
                    <a:lnTo>
                      <a:pt x="651" y="3"/>
                    </a:lnTo>
                    <a:lnTo>
                      <a:pt x="654" y="5"/>
                    </a:lnTo>
                    <a:lnTo>
                      <a:pt x="657" y="5"/>
                    </a:lnTo>
                    <a:lnTo>
                      <a:pt x="660" y="8"/>
                    </a:lnTo>
                    <a:lnTo>
                      <a:pt x="663" y="9"/>
                    </a:lnTo>
                    <a:lnTo>
                      <a:pt x="666" y="11"/>
                    </a:lnTo>
                    <a:lnTo>
                      <a:pt x="669" y="9"/>
                    </a:lnTo>
                    <a:lnTo>
                      <a:pt x="670" y="9"/>
                    </a:lnTo>
                    <a:lnTo>
                      <a:pt x="673" y="9"/>
                    </a:lnTo>
                    <a:lnTo>
                      <a:pt x="675" y="8"/>
                    </a:lnTo>
                    <a:lnTo>
                      <a:pt x="678" y="9"/>
                    </a:lnTo>
                    <a:lnTo>
                      <a:pt x="681" y="11"/>
                    </a:lnTo>
                    <a:lnTo>
                      <a:pt x="682" y="11"/>
                    </a:lnTo>
                    <a:lnTo>
                      <a:pt x="684" y="11"/>
                    </a:lnTo>
                    <a:lnTo>
                      <a:pt x="685" y="11"/>
                    </a:lnTo>
                    <a:lnTo>
                      <a:pt x="687" y="11"/>
                    </a:lnTo>
                    <a:lnTo>
                      <a:pt x="684" y="14"/>
                    </a:lnTo>
                    <a:lnTo>
                      <a:pt x="681" y="15"/>
                    </a:lnTo>
                    <a:lnTo>
                      <a:pt x="679" y="18"/>
                    </a:lnTo>
                    <a:lnTo>
                      <a:pt x="678" y="21"/>
                    </a:lnTo>
                    <a:lnTo>
                      <a:pt x="678" y="24"/>
                    </a:lnTo>
                    <a:lnTo>
                      <a:pt x="678" y="27"/>
                    </a:lnTo>
                    <a:lnTo>
                      <a:pt x="679" y="32"/>
                    </a:lnTo>
                    <a:lnTo>
                      <a:pt x="679" y="35"/>
                    </a:lnTo>
                    <a:lnTo>
                      <a:pt x="678" y="38"/>
                    </a:lnTo>
                    <a:lnTo>
                      <a:pt x="676" y="39"/>
                    </a:lnTo>
                    <a:lnTo>
                      <a:pt x="675" y="42"/>
                    </a:lnTo>
                    <a:lnTo>
                      <a:pt x="673" y="45"/>
                    </a:lnTo>
                    <a:lnTo>
                      <a:pt x="672" y="47"/>
                    </a:lnTo>
                    <a:lnTo>
                      <a:pt x="670" y="50"/>
                    </a:lnTo>
                    <a:lnTo>
                      <a:pt x="670" y="54"/>
                    </a:lnTo>
                    <a:lnTo>
                      <a:pt x="670" y="60"/>
                    </a:lnTo>
                    <a:lnTo>
                      <a:pt x="670" y="74"/>
                    </a:lnTo>
                    <a:lnTo>
                      <a:pt x="669" y="84"/>
                    </a:lnTo>
                    <a:lnTo>
                      <a:pt x="670" y="96"/>
                    </a:lnTo>
                    <a:lnTo>
                      <a:pt x="670" y="99"/>
                    </a:lnTo>
                    <a:lnTo>
                      <a:pt x="669" y="101"/>
                    </a:lnTo>
                    <a:lnTo>
                      <a:pt x="666" y="104"/>
                    </a:lnTo>
                    <a:lnTo>
                      <a:pt x="663" y="105"/>
                    </a:lnTo>
                    <a:lnTo>
                      <a:pt x="661" y="107"/>
                    </a:lnTo>
                    <a:lnTo>
                      <a:pt x="655" y="111"/>
                    </a:lnTo>
                    <a:lnTo>
                      <a:pt x="649" y="116"/>
                    </a:lnTo>
                    <a:lnTo>
                      <a:pt x="645" y="119"/>
                    </a:lnTo>
                    <a:lnTo>
                      <a:pt x="642" y="120"/>
                    </a:lnTo>
                    <a:lnTo>
                      <a:pt x="640" y="123"/>
                    </a:lnTo>
                    <a:lnTo>
                      <a:pt x="637" y="126"/>
                    </a:lnTo>
                    <a:lnTo>
                      <a:pt x="636" y="129"/>
                    </a:lnTo>
                    <a:lnTo>
                      <a:pt x="634" y="134"/>
                    </a:lnTo>
                    <a:lnTo>
                      <a:pt x="634" y="138"/>
                    </a:lnTo>
                    <a:lnTo>
                      <a:pt x="634" y="143"/>
                    </a:lnTo>
                    <a:lnTo>
                      <a:pt x="636" y="144"/>
                    </a:lnTo>
                    <a:lnTo>
                      <a:pt x="637" y="147"/>
                    </a:lnTo>
                    <a:lnTo>
                      <a:pt x="639" y="147"/>
                    </a:lnTo>
                    <a:lnTo>
                      <a:pt x="639" y="147"/>
                    </a:lnTo>
                    <a:lnTo>
                      <a:pt x="639" y="147"/>
                    </a:lnTo>
                    <a:lnTo>
                      <a:pt x="643" y="155"/>
                    </a:lnTo>
                    <a:lnTo>
                      <a:pt x="649" y="162"/>
                    </a:lnTo>
                    <a:lnTo>
                      <a:pt x="655" y="171"/>
                    </a:lnTo>
                    <a:lnTo>
                      <a:pt x="660" y="179"/>
                    </a:lnTo>
                    <a:lnTo>
                      <a:pt x="664" y="186"/>
                    </a:lnTo>
                    <a:lnTo>
                      <a:pt x="669" y="194"/>
                    </a:lnTo>
                    <a:lnTo>
                      <a:pt x="673" y="198"/>
                    </a:lnTo>
                    <a:lnTo>
                      <a:pt x="678" y="201"/>
                    </a:lnTo>
                    <a:lnTo>
                      <a:pt x="684" y="203"/>
                    </a:lnTo>
                    <a:lnTo>
                      <a:pt x="685" y="203"/>
                    </a:lnTo>
                    <a:lnTo>
                      <a:pt x="687" y="204"/>
                    </a:lnTo>
                    <a:lnTo>
                      <a:pt x="688" y="206"/>
                    </a:lnTo>
                    <a:lnTo>
                      <a:pt x="694" y="226"/>
                    </a:lnTo>
                    <a:lnTo>
                      <a:pt x="699" y="247"/>
                    </a:lnTo>
                    <a:lnTo>
                      <a:pt x="700" y="269"/>
                    </a:lnTo>
                    <a:lnTo>
                      <a:pt x="702" y="292"/>
                    </a:lnTo>
                    <a:lnTo>
                      <a:pt x="702" y="293"/>
                    </a:lnTo>
                    <a:lnTo>
                      <a:pt x="702" y="295"/>
                    </a:lnTo>
                    <a:lnTo>
                      <a:pt x="704" y="296"/>
                    </a:lnTo>
                    <a:lnTo>
                      <a:pt x="705" y="298"/>
                    </a:lnTo>
                    <a:lnTo>
                      <a:pt x="707" y="298"/>
                    </a:lnTo>
                    <a:lnTo>
                      <a:pt x="708" y="299"/>
                    </a:lnTo>
                    <a:lnTo>
                      <a:pt x="710" y="299"/>
                    </a:lnTo>
                    <a:lnTo>
                      <a:pt x="716" y="313"/>
                    </a:lnTo>
                    <a:lnTo>
                      <a:pt x="719" y="326"/>
                    </a:lnTo>
                    <a:lnTo>
                      <a:pt x="719" y="338"/>
                    </a:lnTo>
                    <a:lnTo>
                      <a:pt x="719" y="350"/>
                    </a:lnTo>
                    <a:lnTo>
                      <a:pt x="719" y="362"/>
                    </a:lnTo>
                    <a:lnTo>
                      <a:pt x="719" y="364"/>
                    </a:lnTo>
                    <a:lnTo>
                      <a:pt x="719" y="364"/>
                    </a:lnTo>
                    <a:lnTo>
                      <a:pt x="719" y="367"/>
                    </a:lnTo>
                    <a:lnTo>
                      <a:pt x="720" y="370"/>
                    </a:lnTo>
                    <a:lnTo>
                      <a:pt x="720" y="373"/>
                    </a:lnTo>
                    <a:lnTo>
                      <a:pt x="720" y="376"/>
                    </a:lnTo>
                    <a:lnTo>
                      <a:pt x="720" y="379"/>
                    </a:lnTo>
                    <a:lnTo>
                      <a:pt x="719" y="386"/>
                    </a:lnTo>
                    <a:lnTo>
                      <a:pt x="719" y="392"/>
                    </a:lnTo>
                    <a:lnTo>
                      <a:pt x="717" y="400"/>
                    </a:lnTo>
                    <a:lnTo>
                      <a:pt x="716" y="407"/>
                    </a:lnTo>
                    <a:lnTo>
                      <a:pt x="716" y="413"/>
                    </a:lnTo>
                    <a:lnTo>
                      <a:pt x="717" y="421"/>
                    </a:lnTo>
                    <a:lnTo>
                      <a:pt x="719" y="425"/>
                    </a:lnTo>
                    <a:lnTo>
                      <a:pt x="720" y="430"/>
                    </a:lnTo>
                    <a:lnTo>
                      <a:pt x="722" y="433"/>
                    </a:lnTo>
                    <a:lnTo>
                      <a:pt x="722" y="436"/>
                    </a:lnTo>
                    <a:lnTo>
                      <a:pt x="722" y="438"/>
                    </a:lnTo>
                    <a:lnTo>
                      <a:pt x="722" y="441"/>
                    </a:lnTo>
                    <a:lnTo>
                      <a:pt x="720" y="444"/>
                    </a:lnTo>
                    <a:lnTo>
                      <a:pt x="719" y="447"/>
                    </a:lnTo>
                    <a:lnTo>
                      <a:pt x="714" y="448"/>
                    </a:lnTo>
                    <a:lnTo>
                      <a:pt x="711" y="450"/>
                    </a:lnTo>
                    <a:lnTo>
                      <a:pt x="708" y="451"/>
                    </a:lnTo>
                    <a:lnTo>
                      <a:pt x="705" y="454"/>
                    </a:lnTo>
                    <a:lnTo>
                      <a:pt x="702" y="456"/>
                    </a:lnTo>
                    <a:lnTo>
                      <a:pt x="699" y="459"/>
                    </a:lnTo>
                    <a:lnTo>
                      <a:pt x="699" y="462"/>
                    </a:lnTo>
                    <a:lnTo>
                      <a:pt x="699" y="465"/>
                    </a:lnTo>
                    <a:lnTo>
                      <a:pt x="702" y="471"/>
                    </a:lnTo>
                    <a:lnTo>
                      <a:pt x="707" y="477"/>
                    </a:lnTo>
                    <a:lnTo>
                      <a:pt x="711" y="483"/>
                    </a:lnTo>
                    <a:lnTo>
                      <a:pt x="716" y="490"/>
                    </a:lnTo>
                    <a:lnTo>
                      <a:pt x="717" y="496"/>
                    </a:lnTo>
                    <a:lnTo>
                      <a:pt x="720" y="501"/>
                    </a:lnTo>
                    <a:lnTo>
                      <a:pt x="722" y="505"/>
                    </a:lnTo>
                    <a:lnTo>
                      <a:pt x="723" y="510"/>
                    </a:lnTo>
                    <a:lnTo>
                      <a:pt x="725" y="514"/>
                    </a:lnTo>
                    <a:lnTo>
                      <a:pt x="725" y="519"/>
                    </a:lnTo>
                    <a:lnTo>
                      <a:pt x="725" y="520"/>
                    </a:lnTo>
                    <a:lnTo>
                      <a:pt x="725" y="522"/>
                    </a:lnTo>
                    <a:lnTo>
                      <a:pt x="725" y="525"/>
                    </a:lnTo>
                    <a:lnTo>
                      <a:pt x="725" y="525"/>
                    </a:lnTo>
                    <a:lnTo>
                      <a:pt x="741" y="528"/>
                    </a:lnTo>
                    <a:lnTo>
                      <a:pt x="756" y="529"/>
                    </a:lnTo>
                    <a:lnTo>
                      <a:pt x="771" y="535"/>
                    </a:lnTo>
                    <a:lnTo>
                      <a:pt x="774" y="537"/>
                    </a:lnTo>
                    <a:lnTo>
                      <a:pt x="776" y="538"/>
                    </a:lnTo>
                    <a:lnTo>
                      <a:pt x="777" y="541"/>
                    </a:lnTo>
                    <a:lnTo>
                      <a:pt x="779" y="543"/>
                    </a:lnTo>
                    <a:lnTo>
                      <a:pt x="780" y="546"/>
                    </a:lnTo>
                    <a:lnTo>
                      <a:pt x="783" y="546"/>
                    </a:lnTo>
                    <a:lnTo>
                      <a:pt x="783" y="547"/>
                    </a:lnTo>
                    <a:lnTo>
                      <a:pt x="783" y="549"/>
                    </a:lnTo>
                    <a:lnTo>
                      <a:pt x="788" y="564"/>
                    </a:lnTo>
                    <a:lnTo>
                      <a:pt x="797" y="576"/>
                    </a:lnTo>
                    <a:lnTo>
                      <a:pt x="606" y="686"/>
                    </a:lnTo>
                    <a:lnTo>
                      <a:pt x="568" y="719"/>
                    </a:lnTo>
                    <a:lnTo>
                      <a:pt x="531" y="749"/>
                    </a:lnTo>
                    <a:lnTo>
                      <a:pt x="496" y="753"/>
                    </a:lnTo>
                    <a:lnTo>
                      <a:pt x="461" y="758"/>
                    </a:lnTo>
                    <a:lnTo>
                      <a:pt x="425" y="758"/>
                    </a:lnTo>
                    <a:lnTo>
                      <a:pt x="424" y="756"/>
                    </a:lnTo>
                    <a:lnTo>
                      <a:pt x="422" y="755"/>
                    </a:lnTo>
                    <a:lnTo>
                      <a:pt x="421" y="752"/>
                    </a:lnTo>
                    <a:lnTo>
                      <a:pt x="419" y="749"/>
                    </a:lnTo>
                    <a:lnTo>
                      <a:pt x="416" y="747"/>
                    </a:lnTo>
                    <a:lnTo>
                      <a:pt x="421" y="746"/>
                    </a:lnTo>
                    <a:lnTo>
                      <a:pt x="424" y="743"/>
                    </a:lnTo>
                    <a:lnTo>
                      <a:pt x="427" y="740"/>
                    </a:lnTo>
                    <a:lnTo>
                      <a:pt x="428" y="737"/>
                    </a:lnTo>
                    <a:lnTo>
                      <a:pt x="428" y="734"/>
                    </a:lnTo>
                    <a:lnTo>
                      <a:pt x="427" y="729"/>
                    </a:lnTo>
                    <a:lnTo>
                      <a:pt x="424" y="726"/>
                    </a:lnTo>
                    <a:lnTo>
                      <a:pt x="421" y="723"/>
                    </a:lnTo>
                    <a:lnTo>
                      <a:pt x="413" y="720"/>
                    </a:lnTo>
                    <a:lnTo>
                      <a:pt x="406" y="717"/>
                    </a:lnTo>
                    <a:lnTo>
                      <a:pt x="398" y="717"/>
                    </a:lnTo>
                    <a:lnTo>
                      <a:pt x="395" y="716"/>
                    </a:lnTo>
                    <a:lnTo>
                      <a:pt x="394" y="714"/>
                    </a:lnTo>
                    <a:lnTo>
                      <a:pt x="394" y="713"/>
                    </a:lnTo>
                    <a:lnTo>
                      <a:pt x="392" y="710"/>
                    </a:lnTo>
                    <a:lnTo>
                      <a:pt x="392" y="707"/>
                    </a:lnTo>
                    <a:lnTo>
                      <a:pt x="392" y="707"/>
                    </a:lnTo>
                    <a:lnTo>
                      <a:pt x="391" y="705"/>
                    </a:lnTo>
                    <a:lnTo>
                      <a:pt x="389" y="705"/>
                    </a:lnTo>
                    <a:lnTo>
                      <a:pt x="385" y="705"/>
                    </a:lnTo>
                    <a:lnTo>
                      <a:pt x="382" y="707"/>
                    </a:lnTo>
                    <a:lnTo>
                      <a:pt x="379" y="707"/>
                    </a:lnTo>
                    <a:lnTo>
                      <a:pt x="376" y="705"/>
                    </a:lnTo>
                    <a:lnTo>
                      <a:pt x="373" y="702"/>
                    </a:lnTo>
                    <a:lnTo>
                      <a:pt x="373" y="702"/>
                    </a:lnTo>
                    <a:lnTo>
                      <a:pt x="371" y="702"/>
                    </a:lnTo>
                    <a:lnTo>
                      <a:pt x="370" y="702"/>
                    </a:lnTo>
                    <a:lnTo>
                      <a:pt x="365" y="698"/>
                    </a:lnTo>
                    <a:lnTo>
                      <a:pt x="361" y="693"/>
                    </a:lnTo>
                    <a:lnTo>
                      <a:pt x="356" y="689"/>
                    </a:lnTo>
                    <a:lnTo>
                      <a:pt x="352" y="684"/>
                    </a:lnTo>
                    <a:lnTo>
                      <a:pt x="347" y="681"/>
                    </a:lnTo>
                    <a:lnTo>
                      <a:pt x="346" y="680"/>
                    </a:lnTo>
                    <a:lnTo>
                      <a:pt x="344" y="678"/>
                    </a:lnTo>
                    <a:lnTo>
                      <a:pt x="344" y="677"/>
                    </a:lnTo>
                    <a:lnTo>
                      <a:pt x="346" y="674"/>
                    </a:lnTo>
                    <a:lnTo>
                      <a:pt x="346" y="672"/>
                    </a:lnTo>
                    <a:lnTo>
                      <a:pt x="346" y="669"/>
                    </a:lnTo>
                    <a:lnTo>
                      <a:pt x="346" y="666"/>
                    </a:lnTo>
                    <a:lnTo>
                      <a:pt x="1" y="383"/>
                    </a:lnTo>
                    <a:lnTo>
                      <a:pt x="0" y="352"/>
                    </a:lnTo>
                    <a:lnTo>
                      <a:pt x="0" y="346"/>
                    </a:lnTo>
                    <a:lnTo>
                      <a:pt x="1" y="340"/>
                    </a:lnTo>
                    <a:lnTo>
                      <a:pt x="1" y="332"/>
                    </a:lnTo>
                    <a:lnTo>
                      <a:pt x="3" y="329"/>
                    </a:lnTo>
                    <a:lnTo>
                      <a:pt x="4" y="326"/>
                    </a:lnTo>
                    <a:lnTo>
                      <a:pt x="6" y="322"/>
                    </a:lnTo>
                    <a:lnTo>
                      <a:pt x="4" y="322"/>
                    </a:lnTo>
                    <a:lnTo>
                      <a:pt x="3" y="322"/>
                    </a:lnTo>
                    <a:lnTo>
                      <a:pt x="3" y="319"/>
                    </a:lnTo>
                    <a:lnTo>
                      <a:pt x="6" y="316"/>
                    </a:lnTo>
                    <a:lnTo>
                      <a:pt x="9" y="313"/>
                    </a:lnTo>
                    <a:lnTo>
                      <a:pt x="12" y="310"/>
                    </a:lnTo>
                    <a:lnTo>
                      <a:pt x="16" y="310"/>
                    </a:lnTo>
                    <a:lnTo>
                      <a:pt x="18" y="308"/>
                    </a:lnTo>
                    <a:lnTo>
                      <a:pt x="18" y="307"/>
                    </a:lnTo>
                    <a:lnTo>
                      <a:pt x="19" y="305"/>
                    </a:lnTo>
                    <a:lnTo>
                      <a:pt x="22" y="302"/>
                    </a:lnTo>
                    <a:lnTo>
                      <a:pt x="25" y="301"/>
                    </a:lnTo>
                    <a:lnTo>
                      <a:pt x="30" y="299"/>
                    </a:lnTo>
                    <a:lnTo>
                      <a:pt x="35" y="296"/>
                    </a:lnTo>
                    <a:lnTo>
                      <a:pt x="38" y="295"/>
                    </a:lnTo>
                    <a:lnTo>
                      <a:pt x="44" y="292"/>
                    </a:lnTo>
                    <a:lnTo>
                      <a:pt x="48" y="287"/>
                    </a:lnTo>
                    <a:lnTo>
                      <a:pt x="56" y="286"/>
                    </a:lnTo>
                    <a:lnTo>
                      <a:pt x="57" y="283"/>
                    </a:lnTo>
                    <a:lnTo>
                      <a:pt x="59" y="281"/>
                    </a:lnTo>
                    <a:lnTo>
                      <a:pt x="62" y="278"/>
                    </a:lnTo>
                    <a:lnTo>
                      <a:pt x="63" y="277"/>
                    </a:lnTo>
                    <a:lnTo>
                      <a:pt x="72" y="278"/>
                    </a:lnTo>
                    <a:lnTo>
                      <a:pt x="81" y="281"/>
                    </a:lnTo>
                    <a:lnTo>
                      <a:pt x="90" y="281"/>
                    </a:lnTo>
                    <a:lnTo>
                      <a:pt x="93" y="280"/>
                    </a:lnTo>
                    <a:lnTo>
                      <a:pt x="95" y="278"/>
                    </a:lnTo>
                    <a:lnTo>
                      <a:pt x="96" y="277"/>
                    </a:lnTo>
                    <a:lnTo>
                      <a:pt x="96" y="274"/>
                    </a:lnTo>
                    <a:lnTo>
                      <a:pt x="98" y="271"/>
                    </a:lnTo>
                    <a:lnTo>
                      <a:pt x="101" y="269"/>
                    </a:lnTo>
                    <a:lnTo>
                      <a:pt x="111" y="269"/>
                    </a:lnTo>
                    <a:lnTo>
                      <a:pt x="123" y="269"/>
                    </a:lnTo>
                    <a:lnTo>
                      <a:pt x="129" y="271"/>
                    </a:lnTo>
                    <a:lnTo>
                      <a:pt x="134" y="269"/>
                    </a:lnTo>
                    <a:lnTo>
                      <a:pt x="137" y="268"/>
                    </a:lnTo>
                    <a:lnTo>
                      <a:pt x="140" y="266"/>
                    </a:lnTo>
                    <a:lnTo>
                      <a:pt x="141" y="265"/>
                    </a:lnTo>
                    <a:lnTo>
                      <a:pt x="141" y="26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8" name="Freeform 10"/>
              <p:cNvSpPr>
                <a:spLocks/>
              </p:cNvSpPr>
              <p:nvPr/>
            </p:nvSpPr>
            <p:spPr bwMode="gray">
              <a:xfrm>
                <a:off x="3626" y="1253"/>
                <a:ext cx="146" cy="280"/>
              </a:xfrm>
              <a:custGeom>
                <a:avLst/>
                <a:gdLst>
                  <a:gd name="T0" fmla="*/ 141 w 158"/>
                  <a:gd name="T1" fmla="*/ 12 h 302"/>
                  <a:gd name="T2" fmla="*/ 134 w 158"/>
                  <a:gd name="T3" fmla="*/ 18 h 302"/>
                  <a:gd name="T4" fmla="*/ 126 w 158"/>
                  <a:gd name="T5" fmla="*/ 22 h 302"/>
                  <a:gd name="T6" fmla="*/ 120 w 158"/>
                  <a:gd name="T7" fmla="*/ 18 h 302"/>
                  <a:gd name="T8" fmla="*/ 120 w 158"/>
                  <a:gd name="T9" fmla="*/ 7 h 302"/>
                  <a:gd name="T10" fmla="*/ 117 w 158"/>
                  <a:gd name="T11" fmla="*/ 6 h 302"/>
                  <a:gd name="T12" fmla="*/ 108 w 158"/>
                  <a:gd name="T13" fmla="*/ 3 h 302"/>
                  <a:gd name="T14" fmla="*/ 99 w 158"/>
                  <a:gd name="T15" fmla="*/ 0 h 302"/>
                  <a:gd name="T16" fmla="*/ 83 w 158"/>
                  <a:gd name="T17" fmla="*/ 3 h 302"/>
                  <a:gd name="T18" fmla="*/ 67 w 158"/>
                  <a:gd name="T19" fmla="*/ 12 h 302"/>
                  <a:gd name="T20" fmla="*/ 55 w 158"/>
                  <a:gd name="T21" fmla="*/ 15 h 302"/>
                  <a:gd name="T22" fmla="*/ 48 w 158"/>
                  <a:gd name="T23" fmla="*/ 19 h 302"/>
                  <a:gd name="T24" fmla="*/ 42 w 158"/>
                  <a:gd name="T25" fmla="*/ 28 h 302"/>
                  <a:gd name="T26" fmla="*/ 45 w 158"/>
                  <a:gd name="T27" fmla="*/ 39 h 302"/>
                  <a:gd name="T28" fmla="*/ 39 w 158"/>
                  <a:gd name="T29" fmla="*/ 48 h 302"/>
                  <a:gd name="T30" fmla="*/ 34 w 158"/>
                  <a:gd name="T31" fmla="*/ 57 h 302"/>
                  <a:gd name="T32" fmla="*/ 37 w 158"/>
                  <a:gd name="T33" fmla="*/ 73 h 302"/>
                  <a:gd name="T34" fmla="*/ 36 w 158"/>
                  <a:gd name="T35" fmla="*/ 102 h 302"/>
                  <a:gd name="T36" fmla="*/ 4 w 158"/>
                  <a:gd name="T37" fmla="*/ 127 h 302"/>
                  <a:gd name="T38" fmla="*/ 0 w 158"/>
                  <a:gd name="T39" fmla="*/ 136 h 302"/>
                  <a:gd name="T40" fmla="*/ 3 w 158"/>
                  <a:gd name="T41" fmla="*/ 148 h 302"/>
                  <a:gd name="T42" fmla="*/ 28 w 158"/>
                  <a:gd name="T43" fmla="*/ 184 h 302"/>
                  <a:gd name="T44" fmla="*/ 34 w 158"/>
                  <a:gd name="T45" fmla="*/ 198 h 302"/>
                  <a:gd name="T46" fmla="*/ 46 w 158"/>
                  <a:gd name="T47" fmla="*/ 205 h 302"/>
                  <a:gd name="T48" fmla="*/ 55 w 158"/>
                  <a:gd name="T49" fmla="*/ 211 h 302"/>
                  <a:gd name="T50" fmla="*/ 64 w 158"/>
                  <a:gd name="T51" fmla="*/ 248 h 302"/>
                  <a:gd name="T52" fmla="*/ 69 w 158"/>
                  <a:gd name="T53" fmla="*/ 296 h 302"/>
                  <a:gd name="T54" fmla="*/ 69 w 158"/>
                  <a:gd name="T55" fmla="*/ 297 h 302"/>
                  <a:gd name="T56" fmla="*/ 71 w 158"/>
                  <a:gd name="T57" fmla="*/ 299 h 302"/>
                  <a:gd name="T58" fmla="*/ 80 w 158"/>
                  <a:gd name="T59" fmla="*/ 294 h 302"/>
                  <a:gd name="T60" fmla="*/ 90 w 158"/>
                  <a:gd name="T61" fmla="*/ 293 h 302"/>
                  <a:gd name="T62" fmla="*/ 95 w 158"/>
                  <a:gd name="T63" fmla="*/ 287 h 302"/>
                  <a:gd name="T64" fmla="*/ 104 w 158"/>
                  <a:gd name="T65" fmla="*/ 273 h 302"/>
                  <a:gd name="T66" fmla="*/ 105 w 158"/>
                  <a:gd name="T67" fmla="*/ 239 h 302"/>
                  <a:gd name="T68" fmla="*/ 107 w 158"/>
                  <a:gd name="T69" fmla="*/ 236 h 302"/>
                  <a:gd name="T70" fmla="*/ 111 w 158"/>
                  <a:gd name="T71" fmla="*/ 234 h 302"/>
                  <a:gd name="T72" fmla="*/ 119 w 158"/>
                  <a:gd name="T73" fmla="*/ 234 h 302"/>
                  <a:gd name="T74" fmla="*/ 125 w 158"/>
                  <a:gd name="T75" fmla="*/ 227 h 302"/>
                  <a:gd name="T76" fmla="*/ 131 w 158"/>
                  <a:gd name="T77" fmla="*/ 217 h 302"/>
                  <a:gd name="T78" fmla="*/ 158 w 158"/>
                  <a:gd name="T79" fmla="*/ 198 h 302"/>
                  <a:gd name="T80" fmla="*/ 156 w 158"/>
                  <a:gd name="T81" fmla="*/ 169 h 302"/>
                  <a:gd name="T82" fmla="*/ 152 w 158"/>
                  <a:gd name="T83" fmla="*/ 166 h 302"/>
                  <a:gd name="T84" fmla="*/ 144 w 158"/>
                  <a:gd name="T85" fmla="*/ 160 h 302"/>
                  <a:gd name="T86" fmla="*/ 137 w 158"/>
                  <a:gd name="T87" fmla="*/ 151 h 302"/>
                  <a:gd name="T88" fmla="*/ 128 w 158"/>
                  <a:gd name="T89" fmla="*/ 151 h 302"/>
                  <a:gd name="T90" fmla="*/ 116 w 158"/>
                  <a:gd name="T91" fmla="*/ 148 h 302"/>
                  <a:gd name="T92" fmla="*/ 110 w 158"/>
                  <a:gd name="T93" fmla="*/ 138 h 302"/>
                  <a:gd name="T94" fmla="*/ 108 w 158"/>
                  <a:gd name="T95" fmla="*/ 127 h 302"/>
                  <a:gd name="T96" fmla="*/ 102 w 158"/>
                  <a:gd name="T97" fmla="*/ 124 h 302"/>
                  <a:gd name="T98" fmla="*/ 104 w 158"/>
                  <a:gd name="T99" fmla="*/ 121 h 302"/>
                  <a:gd name="T100" fmla="*/ 123 w 158"/>
                  <a:gd name="T101" fmla="*/ 117 h 302"/>
                  <a:gd name="T102" fmla="*/ 134 w 158"/>
                  <a:gd name="T103" fmla="*/ 109 h 302"/>
                  <a:gd name="T104" fmla="*/ 144 w 158"/>
                  <a:gd name="T105" fmla="*/ 70 h 302"/>
                  <a:gd name="T106" fmla="*/ 137 w 158"/>
                  <a:gd name="T107" fmla="*/ 63 h 302"/>
                  <a:gd name="T108" fmla="*/ 131 w 158"/>
                  <a:gd name="T109" fmla="*/ 54 h 302"/>
                  <a:gd name="T110" fmla="*/ 129 w 158"/>
                  <a:gd name="T111" fmla="*/ 42 h 302"/>
                  <a:gd name="T112" fmla="*/ 144 w 158"/>
                  <a:gd name="T113" fmla="*/ 28 h 302"/>
                  <a:gd name="T114" fmla="*/ 149 w 158"/>
                  <a:gd name="T115" fmla="*/ 1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302">
                    <a:moveTo>
                      <a:pt x="146" y="12"/>
                    </a:moveTo>
                    <a:lnTo>
                      <a:pt x="143" y="10"/>
                    </a:lnTo>
                    <a:lnTo>
                      <a:pt x="141" y="12"/>
                    </a:lnTo>
                    <a:lnTo>
                      <a:pt x="138" y="13"/>
                    </a:lnTo>
                    <a:lnTo>
                      <a:pt x="135" y="16"/>
                    </a:lnTo>
                    <a:lnTo>
                      <a:pt x="134" y="18"/>
                    </a:lnTo>
                    <a:lnTo>
                      <a:pt x="132" y="21"/>
                    </a:lnTo>
                    <a:lnTo>
                      <a:pt x="129" y="22"/>
                    </a:lnTo>
                    <a:lnTo>
                      <a:pt x="126" y="22"/>
                    </a:lnTo>
                    <a:lnTo>
                      <a:pt x="123" y="22"/>
                    </a:lnTo>
                    <a:lnTo>
                      <a:pt x="122" y="19"/>
                    </a:lnTo>
                    <a:lnTo>
                      <a:pt x="120" y="18"/>
                    </a:lnTo>
                    <a:lnTo>
                      <a:pt x="119" y="13"/>
                    </a:lnTo>
                    <a:lnTo>
                      <a:pt x="119" y="10"/>
                    </a:lnTo>
                    <a:lnTo>
                      <a:pt x="120" y="7"/>
                    </a:lnTo>
                    <a:lnTo>
                      <a:pt x="123" y="6"/>
                    </a:lnTo>
                    <a:lnTo>
                      <a:pt x="120" y="6"/>
                    </a:lnTo>
                    <a:lnTo>
                      <a:pt x="117" y="6"/>
                    </a:lnTo>
                    <a:lnTo>
                      <a:pt x="114" y="6"/>
                    </a:lnTo>
                    <a:lnTo>
                      <a:pt x="111" y="4"/>
                    </a:lnTo>
                    <a:lnTo>
                      <a:pt x="108" y="3"/>
                    </a:lnTo>
                    <a:lnTo>
                      <a:pt x="107" y="1"/>
                    </a:lnTo>
                    <a:lnTo>
                      <a:pt x="104" y="1"/>
                    </a:lnTo>
                    <a:lnTo>
                      <a:pt x="99" y="0"/>
                    </a:lnTo>
                    <a:lnTo>
                      <a:pt x="93" y="0"/>
                    </a:lnTo>
                    <a:lnTo>
                      <a:pt x="89" y="1"/>
                    </a:lnTo>
                    <a:lnTo>
                      <a:pt x="83" y="3"/>
                    </a:lnTo>
                    <a:lnTo>
                      <a:pt x="77" y="7"/>
                    </a:lnTo>
                    <a:lnTo>
                      <a:pt x="72" y="10"/>
                    </a:lnTo>
                    <a:lnTo>
                      <a:pt x="67" y="12"/>
                    </a:lnTo>
                    <a:lnTo>
                      <a:pt x="63" y="13"/>
                    </a:lnTo>
                    <a:lnTo>
                      <a:pt x="58" y="13"/>
                    </a:lnTo>
                    <a:lnTo>
                      <a:pt x="55" y="15"/>
                    </a:lnTo>
                    <a:lnTo>
                      <a:pt x="52" y="15"/>
                    </a:lnTo>
                    <a:lnTo>
                      <a:pt x="49" y="18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43" y="25"/>
                    </a:lnTo>
                    <a:lnTo>
                      <a:pt x="42" y="28"/>
                    </a:lnTo>
                    <a:lnTo>
                      <a:pt x="43" y="31"/>
                    </a:lnTo>
                    <a:lnTo>
                      <a:pt x="45" y="36"/>
                    </a:lnTo>
                    <a:lnTo>
                      <a:pt x="45" y="39"/>
                    </a:lnTo>
                    <a:lnTo>
                      <a:pt x="43" y="42"/>
                    </a:lnTo>
                    <a:lnTo>
                      <a:pt x="42" y="45"/>
                    </a:lnTo>
                    <a:lnTo>
                      <a:pt x="39" y="48"/>
                    </a:lnTo>
                    <a:lnTo>
                      <a:pt x="37" y="51"/>
                    </a:lnTo>
                    <a:lnTo>
                      <a:pt x="36" y="54"/>
                    </a:lnTo>
                    <a:lnTo>
                      <a:pt x="34" y="57"/>
                    </a:lnTo>
                    <a:lnTo>
                      <a:pt x="36" y="60"/>
                    </a:lnTo>
                    <a:lnTo>
                      <a:pt x="37" y="63"/>
                    </a:lnTo>
                    <a:lnTo>
                      <a:pt x="37" y="73"/>
                    </a:lnTo>
                    <a:lnTo>
                      <a:pt x="36" y="82"/>
                    </a:lnTo>
                    <a:lnTo>
                      <a:pt x="34" y="91"/>
                    </a:lnTo>
                    <a:lnTo>
                      <a:pt x="36" y="102"/>
                    </a:lnTo>
                    <a:lnTo>
                      <a:pt x="24" y="114"/>
                    </a:lnTo>
                    <a:lnTo>
                      <a:pt x="9" y="126"/>
                    </a:lnTo>
                    <a:lnTo>
                      <a:pt x="4" y="127"/>
                    </a:lnTo>
                    <a:lnTo>
                      <a:pt x="3" y="130"/>
                    </a:lnTo>
                    <a:lnTo>
                      <a:pt x="1" y="133"/>
                    </a:lnTo>
                    <a:lnTo>
                      <a:pt x="0" y="136"/>
                    </a:lnTo>
                    <a:lnTo>
                      <a:pt x="0" y="141"/>
                    </a:lnTo>
                    <a:lnTo>
                      <a:pt x="1" y="145"/>
                    </a:lnTo>
                    <a:lnTo>
                      <a:pt x="3" y="148"/>
                    </a:lnTo>
                    <a:lnTo>
                      <a:pt x="15" y="165"/>
                    </a:lnTo>
                    <a:lnTo>
                      <a:pt x="25" y="181"/>
                    </a:lnTo>
                    <a:lnTo>
                      <a:pt x="28" y="184"/>
                    </a:lnTo>
                    <a:lnTo>
                      <a:pt x="30" y="189"/>
                    </a:lnTo>
                    <a:lnTo>
                      <a:pt x="31" y="193"/>
                    </a:lnTo>
                    <a:lnTo>
                      <a:pt x="34" y="198"/>
                    </a:lnTo>
                    <a:lnTo>
                      <a:pt x="37" y="201"/>
                    </a:lnTo>
                    <a:lnTo>
                      <a:pt x="42" y="202"/>
                    </a:lnTo>
                    <a:lnTo>
                      <a:pt x="46" y="205"/>
                    </a:lnTo>
                    <a:lnTo>
                      <a:pt x="49" y="207"/>
                    </a:lnTo>
                    <a:lnTo>
                      <a:pt x="52" y="208"/>
                    </a:lnTo>
                    <a:lnTo>
                      <a:pt x="55" y="211"/>
                    </a:lnTo>
                    <a:lnTo>
                      <a:pt x="57" y="214"/>
                    </a:lnTo>
                    <a:lnTo>
                      <a:pt x="61" y="231"/>
                    </a:lnTo>
                    <a:lnTo>
                      <a:pt x="64" y="248"/>
                    </a:lnTo>
                    <a:lnTo>
                      <a:pt x="67" y="272"/>
                    </a:lnTo>
                    <a:lnTo>
                      <a:pt x="67" y="296"/>
                    </a:lnTo>
                    <a:lnTo>
                      <a:pt x="69" y="296"/>
                    </a:lnTo>
                    <a:lnTo>
                      <a:pt x="69" y="296"/>
                    </a:lnTo>
                    <a:lnTo>
                      <a:pt x="69" y="294"/>
                    </a:lnTo>
                    <a:lnTo>
                      <a:pt x="69" y="297"/>
                    </a:lnTo>
                    <a:lnTo>
                      <a:pt x="69" y="302"/>
                    </a:lnTo>
                    <a:lnTo>
                      <a:pt x="69" y="300"/>
                    </a:lnTo>
                    <a:lnTo>
                      <a:pt x="71" y="299"/>
                    </a:lnTo>
                    <a:lnTo>
                      <a:pt x="74" y="296"/>
                    </a:lnTo>
                    <a:lnTo>
                      <a:pt x="77" y="296"/>
                    </a:lnTo>
                    <a:lnTo>
                      <a:pt x="80" y="294"/>
                    </a:lnTo>
                    <a:lnTo>
                      <a:pt x="84" y="294"/>
                    </a:lnTo>
                    <a:lnTo>
                      <a:pt x="87" y="294"/>
                    </a:lnTo>
                    <a:lnTo>
                      <a:pt x="90" y="293"/>
                    </a:lnTo>
                    <a:lnTo>
                      <a:pt x="93" y="291"/>
                    </a:lnTo>
                    <a:lnTo>
                      <a:pt x="95" y="288"/>
                    </a:lnTo>
                    <a:lnTo>
                      <a:pt x="95" y="287"/>
                    </a:lnTo>
                    <a:lnTo>
                      <a:pt x="96" y="284"/>
                    </a:lnTo>
                    <a:lnTo>
                      <a:pt x="96" y="282"/>
                    </a:lnTo>
                    <a:lnTo>
                      <a:pt x="104" y="273"/>
                    </a:lnTo>
                    <a:lnTo>
                      <a:pt x="105" y="261"/>
                    </a:lnTo>
                    <a:lnTo>
                      <a:pt x="105" y="249"/>
                    </a:lnTo>
                    <a:lnTo>
                      <a:pt x="105" y="239"/>
                    </a:lnTo>
                    <a:lnTo>
                      <a:pt x="107" y="239"/>
                    </a:lnTo>
                    <a:lnTo>
                      <a:pt x="107" y="237"/>
                    </a:lnTo>
                    <a:lnTo>
                      <a:pt x="107" y="236"/>
                    </a:lnTo>
                    <a:lnTo>
                      <a:pt x="107" y="234"/>
                    </a:lnTo>
                    <a:lnTo>
                      <a:pt x="108" y="234"/>
                    </a:lnTo>
                    <a:lnTo>
                      <a:pt x="111" y="234"/>
                    </a:lnTo>
                    <a:lnTo>
                      <a:pt x="114" y="234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22" y="233"/>
                    </a:lnTo>
                    <a:lnTo>
                      <a:pt x="123" y="230"/>
                    </a:lnTo>
                    <a:lnTo>
                      <a:pt x="125" y="227"/>
                    </a:lnTo>
                    <a:lnTo>
                      <a:pt x="126" y="222"/>
                    </a:lnTo>
                    <a:lnTo>
                      <a:pt x="128" y="221"/>
                    </a:lnTo>
                    <a:lnTo>
                      <a:pt x="131" y="217"/>
                    </a:lnTo>
                    <a:lnTo>
                      <a:pt x="141" y="213"/>
                    </a:lnTo>
                    <a:lnTo>
                      <a:pt x="152" y="207"/>
                    </a:lnTo>
                    <a:lnTo>
                      <a:pt x="158" y="198"/>
                    </a:lnTo>
                    <a:lnTo>
                      <a:pt x="158" y="189"/>
                    </a:lnTo>
                    <a:lnTo>
                      <a:pt x="156" y="180"/>
                    </a:lnTo>
                    <a:lnTo>
                      <a:pt x="156" y="169"/>
                    </a:lnTo>
                    <a:lnTo>
                      <a:pt x="156" y="168"/>
                    </a:lnTo>
                    <a:lnTo>
                      <a:pt x="155" y="168"/>
                    </a:lnTo>
                    <a:lnTo>
                      <a:pt x="152" y="166"/>
                    </a:lnTo>
                    <a:lnTo>
                      <a:pt x="150" y="166"/>
                    </a:lnTo>
                    <a:lnTo>
                      <a:pt x="147" y="163"/>
                    </a:lnTo>
                    <a:lnTo>
                      <a:pt x="144" y="160"/>
                    </a:lnTo>
                    <a:lnTo>
                      <a:pt x="141" y="156"/>
                    </a:lnTo>
                    <a:lnTo>
                      <a:pt x="140" y="153"/>
                    </a:lnTo>
                    <a:lnTo>
                      <a:pt x="137" y="151"/>
                    </a:lnTo>
                    <a:lnTo>
                      <a:pt x="134" y="150"/>
                    </a:lnTo>
                    <a:lnTo>
                      <a:pt x="131" y="150"/>
                    </a:lnTo>
                    <a:lnTo>
                      <a:pt x="128" y="151"/>
                    </a:lnTo>
                    <a:lnTo>
                      <a:pt x="125" y="151"/>
                    </a:lnTo>
                    <a:lnTo>
                      <a:pt x="120" y="151"/>
                    </a:lnTo>
                    <a:lnTo>
                      <a:pt x="116" y="148"/>
                    </a:lnTo>
                    <a:lnTo>
                      <a:pt x="113" y="145"/>
                    </a:lnTo>
                    <a:lnTo>
                      <a:pt x="111" y="142"/>
                    </a:lnTo>
                    <a:lnTo>
                      <a:pt x="110" y="138"/>
                    </a:lnTo>
                    <a:lnTo>
                      <a:pt x="110" y="133"/>
                    </a:lnTo>
                    <a:lnTo>
                      <a:pt x="111" y="127"/>
                    </a:lnTo>
                    <a:lnTo>
                      <a:pt x="108" y="127"/>
                    </a:lnTo>
                    <a:lnTo>
                      <a:pt x="107" y="127"/>
                    </a:lnTo>
                    <a:lnTo>
                      <a:pt x="105" y="126"/>
                    </a:lnTo>
                    <a:lnTo>
                      <a:pt x="102" y="124"/>
                    </a:lnTo>
                    <a:lnTo>
                      <a:pt x="102" y="124"/>
                    </a:lnTo>
                    <a:lnTo>
                      <a:pt x="104" y="123"/>
                    </a:lnTo>
                    <a:lnTo>
                      <a:pt x="104" y="121"/>
                    </a:lnTo>
                    <a:lnTo>
                      <a:pt x="104" y="120"/>
                    </a:lnTo>
                    <a:lnTo>
                      <a:pt x="114" y="118"/>
                    </a:lnTo>
                    <a:lnTo>
                      <a:pt x="123" y="117"/>
                    </a:lnTo>
                    <a:lnTo>
                      <a:pt x="128" y="115"/>
                    </a:lnTo>
                    <a:lnTo>
                      <a:pt x="131" y="112"/>
                    </a:lnTo>
                    <a:lnTo>
                      <a:pt x="134" y="109"/>
                    </a:lnTo>
                    <a:lnTo>
                      <a:pt x="140" y="97"/>
                    </a:lnTo>
                    <a:lnTo>
                      <a:pt x="144" y="84"/>
                    </a:lnTo>
                    <a:lnTo>
                      <a:pt x="144" y="70"/>
                    </a:lnTo>
                    <a:lnTo>
                      <a:pt x="143" y="67"/>
                    </a:lnTo>
                    <a:lnTo>
                      <a:pt x="140" y="64"/>
                    </a:lnTo>
                    <a:lnTo>
                      <a:pt x="137" y="63"/>
                    </a:lnTo>
                    <a:lnTo>
                      <a:pt x="134" y="60"/>
                    </a:lnTo>
                    <a:lnTo>
                      <a:pt x="132" y="57"/>
                    </a:lnTo>
                    <a:lnTo>
                      <a:pt x="131" y="54"/>
                    </a:lnTo>
                    <a:lnTo>
                      <a:pt x="129" y="49"/>
                    </a:lnTo>
                    <a:lnTo>
                      <a:pt x="128" y="46"/>
                    </a:lnTo>
                    <a:lnTo>
                      <a:pt x="129" y="42"/>
                    </a:lnTo>
                    <a:lnTo>
                      <a:pt x="132" y="39"/>
                    </a:lnTo>
                    <a:lnTo>
                      <a:pt x="138" y="33"/>
                    </a:lnTo>
                    <a:lnTo>
                      <a:pt x="144" y="28"/>
                    </a:lnTo>
                    <a:lnTo>
                      <a:pt x="149" y="22"/>
                    </a:lnTo>
                    <a:lnTo>
                      <a:pt x="149" y="13"/>
                    </a:lnTo>
                    <a:lnTo>
                      <a:pt x="149" y="13"/>
                    </a:lnTo>
                    <a:lnTo>
                      <a:pt x="147" y="12"/>
                    </a:lnTo>
                    <a:lnTo>
                      <a:pt x="146" y="1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0" name="Freeform 11"/>
              <p:cNvSpPr>
                <a:spLocks/>
              </p:cNvSpPr>
              <p:nvPr/>
            </p:nvSpPr>
            <p:spPr bwMode="gray">
              <a:xfrm>
                <a:off x="3685" y="1414"/>
                <a:ext cx="572" cy="528"/>
              </a:xfrm>
              <a:custGeom>
                <a:avLst/>
                <a:gdLst>
                  <a:gd name="T0" fmla="*/ 103 w 618"/>
                  <a:gd name="T1" fmla="*/ 1 h 570"/>
                  <a:gd name="T2" fmla="*/ 139 w 618"/>
                  <a:gd name="T3" fmla="*/ 19 h 570"/>
                  <a:gd name="T4" fmla="*/ 199 w 618"/>
                  <a:gd name="T5" fmla="*/ 24 h 570"/>
                  <a:gd name="T6" fmla="*/ 240 w 618"/>
                  <a:gd name="T7" fmla="*/ 42 h 570"/>
                  <a:gd name="T8" fmla="*/ 240 w 618"/>
                  <a:gd name="T9" fmla="*/ 63 h 570"/>
                  <a:gd name="T10" fmla="*/ 268 w 618"/>
                  <a:gd name="T11" fmla="*/ 77 h 570"/>
                  <a:gd name="T12" fmla="*/ 303 w 618"/>
                  <a:gd name="T13" fmla="*/ 81 h 570"/>
                  <a:gd name="T14" fmla="*/ 345 w 618"/>
                  <a:gd name="T15" fmla="*/ 104 h 570"/>
                  <a:gd name="T16" fmla="*/ 385 w 618"/>
                  <a:gd name="T17" fmla="*/ 113 h 570"/>
                  <a:gd name="T18" fmla="*/ 417 w 618"/>
                  <a:gd name="T19" fmla="*/ 95 h 570"/>
                  <a:gd name="T20" fmla="*/ 409 w 618"/>
                  <a:gd name="T21" fmla="*/ 69 h 570"/>
                  <a:gd name="T22" fmla="*/ 417 w 618"/>
                  <a:gd name="T23" fmla="*/ 45 h 570"/>
                  <a:gd name="T24" fmla="*/ 438 w 618"/>
                  <a:gd name="T25" fmla="*/ 22 h 570"/>
                  <a:gd name="T26" fmla="*/ 474 w 618"/>
                  <a:gd name="T27" fmla="*/ 12 h 570"/>
                  <a:gd name="T28" fmla="*/ 513 w 618"/>
                  <a:gd name="T29" fmla="*/ 15 h 570"/>
                  <a:gd name="T30" fmla="*/ 524 w 618"/>
                  <a:gd name="T31" fmla="*/ 21 h 570"/>
                  <a:gd name="T32" fmla="*/ 530 w 618"/>
                  <a:gd name="T33" fmla="*/ 31 h 570"/>
                  <a:gd name="T34" fmla="*/ 539 w 618"/>
                  <a:gd name="T35" fmla="*/ 33 h 570"/>
                  <a:gd name="T36" fmla="*/ 563 w 618"/>
                  <a:gd name="T37" fmla="*/ 47 h 570"/>
                  <a:gd name="T38" fmla="*/ 606 w 618"/>
                  <a:gd name="T39" fmla="*/ 56 h 570"/>
                  <a:gd name="T40" fmla="*/ 608 w 618"/>
                  <a:gd name="T41" fmla="*/ 63 h 570"/>
                  <a:gd name="T42" fmla="*/ 603 w 618"/>
                  <a:gd name="T43" fmla="*/ 72 h 570"/>
                  <a:gd name="T44" fmla="*/ 603 w 618"/>
                  <a:gd name="T45" fmla="*/ 81 h 570"/>
                  <a:gd name="T46" fmla="*/ 606 w 618"/>
                  <a:gd name="T47" fmla="*/ 92 h 570"/>
                  <a:gd name="T48" fmla="*/ 599 w 618"/>
                  <a:gd name="T49" fmla="*/ 122 h 570"/>
                  <a:gd name="T50" fmla="*/ 608 w 618"/>
                  <a:gd name="T51" fmla="*/ 162 h 570"/>
                  <a:gd name="T52" fmla="*/ 584 w 618"/>
                  <a:gd name="T53" fmla="*/ 570 h 570"/>
                  <a:gd name="T54" fmla="*/ 170 w 618"/>
                  <a:gd name="T55" fmla="*/ 428 h 570"/>
                  <a:gd name="T56" fmla="*/ 130 w 618"/>
                  <a:gd name="T57" fmla="*/ 412 h 570"/>
                  <a:gd name="T58" fmla="*/ 94 w 618"/>
                  <a:gd name="T59" fmla="*/ 398 h 570"/>
                  <a:gd name="T60" fmla="*/ 80 w 618"/>
                  <a:gd name="T61" fmla="*/ 368 h 570"/>
                  <a:gd name="T62" fmla="*/ 28 w 618"/>
                  <a:gd name="T63" fmla="*/ 356 h 570"/>
                  <a:gd name="T64" fmla="*/ 2 w 618"/>
                  <a:gd name="T65" fmla="*/ 298 h 570"/>
                  <a:gd name="T66" fmla="*/ 0 w 618"/>
                  <a:gd name="T67" fmla="*/ 290 h 570"/>
                  <a:gd name="T68" fmla="*/ 7 w 618"/>
                  <a:gd name="T69" fmla="*/ 284 h 570"/>
                  <a:gd name="T70" fmla="*/ 19 w 618"/>
                  <a:gd name="T71" fmla="*/ 278 h 570"/>
                  <a:gd name="T72" fmla="*/ 25 w 618"/>
                  <a:gd name="T73" fmla="*/ 269 h 570"/>
                  <a:gd name="T74" fmla="*/ 19 w 618"/>
                  <a:gd name="T75" fmla="*/ 233 h 570"/>
                  <a:gd name="T76" fmla="*/ 20 w 618"/>
                  <a:gd name="T77" fmla="*/ 182 h 570"/>
                  <a:gd name="T78" fmla="*/ 16 w 618"/>
                  <a:gd name="T79" fmla="*/ 137 h 570"/>
                  <a:gd name="T80" fmla="*/ 10 w 618"/>
                  <a:gd name="T81" fmla="*/ 126 h 570"/>
                  <a:gd name="T82" fmla="*/ 11 w 618"/>
                  <a:gd name="T83" fmla="*/ 125 h 570"/>
                  <a:gd name="T84" fmla="*/ 17 w 618"/>
                  <a:gd name="T85" fmla="*/ 120 h 570"/>
                  <a:gd name="T86" fmla="*/ 41 w 618"/>
                  <a:gd name="T87" fmla="*/ 95 h 570"/>
                  <a:gd name="T88" fmla="*/ 43 w 618"/>
                  <a:gd name="T89" fmla="*/ 71 h 570"/>
                  <a:gd name="T90" fmla="*/ 49 w 618"/>
                  <a:gd name="T91" fmla="*/ 60 h 570"/>
                  <a:gd name="T92" fmla="*/ 56 w 618"/>
                  <a:gd name="T93" fmla="*/ 59 h 570"/>
                  <a:gd name="T94" fmla="*/ 73 w 618"/>
                  <a:gd name="T95" fmla="*/ 42 h 570"/>
                  <a:gd name="T96" fmla="*/ 92 w 618"/>
                  <a:gd name="T97" fmla="*/ 25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18" h="570">
                    <a:moveTo>
                      <a:pt x="95" y="0"/>
                    </a:moveTo>
                    <a:lnTo>
                      <a:pt x="98" y="0"/>
                    </a:lnTo>
                    <a:lnTo>
                      <a:pt x="103" y="1"/>
                    </a:lnTo>
                    <a:lnTo>
                      <a:pt x="109" y="4"/>
                    </a:lnTo>
                    <a:lnTo>
                      <a:pt x="119" y="10"/>
                    </a:lnTo>
                    <a:lnTo>
                      <a:pt x="139" y="19"/>
                    </a:lnTo>
                    <a:lnTo>
                      <a:pt x="158" y="22"/>
                    </a:lnTo>
                    <a:lnTo>
                      <a:pt x="179" y="24"/>
                    </a:lnTo>
                    <a:lnTo>
                      <a:pt x="199" y="24"/>
                    </a:lnTo>
                    <a:lnTo>
                      <a:pt x="218" y="27"/>
                    </a:lnTo>
                    <a:lnTo>
                      <a:pt x="237" y="36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38" y="56"/>
                    </a:lnTo>
                    <a:lnTo>
                      <a:pt x="240" y="63"/>
                    </a:lnTo>
                    <a:lnTo>
                      <a:pt x="243" y="69"/>
                    </a:lnTo>
                    <a:lnTo>
                      <a:pt x="252" y="74"/>
                    </a:lnTo>
                    <a:lnTo>
                      <a:pt x="268" y="77"/>
                    </a:lnTo>
                    <a:lnTo>
                      <a:pt x="280" y="78"/>
                    </a:lnTo>
                    <a:lnTo>
                      <a:pt x="292" y="78"/>
                    </a:lnTo>
                    <a:lnTo>
                      <a:pt x="303" y="81"/>
                    </a:lnTo>
                    <a:lnTo>
                      <a:pt x="316" y="90"/>
                    </a:lnTo>
                    <a:lnTo>
                      <a:pt x="331" y="98"/>
                    </a:lnTo>
                    <a:lnTo>
                      <a:pt x="345" y="104"/>
                    </a:lnTo>
                    <a:lnTo>
                      <a:pt x="358" y="108"/>
                    </a:lnTo>
                    <a:lnTo>
                      <a:pt x="372" y="111"/>
                    </a:lnTo>
                    <a:lnTo>
                      <a:pt x="385" y="113"/>
                    </a:lnTo>
                    <a:lnTo>
                      <a:pt x="397" y="111"/>
                    </a:lnTo>
                    <a:lnTo>
                      <a:pt x="409" y="107"/>
                    </a:lnTo>
                    <a:lnTo>
                      <a:pt x="417" y="95"/>
                    </a:lnTo>
                    <a:lnTo>
                      <a:pt x="417" y="87"/>
                    </a:lnTo>
                    <a:lnTo>
                      <a:pt x="414" y="78"/>
                    </a:lnTo>
                    <a:lnTo>
                      <a:pt x="409" y="69"/>
                    </a:lnTo>
                    <a:lnTo>
                      <a:pt x="408" y="62"/>
                    </a:lnTo>
                    <a:lnTo>
                      <a:pt x="409" y="54"/>
                    </a:lnTo>
                    <a:lnTo>
                      <a:pt x="417" y="45"/>
                    </a:lnTo>
                    <a:lnTo>
                      <a:pt x="423" y="37"/>
                    </a:lnTo>
                    <a:lnTo>
                      <a:pt x="430" y="27"/>
                    </a:lnTo>
                    <a:lnTo>
                      <a:pt x="438" y="22"/>
                    </a:lnTo>
                    <a:lnTo>
                      <a:pt x="447" y="18"/>
                    </a:lnTo>
                    <a:lnTo>
                      <a:pt x="456" y="15"/>
                    </a:lnTo>
                    <a:lnTo>
                      <a:pt x="474" y="12"/>
                    </a:lnTo>
                    <a:lnTo>
                      <a:pt x="492" y="12"/>
                    </a:lnTo>
                    <a:lnTo>
                      <a:pt x="510" y="15"/>
                    </a:lnTo>
                    <a:lnTo>
                      <a:pt x="513" y="15"/>
                    </a:lnTo>
                    <a:lnTo>
                      <a:pt x="518" y="16"/>
                    </a:lnTo>
                    <a:lnTo>
                      <a:pt x="521" y="18"/>
                    </a:lnTo>
                    <a:lnTo>
                      <a:pt x="524" y="21"/>
                    </a:lnTo>
                    <a:lnTo>
                      <a:pt x="527" y="25"/>
                    </a:lnTo>
                    <a:lnTo>
                      <a:pt x="528" y="30"/>
                    </a:lnTo>
                    <a:lnTo>
                      <a:pt x="530" y="31"/>
                    </a:lnTo>
                    <a:lnTo>
                      <a:pt x="531" y="33"/>
                    </a:lnTo>
                    <a:lnTo>
                      <a:pt x="534" y="33"/>
                    </a:lnTo>
                    <a:lnTo>
                      <a:pt x="539" y="33"/>
                    </a:lnTo>
                    <a:lnTo>
                      <a:pt x="542" y="33"/>
                    </a:lnTo>
                    <a:lnTo>
                      <a:pt x="543" y="34"/>
                    </a:lnTo>
                    <a:lnTo>
                      <a:pt x="563" y="47"/>
                    </a:lnTo>
                    <a:lnTo>
                      <a:pt x="582" y="53"/>
                    </a:lnTo>
                    <a:lnTo>
                      <a:pt x="605" y="56"/>
                    </a:lnTo>
                    <a:lnTo>
                      <a:pt x="606" y="56"/>
                    </a:lnTo>
                    <a:lnTo>
                      <a:pt x="608" y="59"/>
                    </a:lnTo>
                    <a:lnTo>
                      <a:pt x="608" y="60"/>
                    </a:lnTo>
                    <a:lnTo>
                      <a:pt x="608" y="63"/>
                    </a:lnTo>
                    <a:lnTo>
                      <a:pt x="608" y="66"/>
                    </a:lnTo>
                    <a:lnTo>
                      <a:pt x="606" y="69"/>
                    </a:lnTo>
                    <a:lnTo>
                      <a:pt x="603" y="72"/>
                    </a:lnTo>
                    <a:lnTo>
                      <a:pt x="602" y="74"/>
                    </a:lnTo>
                    <a:lnTo>
                      <a:pt x="603" y="77"/>
                    </a:lnTo>
                    <a:lnTo>
                      <a:pt x="603" y="81"/>
                    </a:lnTo>
                    <a:lnTo>
                      <a:pt x="605" y="84"/>
                    </a:lnTo>
                    <a:lnTo>
                      <a:pt x="606" y="89"/>
                    </a:lnTo>
                    <a:lnTo>
                      <a:pt x="606" y="92"/>
                    </a:lnTo>
                    <a:lnTo>
                      <a:pt x="606" y="95"/>
                    </a:lnTo>
                    <a:lnTo>
                      <a:pt x="600" y="108"/>
                    </a:lnTo>
                    <a:lnTo>
                      <a:pt x="599" y="122"/>
                    </a:lnTo>
                    <a:lnTo>
                      <a:pt x="602" y="135"/>
                    </a:lnTo>
                    <a:lnTo>
                      <a:pt x="605" y="149"/>
                    </a:lnTo>
                    <a:lnTo>
                      <a:pt x="608" y="162"/>
                    </a:lnTo>
                    <a:lnTo>
                      <a:pt x="618" y="547"/>
                    </a:lnTo>
                    <a:lnTo>
                      <a:pt x="581" y="549"/>
                    </a:lnTo>
                    <a:lnTo>
                      <a:pt x="584" y="570"/>
                    </a:lnTo>
                    <a:lnTo>
                      <a:pt x="253" y="403"/>
                    </a:lnTo>
                    <a:lnTo>
                      <a:pt x="179" y="445"/>
                    </a:lnTo>
                    <a:lnTo>
                      <a:pt x="170" y="428"/>
                    </a:lnTo>
                    <a:lnTo>
                      <a:pt x="157" y="416"/>
                    </a:lnTo>
                    <a:lnTo>
                      <a:pt x="143" y="412"/>
                    </a:lnTo>
                    <a:lnTo>
                      <a:pt x="130" y="412"/>
                    </a:lnTo>
                    <a:lnTo>
                      <a:pt x="116" y="410"/>
                    </a:lnTo>
                    <a:lnTo>
                      <a:pt x="104" y="407"/>
                    </a:lnTo>
                    <a:lnTo>
                      <a:pt x="94" y="398"/>
                    </a:lnTo>
                    <a:lnTo>
                      <a:pt x="89" y="388"/>
                    </a:lnTo>
                    <a:lnTo>
                      <a:pt x="85" y="377"/>
                    </a:lnTo>
                    <a:lnTo>
                      <a:pt x="80" y="368"/>
                    </a:lnTo>
                    <a:lnTo>
                      <a:pt x="71" y="362"/>
                    </a:lnTo>
                    <a:lnTo>
                      <a:pt x="50" y="358"/>
                    </a:lnTo>
                    <a:lnTo>
                      <a:pt x="28" y="356"/>
                    </a:lnTo>
                    <a:lnTo>
                      <a:pt x="25" y="335"/>
                    </a:lnTo>
                    <a:lnTo>
                      <a:pt x="16" y="316"/>
                    </a:lnTo>
                    <a:lnTo>
                      <a:pt x="2" y="298"/>
                    </a:lnTo>
                    <a:lnTo>
                      <a:pt x="0" y="296"/>
                    </a:lnTo>
                    <a:lnTo>
                      <a:pt x="0" y="293"/>
                    </a:lnTo>
                    <a:lnTo>
                      <a:pt x="0" y="290"/>
                    </a:lnTo>
                    <a:lnTo>
                      <a:pt x="0" y="289"/>
                    </a:lnTo>
                    <a:lnTo>
                      <a:pt x="2" y="287"/>
                    </a:lnTo>
                    <a:lnTo>
                      <a:pt x="7" y="284"/>
                    </a:lnTo>
                    <a:lnTo>
                      <a:pt x="11" y="283"/>
                    </a:lnTo>
                    <a:lnTo>
                      <a:pt x="16" y="280"/>
                    </a:lnTo>
                    <a:lnTo>
                      <a:pt x="19" y="278"/>
                    </a:lnTo>
                    <a:lnTo>
                      <a:pt x="22" y="275"/>
                    </a:lnTo>
                    <a:lnTo>
                      <a:pt x="23" y="272"/>
                    </a:lnTo>
                    <a:lnTo>
                      <a:pt x="25" y="269"/>
                    </a:lnTo>
                    <a:lnTo>
                      <a:pt x="23" y="266"/>
                    </a:lnTo>
                    <a:lnTo>
                      <a:pt x="19" y="249"/>
                    </a:lnTo>
                    <a:lnTo>
                      <a:pt x="19" y="233"/>
                    </a:lnTo>
                    <a:lnTo>
                      <a:pt x="22" y="218"/>
                    </a:lnTo>
                    <a:lnTo>
                      <a:pt x="22" y="203"/>
                    </a:lnTo>
                    <a:lnTo>
                      <a:pt x="20" y="182"/>
                    </a:lnTo>
                    <a:lnTo>
                      <a:pt x="22" y="161"/>
                    </a:lnTo>
                    <a:lnTo>
                      <a:pt x="17" y="140"/>
                    </a:lnTo>
                    <a:lnTo>
                      <a:pt x="16" y="137"/>
                    </a:lnTo>
                    <a:lnTo>
                      <a:pt x="14" y="134"/>
                    </a:lnTo>
                    <a:lnTo>
                      <a:pt x="13" y="129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1" y="125"/>
                    </a:lnTo>
                    <a:lnTo>
                      <a:pt x="13" y="123"/>
                    </a:lnTo>
                    <a:lnTo>
                      <a:pt x="14" y="122"/>
                    </a:lnTo>
                    <a:lnTo>
                      <a:pt x="17" y="120"/>
                    </a:lnTo>
                    <a:lnTo>
                      <a:pt x="22" y="120"/>
                    </a:lnTo>
                    <a:lnTo>
                      <a:pt x="28" y="120"/>
                    </a:lnTo>
                    <a:lnTo>
                      <a:pt x="41" y="95"/>
                    </a:lnTo>
                    <a:lnTo>
                      <a:pt x="43" y="86"/>
                    </a:lnTo>
                    <a:lnTo>
                      <a:pt x="44" y="78"/>
                    </a:lnTo>
                    <a:lnTo>
                      <a:pt x="43" y="71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9" y="60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67" y="43"/>
                    </a:lnTo>
                    <a:lnTo>
                      <a:pt x="68" y="43"/>
                    </a:lnTo>
                    <a:lnTo>
                      <a:pt x="73" y="42"/>
                    </a:lnTo>
                    <a:lnTo>
                      <a:pt x="80" y="39"/>
                    </a:lnTo>
                    <a:lnTo>
                      <a:pt x="86" y="33"/>
                    </a:lnTo>
                    <a:lnTo>
                      <a:pt x="92" y="25"/>
                    </a:lnTo>
                    <a:lnTo>
                      <a:pt x="95" y="15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1" name="Freeform 12"/>
              <p:cNvSpPr>
                <a:spLocks/>
              </p:cNvSpPr>
              <p:nvPr/>
            </p:nvSpPr>
            <p:spPr bwMode="gray">
              <a:xfrm>
                <a:off x="4240" y="1469"/>
                <a:ext cx="413" cy="377"/>
              </a:xfrm>
              <a:custGeom>
                <a:avLst/>
                <a:gdLst>
                  <a:gd name="T0" fmla="*/ 4 w 446"/>
                  <a:gd name="T1" fmla="*/ 91 h 408"/>
                  <a:gd name="T2" fmla="*/ 0 w 446"/>
                  <a:gd name="T3" fmla="*/ 51 h 408"/>
                  <a:gd name="T4" fmla="*/ 6 w 446"/>
                  <a:gd name="T5" fmla="*/ 39 h 408"/>
                  <a:gd name="T6" fmla="*/ 7 w 446"/>
                  <a:gd name="T7" fmla="*/ 33 h 408"/>
                  <a:gd name="T8" fmla="*/ 3 w 446"/>
                  <a:gd name="T9" fmla="*/ 19 h 408"/>
                  <a:gd name="T10" fmla="*/ 3 w 446"/>
                  <a:gd name="T11" fmla="*/ 13 h 408"/>
                  <a:gd name="T12" fmla="*/ 7 w 446"/>
                  <a:gd name="T13" fmla="*/ 4 h 408"/>
                  <a:gd name="T14" fmla="*/ 16 w 446"/>
                  <a:gd name="T15" fmla="*/ 10 h 408"/>
                  <a:gd name="T16" fmla="*/ 42 w 446"/>
                  <a:gd name="T17" fmla="*/ 0 h 408"/>
                  <a:gd name="T18" fmla="*/ 75 w 446"/>
                  <a:gd name="T19" fmla="*/ 10 h 408"/>
                  <a:gd name="T20" fmla="*/ 92 w 446"/>
                  <a:gd name="T21" fmla="*/ 18 h 408"/>
                  <a:gd name="T22" fmla="*/ 143 w 446"/>
                  <a:gd name="T23" fmla="*/ 25 h 408"/>
                  <a:gd name="T24" fmla="*/ 153 w 446"/>
                  <a:gd name="T25" fmla="*/ 30 h 408"/>
                  <a:gd name="T26" fmla="*/ 164 w 446"/>
                  <a:gd name="T27" fmla="*/ 33 h 408"/>
                  <a:gd name="T28" fmla="*/ 173 w 446"/>
                  <a:gd name="T29" fmla="*/ 28 h 408"/>
                  <a:gd name="T30" fmla="*/ 179 w 446"/>
                  <a:gd name="T31" fmla="*/ 24 h 408"/>
                  <a:gd name="T32" fmla="*/ 185 w 446"/>
                  <a:gd name="T33" fmla="*/ 21 h 408"/>
                  <a:gd name="T34" fmla="*/ 198 w 446"/>
                  <a:gd name="T35" fmla="*/ 12 h 408"/>
                  <a:gd name="T36" fmla="*/ 242 w 446"/>
                  <a:gd name="T37" fmla="*/ 1 h 408"/>
                  <a:gd name="T38" fmla="*/ 258 w 446"/>
                  <a:gd name="T39" fmla="*/ 6 h 408"/>
                  <a:gd name="T40" fmla="*/ 276 w 446"/>
                  <a:gd name="T41" fmla="*/ 18 h 408"/>
                  <a:gd name="T42" fmla="*/ 284 w 446"/>
                  <a:gd name="T43" fmla="*/ 28 h 408"/>
                  <a:gd name="T44" fmla="*/ 281 w 446"/>
                  <a:gd name="T45" fmla="*/ 37 h 408"/>
                  <a:gd name="T46" fmla="*/ 290 w 446"/>
                  <a:gd name="T47" fmla="*/ 52 h 408"/>
                  <a:gd name="T48" fmla="*/ 291 w 446"/>
                  <a:gd name="T49" fmla="*/ 67 h 408"/>
                  <a:gd name="T50" fmla="*/ 288 w 446"/>
                  <a:gd name="T51" fmla="*/ 76 h 408"/>
                  <a:gd name="T52" fmla="*/ 296 w 446"/>
                  <a:gd name="T53" fmla="*/ 85 h 408"/>
                  <a:gd name="T54" fmla="*/ 307 w 446"/>
                  <a:gd name="T55" fmla="*/ 108 h 408"/>
                  <a:gd name="T56" fmla="*/ 316 w 446"/>
                  <a:gd name="T57" fmla="*/ 123 h 408"/>
                  <a:gd name="T58" fmla="*/ 325 w 446"/>
                  <a:gd name="T59" fmla="*/ 130 h 408"/>
                  <a:gd name="T60" fmla="*/ 340 w 446"/>
                  <a:gd name="T61" fmla="*/ 150 h 408"/>
                  <a:gd name="T62" fmla="*/ 347 w 446"/>
                  <a:gd name="T63" fmla="*/ 168 h 408"/>
                  <a:gd name="T64" fmla="*/ 352 w 446"/>
                  <a:gd name="T65" fmla="*/ 174 h 408"/>
                  <a:gd name="T66" fmla="*/ 361 w 446"/>
                  <a:gd name="T67" fmla="*/ 183 h 408"/>
                  <a:gd name="T68" fmla="*/ 362 w 446"/>
                  <a:gd name="T69" fmla="*/ 192 h 408"/>
                  <a:gd name="T70" fmla="*/ 374 w 446"/>
                  <a:gd name="T71" fmla="*/ 218 h 408"/>
                  <a:gd name="T72" fmla="*/ 409 w 446"/>
                  <a:gd name="T73" fmla="*/ 273 h 408"/>
                  <a:gd name="T74" fmla="*/ 437 w 446"/>
                  <a:gd name="T75" fmla="*/ 306 h 408"/>
                  <a:gd name="T76" fmla="*/ 440 w 446"/>
                  <a:gd name="T77" fmla="*/ 311 h 408"/>
                  <a:gd name="T78" fmla="*/ 437 w 446"/>
                  <a:gd name="T79" fmla="*/ 323 h 408"/>
                  <a:gd name="T80" fmla="*/ 446 w 446"/>
                  <a:gd name="T81" fmla="*/ 345 h 408"/>
                  <a:gd name="T82" fmla="*/ 436 w 446"/>
                  <a:gd name="T83" fmla="*/ 354 h 408"/>
                  <a:gd name="T84" fmla="*/ 427 w 446"/>
                  <a:gd name="T85" fmla="*/ 362 h 408"/>
                  <a:gd name="T86" fmla="*/ 422 w 446"/>
                  <a:gd name="T87" fmla="*/ 360 h 408"/>
                  <a:gd name="T88" fmla="*/ 416 w 446"/>
                  <a:gd name="T89" fmla="*/ 365 h 408"/>
                  <a:gd name="T90" fmla="*/ 413 w 446"/>
                  <a:gd name="T91" fmla="*/ 375 h 408"/>
                  <a:gd name="T92" fmla="*/ 400 w 446"/>
                  <a:gd name="T93" fmla="*/ 386 h 408"/>
                  <a:gd name="T94" fmla="*/ 386 w 446"/>
                  <a:gd name="T95" fmla="*/ 395 h 408"/>
                  <a:gd name="T96" fmla="*/ 370 w 446"/>
                  <a:gd name="T97" fmla="*/ 408 h 408"/>
                  <a:gd name="T98" fmla="*/ 293 w 446"/>
                  <a:gd name="T99" fmla="*/ 398 h 408"/>
                  <a:gd name="T100" fmla="*/ 282 w 446"/>
                  <a:gd name="T101" fmla="*/ 389 h 408"/>
                  <a:gd name="T102" fmla="*/ 18 w 446"/>
                  <a:gd name="T103" fmla="*/ 40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6" h="408">
                    <a:moveTo>
                      <a:pt x="9" y="103"/>
                    </a:moveTo>
                    <a:lnTo>
                      <a:pt x="7" y="100"/>
                    </a:lnTo>
                    <a:lnTo>
                      <a:pt x="4" y="91"/>
                    </a:lnTo>
                    <a:lnTo>
                      <a:pt x="1" y="78"/>
                    </a:lnTo>
                    <a:lnTo>
                      <a:pt x="0" y="64"/>
                    </a:lnTo>
                    <a:lnTo>
                      <a:pt x="0" y="51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7" y="33"/>
                    </a:lnTo>
                    <a:lnTo>
                      <a:pt x="7" y="28"/>
                    </a:lnTo>
                    <a:lnTo>
                      <a:pt x="6" y="24"/>
                    </a:lnTo>
                    <a:lnTo>
                      <a:pt x="3" y="19"/>
                    </a:lnTo>
                    <a:lnTo>
                      <a:pt x="3" y="18"/>
                    </a:lnTo>
                    <a:lnTo>
                      <a:pt x="3" y="16"/>
                    </a:lnTo>
                    <a:lnTo>
                      <a:pt x="3" y="13"/>
                    </a:lnTo>
                    <a:lnTo>
                      <a:pt x="4" y="9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16" y="10"/>
                    </a:lnTo>
                    <a:lnTo>
                      <a:pt x="24" y="9"/>
                    </a:lnTo>
                    <a:lnTo>
                      <a:pt x="33" y="3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64" y="4"/>
                    </a:lnTo>
                    <a:lnTo>
                      <a:pt x="75" y="10"/>
                    </a:lnTo>
                    <a:lnTo>
                      <a:pt x="87" y="13"/>
                    </a:lnTo>
                    <a:lnTo>
                      <a:pt x="89" y="15"/>
                    </a:lnTo>
                    <a:lnTo>
                      <a:pt x="92" y="18"/>
                    </a:lnTo>
                    <a:lnTo>
                      <a:pt x="95" y="19"/>
                    </a:lnTo>
                    <a:lnTo>
                      <a:pt x="119" y="22"/>
                    </a:lnTo>
                    <a:lnTo>
                      <a:pt x="143" y="25"/>
                    </a:lnTo>
                    <a:lnTo>
                      <a:pt x="146" y="27"/>
                    </a:lnTo>
                    <a:lnTo>
                      <a:pt x="149" y="28"/>
                    </a:lnTo>
                    <a:lnTo>
                      <a:pt x="153" y="30"/>
                    </a:lnTo>
                    <a:lnTo>
                      <a:pt x="156" y="33"/>
                    </a:lnTo>
                    <a:lnTo>
                      <a:pt x="159" y="33"/>
                    </a:lnTo>
                    <a:lnTo>
                      <a:pt x="164" y="33"/>
                    </a:lnTo>
                    <a:lnTo>
                      <a:pt x="167" y="31"/>
                    </a:lnTo>
                    <a:lnTo>
                      <a:pt x="170" y="30"/>
                    </a:lnTo>
                    <a:lnTo>
                      <a:pt x="173" y="28"/>
                    </a:lnTo>
                    <a:lnTo>
                      <a:pt x="174" y="25"/>
                    </a:lnTo>
                    <a:lnTo>
                      <a:pt x="176" y="24"/>
                    </a:lnTo>
                    <a:lnTo>
                      <a:pt x="179" y="24"/>
                    </a:lnTo>
                    <a:lnTo>
                      <a:pt x="180" y="22"/>
                    </a:lnTo>
                    <a:lnTo>
                      <a:pt x="183" y="22"/>
                    </a:lnTo>
                    <a:lnTo>
                      <a:pt x="185" y="21"/>
                    </a:lnTo>
                    <a:lnTo>
                      <a:pt x="189" y="19"/>
                    </a:lnTo>
                    <a:lnTo>
                      <a:pt x="194" y="15"/>
                    </a:lnTo>
                    <a:lnTo>
                      <a:pt x="198" y="12"/>
                    </a:lnTo>
                    <a:lnTo>
                      <a:pt x="212" y="4"/>
                    </a:lnTo>
                    <a:lnTo>
                      <a:pt x="227" y="1"/>
                    </a:lnTo>
                    <a:lnTo>
                      <a:pt x="242" y="1"/>
                    </a:lnTo>
                    <a:lnTo>
                      <a:pt x="248" y="1"/>
                    </a:lnTo>
                    <a:lnTo>
                      <a:pt x="252" y="3"/>
                    </a:lnTo>
                    <a:lnTo>
                      <a:pt x="258" y="6"/>
                    </a:lnTo>
                    <a:lnTo>
                      <a:pt x="264" y="10"/>
                    </a:lnTo>
                    <a:lnTo>
                      <a:pt x="270" y="13"/>
                    </a:lnTo>
                    <a:lnTo>
                      <a:pt x="276" y="18"/>
                    </a:lnTo>
                    <a:lnTo>
                      <a:pt x="279" y="21"/>
                    </a:lnTo>
                    <a:lnTo>
                      <a:pt x="281" y="24"/>
                    </a:lnTo>
                    <a:lnTo>
                      <a:pt x="284" y="28"/>
                    </a:lnTo>
                    <a:lnTo>
                      <a:pt x="284" y="33"/>
                    </a:lnTo>
                    <a:lnTo>
                      <a:pt x="282" y="34"/>
                    </a:lnTo>
                    <a:lnTo>
                      <a:pt x="281" y="37"/>
                    </a:lnTo>
                    <a:lnTo>
                      <a:pt x="281" y="40"/>
                    </a:lnTo>
                    <a:lnTo>
                      <a:pt x="285" y="46"/>
                    </a:lnTo>
                    <a:lnTo>
                      <a:pt x="290" y="52"/>
                    </a:lnTo>
                    <a:lnTo>
                      <a:pt x="294" y="58"/>
                    </a:lnTo>
                    <a:lnTo>
                      <a:pt x="293" y="64"/>
                    </a:lnTo>
                    <a:lnTo>
                      <a:pt x="291" y="67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8" y="76"/>
                    </a:lnTo>
                    <a:lnTo>
                      <a:pt x="290" y="79"/>
                    </a:lnTo>
                    <a:lnTo>
                      <a:pt x="293" y="84"/>
                    </a:lnTo>
                    <a:lnTo>
                      <a:pt x="296" y="85"/>
                    </a:lnTo>
                    <a:lnTo>
                      <a:pt x="299" y="88"/>
                    </a:lnTo>
                    <a:lnTo>
                      <a:pt x="300" y="93"/>
                    </a:lnTo>
                    <a:lnTo>
                      <a:pt x="307" y="108"/>
                    </a:lnTo>
                    <a:lnTo>
                      <a:pt x="314" y="123"/>
                    </a:lnTo>
                    <a:lnTo>
                      <a:pt x="314" y="123"/>
                    </a:lnTo>
                    <a:lnTo>
                      <a:pt x="316" y="123"/>
                    </a:lnTo>
                    <a:lnTo>
                      <a:pt x="317" y="123"/>
                    </a:lnTo>
                    <a:lnTo>
                      <a:pt x="317" y="124"/>
                    </a:lnTo>
                    <a:lnTo>
                      <a:pt x="325" y="130"/>
                    </a:lnTo>
                    <a:lnTo>
                      <a:pt x="332" y="138"/>
                    </a:lnTo>
                    <a:lnTo>
                      <a:pt x="337" y="145"/>
                    </a:lnTo>
                    <a:lnTo>
                      <a:pt x="340" y="150"/>
                    </a:lnTo>
                    <a:lnTo>
                      <a:pt x="341" y="156"/>
                    </a:lnTo>
                    <a:lnTo>
                      <a:pt x="344" y="162"/>
                    </a:lnTo>
                    <a:lnTo>
                      <a:pt x="347" y="168"/>
                    </a:lnTo>
                    <a:lnTo>
                      <a:pt x="349" y="169"/>
                    </a:lnTo>
                    <a:lnTo>
                      <a:pt x="350" y="171"/>
                    </a:lnTo>
                    <a:lnTo>
                      <a:pt x="352" y="174"/>
                    </a:lnTo>
                    <a:lnTo>
                      <a:pt x="355" y="177"/>
                    </a:lnTo>
                    <a:lnTo>
                      <a:pt x="358" y="180"/>
                    </a:lnTo>
                    <a:lnTo>
                      <a:pt x="361" y="183"/>
                    </a:lnTo>
                    <a:lnTo>
                      <a:pt x="362" y="187"/>
                    </a:lnTo>
                    <a:lnTo>
                      <a:pt x="362" y="189"/>
                    </a:lnTo>
                    <a:lnTo>
                      <a:pt x="362" y="192"/>
                    </a:lnTo>
                    <a:lnTo>
                      <a:pt x="361" y="195"/>
                    </a:lnTo>
                    <a:lnTo>
                      <a:pt x="362" y="198"/>
                    </a:lnTo>
                    <a:lnTo>
                      <a:pt x="374" y="218"/>
                    </a:lnTo>
                    <a:lnTo>
                      <a:pt x="388" y="236"/>
                    </a:lnTo>
                    <a:lnTo>
                      <a:pt x="400" y="255"/>
                    </a:lnTo>
                    <a:lnTo>
                      <a:pt x="409" y="273"/>
                    </a:lnTo>
                    <a:lnTo>
                      <a:pt x="421" y="290"/>
                    </a:lnTo>
                    <a:lnTo>
                      <a:pt x="436" y="305"/>
                    </a:lnTo>
                    <a:lnTo>
                      <a:pt x="437" y="306"/>
                    </a:lnTo>
                    <a:lnTo>
                      <a:pt x="440" y="308"/>
                    </a:lnTo>
                    <a:lnTo>
                      <a:pt x="443" y="308"/>
                    </a:lnTo>
                    <a:lnTo>
                      <a:pt x="440" y="311"/>
                    </a:lnTo>
                    <a:lnTo>
                      <a:pt x="439" y="315"/>
                    </a:lnTo>
                    <a:lnTo>
                      <a:pt x="437" y="320"/>
                    </a:lnTo>
                    <a:lnTo>
                      <a:pt x="437" y="323"/>
                    </a:lnTo>
                    <a:lnTo>
                      <a:pt x="440" y="330"/>
                    </a:lnTo>
                    <a:lnTo>
                      <a:pt x="445" y="339"/>
                    </a:lnTo>
                    <a:lnTo>
                      <a:pt x="446" y="345"/>
                    </a:lnTo>
                    <a:lnTo>
                      <a:pt x="446" y="348"/>
                    </a:lnTo>
                    <a:lnTo>
                      <a:pt x="442" y="351"/>
                    </a:lnTo>
                    <a:lnTo>
                      <a:pt x="436" y="354"/>
                    </a:lnTo>
                    <a:lnTo>
                      <a:pt x="431" y="359"/>
                    </a:lnTo>
                    <a:lnTo>
                      <a:pt x="427" y="362"/>
                    </a:lnTo>
                    <a:lnTo>
                      <a:pt x="427" y="362"/>
                    </a:lnTo>
                    <a:lnTo>
                      <a:pt x="425" y="360"/>
                    </a:lnTo>
                    <a:lnTo>
                      <a:pt x="424" y="360"/>
                    </a:lnTo>
                    <a:lnTo>
                      <a:pt x="422" y="360"/>
                    </a:lnTo>
                    <a:lnTo>
                      <a:pt x="419" y="360"/>
                    </a:lnTo>
                    <a:lnTo>
                      <a:pt x="418" y="362"/>
                    </a:lnTo>
                    <a:lnTo>
                      <a:pt x="416" y="365"/>
                    </a:lnTo>
                    <a:lnTo>
                      <a:pt x="415" y="368"/>
                    </a:lnTo>
                    <a:lnTo>
                      <a:pt x="413" y="374"/>
                    </a:lnTo>
                    <a:lnTo>
                      <a:pt x="413" y="375"/>
                    </a:lnTo>
                    <a:lnTo>
                      <a:pt x="412" y="380"/>
                    </a:lnTo>
                    <a:lnTo>
                      <a:pt x="407" y="383"/>
                    </a:lnTo>
                    <a:lnTo>
                      <a:pt x="400" y="386"/>
                    </a:lnTo>
                    <a:lnTo>
                      <a:pt x="389" y="387"/>
                    </a:lnTo>
                    <a:lnTo>
                      <a:pt x="388" y="390"/>
                    </a:lnTo>
                    <a:lnTo>
                      <a:pt x="386" y="395"/>
                    </a:lnTo>
                    <a:lnTo>
                      <a:pt x="383" y="401"/>
                    </a:lnTo>
                    <a:lnTo>
                      <a:pt x="377" y="405"/>
                    </a:lnTo>
                    <a:lnTo>
                      <a:pt x="370" y="408"/>
                    </a:lnTo>
                    <a:lnTo>
                      <a:pt x="359" y="407"/>
                    </a:lnTo>
                    <a:lnTo>
                      <a:pt x="347" y="398"/>
                    </a:lnTo>
                    <a:lnTo>
                      <a:pt x="293" y="398"/>
                    </a:lnTo>
                    <a:lnTo>
                      <a:pt x="291" y="396"/>
                    </a:lnTo>
                    <a:lnTo>
                      <a:pt x="288" y="392"/>
                    </a:lnTo>
                    <a:lnTo>
                      <a:pt x="282" y="389"/>
                    </a:lnTo>
                    <a:lnTo>
                      <a:pt x="276" y="390"/>
                    </a:lnTo>
                    <a:lnTo>
                      <a:pt x="267" y="399"/>
                    </a:lnTo>
                    <a:lnTo>
                      <a:pt x="18" y="405"/>
                    </a:lnTo>
                    <a:lnTo>
                      <a:pt x="9" y="10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2" name="Freeform 13"/>
              <p:cNvSpPr>
                <a:spLocks/>
              </p:cNvSpPr>
              <p:nvPr/>
            </p:nvSpPr>
            <p:spPr bwMode="gray">
              <a:xfrm>
                <a:off x="2697" y="1574"/>
                <a:ext cx="344" cy="258"/>
              </a:xfrm>
              <a:custGeom>
                <a:avLst/>
                <a:gdLst>
                  <a:gd name="T0" fmla="*/ 371 w 371"/>
                  <a:gd name="T1" fmla="*/ 90 h 278"/>
                  <a:gd name="T2" fmla="*/ 214 w 371"/>
                  <a:gd name="T3" fmla="*/ 189 h 278"/>
                  <a:gd name="T4" fmla="*/ 199 w 371"/>
                  <a:gd name="T5" fmla="*/ 192 h 278"/>
                  <a:gd name="T6" fmla="*/ 173 w 371"/>
                  <a:gd name="T7" fmla="*/ 203 h 278"/>
                  <a:gd name="T8" fmla="*/ 164 w 371"/>
                  <a:gd name="T9" fmla="*/ 278 h 278"/>
                  <a:gd name="T10" fmla="*/ 2 w 371"/>
                  <a:gd name="T11" fmla="*/ 263 h 278"/>
                  <a:gd name="T12" fmla="*/ 8 w 371"/>
                  <a:gd name="T13" fmla="*/ 242 h 278"/>
                  <a:gd name="T14" fmla="*/ 29 w 371"/>
                  <a:gd name="T15" fmla="*/ 221 h 278"/>
                  <a:gd name="T16" fmla="*/ 36 w 371"/>
                  <a:gd name="T17" fmla="*/ 209 h 278"/>
                  <a:gd name="T18" fmla="*/ 51 w 371"/>
                  <a:gd name="T19" fmla="*/ 182 h 278"/>
                  <a:gd name="T20" fmla="*/ 71 w 371"/>
                  <a:gd name="T21" fmla="*/ 156 h 278"/>
                  <a:gd name="T22" fmla="*/ 83 w 371"/>
                  <a:gd name="T23" fmla="*/ 146 h 278"/>
                  <a:gd name="T24" fmla="*/ 98 w 371"/>
                  <a:gd name="T25" fmla="*/ 137 h 278"/>
                  <a:gd name="T26" fmla="*/ 113 w 371"/>
                  <a:gd name="T27" fmla="*/ 120 h 278"/>
                  <a:gd name="T28" fmla="*/ 114 w 371"/>
                  <a:gd name="T29" fmla="*/ 108 h 278"/>
                  <a:gd name="T30" fmla="*/ 116 w 371"/>
                  <a:gd name="T31" fmla="*/ 104 h 278"/>
                  <a:gd name="T32" fmla="*/ 119 w 371"/>
                  <a:gd name="T33" fmla="*/ 101 h 278"/>
                  <a:gd name="T34" fmla="*/ 120 w 371"/>
                  <a:gd name="T35" fmla="*/ 99 h 278"/>
                  <a:gd name="T36" fmla="*/ 122 w 371"/>
                  <a:gd name="T37" fmla="*/ 91 h 278"/>
                  <a:gd name="T38" fmla="*/ 123 w 371"/>
                  <a:gd name="T39" fmla="*/ 84 h 278"/>
                  <a:gd name="T40" fmla="*/ 126 w 371"/>
                  <a:gd name="T41" fmla="*/ 81 h 278"/>
                  <a:gd name="T42" fmla="*/ 131 w 371"/>
                  <a:gd name="T43" fmla="*/ 78 h 278"/>
                  <a:gd name="T44" fmla="*/ 137 w 371"/>
                  <a:gd name="T45" fmla="*/ 70 h 278"/>
                  <a:gd name="T46" fmla="*/ 138 w 371"/>
                  <a:gd name="T47" fmla="*/ 66 h 278"/>
                  <a:gd name="T48" fmla="*/ 138 w 371"/>
                  <a:gd name="T49" fmla="*/ 63 h 278"/>
                  <a:gd name="T50" fmla="*/ 140 w 371"/>
                  <a:gd name="T51" fmla="*/ 60 h 278"/>
                  <a:gd name="T52" fmla="*/ 144 w 371"/>
                  <a:gd name="T53" fmla="*/ 57 h 278"/>
                  <a:gd name="T54" fmla="*/ 152 w 371"/>
                  <a:gd name="T55" fmla="*/ 54 h 278"/>
                  <a:gd name="T56" fmla="*/ 156 w 371"/>
                  <a:gd name="T57" fmla="*/ 51 h 278"/>
                  <a:gd name="T58" fmla="*/ 174 w 371"/>
                  <a:gd name="T59" fmla="*/ 43 h 278"/>
                  <a:gd name="T60" fmla="*/ 188 w 371"/>
                  <a:gd name="T61" fmla="*/ 27 h 278"/>
                  <a:gd name="T62" fmla="*/ 199 w 371"/>
                  <a:gd name="T63" fmla="*/ 13 h 278"/>
                  <a:gd name="T64" fmla="*/ 202 w 371"/>
                  <a:gd name="T65" fmla="*/ 6 h 278"/>
                  <a:gd name="T66" fmla="*/ 205 w 371"/>
                  <a:gd name="T67" fmla="*/ 1 h 278"/>
                  <a:gd name="T68" fmla="*/ 208 w 371"/>
                  <a:gd name="T69" fmla="*/ 0 h 278"/>
                  <a:gd name="T70" fmla="*/ 212 w 371"/>
                  <a:gd name="T71" fmla="*/ 0 h 278"/>
                  <a:gd name="T72" fmla="*/ 371 w 371"/>
                  <a:gd name="T73" fmla="*/ 1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1" h="278">
                    <a:moveTo>
                      <a:pt x="371" y="40"/>
                    </a:moveTo>
                    <a:lnTo>
                      <a:pt x="371" y="90"/>
                    </a:lnTo>
                    <a:lnTo>
                      <a:pt x="232" y="79"/>
                    </a:lnTo>
                    <a:lnTo>
                      <a:pt x="214" y="189"/>
                    </a:lnTo>
                    <a:lnTo>
                      <a:pt x="209" y="189"/>
                    </a:lnTo>
                    <a:lnTo>
                      <a:pt x="199" y="192"/>
                    </a:lnTo>
                    <a:lnTo>
                      <a:pt x="187" y="195"/>
                    </a:lnTo>
                    <a:lnTo>
                      <a:pt x="173" y="203"/>
                    </a:lnTo>
                    <a:lnTo>
                      <a:pt x="164" y="212"/>
                    </a:lnTo>
                    <a:lnTo>
                      <a:pt x="164" y="278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3" y="254"/>
                    </a:lnTo>
                    <a:lnTo>
                      <a:pt x="8" y="242"/>
                    </a:lnTo>
                    <a:lnTo>
                      <a:pt x="15" y="230"/>
                    </a:lnTo>
                    <a:lnTo>
                      <a:pt x="29" y="221"/>
                    </a:lnTo>
                    <a:lnTo>
                      <a:pt x="32" y="218"/>
                    </a:lnTo>
                    <a:lnTo>
                      <a:pt x="36" y="209"/>
                    </a:lnTo>
                    <a:lnTo>
                      <a:pt x="42" y="197"/>
                    </a:lnTo>
                    <a:lnTo>
                      <a:pt x="51" y="182"/>
                    </a:lnTo>
                    <a:lnTo>
                      <a:pt x="60" y="168"/>
                    </a:lnTo>
                    <a:lnTo>
                      <a:pt x="71" y="156"/>
                    </a:lnTo>
                    <a:lnTo>
                      <a:pt x="80" y="147"/>
                    </a:lnTo>
                    <a:lnTo>
                      <a:pt x="83" y="146"/>
                    </a:lnTo>
                    <a:lnTo>
                      <a:pt x="89" y="143"/>
                    </a:lnTo>
                    <a:lnTo>
                      <a:pt x="98" y="137"/>
                    </a:lnTo>
                    <a:lnTo>
                      <a:pt x="105" y="129"/>
                    </a:lnTo>
                    <a:lnTo>
                      <a:pt x="113" y="120"/>
                    </a:lnTo>
                    <a:lnTo>
                      <a:pt x="114" y="111"/>
                    </a:lnTo>
                    <a:lnTo>
                      <a:pt x="114" y="108"/>
                    </a:lnTo>
                    <a:lnTo>
                      <a:pt x="116" y="107"/>
                    </a:lnTo>
                    <a:lnTo>
                      <a:pt x="116" y="104"/>
                    </a:lnTo>
                    <a:lnTo>
                      <a:pt x="117" y="102"/>
                    </a:lnTo>
                    <a:lnTo>
                      <a:pt x="119" y="101"/>
                    </a:lnTo>
                    <a:lnTo>
                      <a:pt x="120" y="101"/>
                    </a:lnTo>
                    <a:lnTo>
                      <a:pt x="120" y="99"/>
                    </a:lnTo>
                    <a:lnTo>
                      <a:pt x="120" y="95"/>
                    </a:lnTo>
                    <a:lnTo>
                      <a:pt x="122" y="91"/>
                    </a:lnTo>
                    <a:lnTo>
                      <a:pt x="123" y="87"/>
                    </a:lnTo>
                    <a:lnTo>
                      <a:pt x="123" y="84"/>
                    </a:lnTo>
                    <a:lnTo>
                      <a:pt x="125" y="82"/>
                    </a:lnTo>
                    <a:lnTo>
                      <a:pt x="126" y="81"/>
                    </a:lnTo>
                    <a:lnTo>
                      <a:pt x="129" y="79"/>
                    </a:lnTo>
                    <a:lnTo>
                      <a:pt x="131" y="78"/>
                    </a:lnTo>
                    <a:lnTo>
                      <a:pt x="134" y="73"/>
                    </a:lnTo>
                    <a:lnTo>
                      <a:pt x="137" y="70"/>
                    </a:lnTo>
                    <a:lnTo>
                      <a:pt x="137" y="67"/>
                    </a:lnTo>
                    <a:lnTo>
                      <a:pt x="138" y="66"/>
                    </a:lnTo>
                    <a:lnTo>
                      <a:pt x="138" y="64"/>
                    </a:lnTo>
                    <a:lnTo>
                      <a:pt x="138" y="63"/>
                    </a:lnTo>
                    <a:lnTo>
                      <a:pt x="138" y="61"/>
                    </a:lnTo>
                    <a:lnTo>
                      <a:pt x="140" y="60"/>
                    </a:lnTo>
                    <a:lnTo>
                      <a:pt x="141" y="58"/>
                    </a:lnTo>
                    <a:lnTo>
                      <a:pt x="144" y="57"/>
                    </a:lnTo>
                    <a:lnTo>
                      <a:pt x="149" y="55"/>
                    </a:lnTo>
                    <a:lnTo>
                      <a:pt x="152" y="54"/>
                    </a:lnTo>
                    <a:lnTo>
                      <a:pt x="153" y="52"/>
                    </a:lnTo>
                    <a:lnTo>
                      <a:pt x="156" y="51"/>
                    </a:lnTo>
                    <a:lnTo>
                      <a:pt x="165" y="48"/>
                    </a:lnTo>
                    <a:lnTo>
                      <a:pt x="174" y="43"/>
                    </a:lnTo>
                    <a:lnTo>
                      <a:pt x="184" y="36"/>
                    </a:lnTo>
                    <a:lnTo>
                      <a:pt x="188" y="27"/>
                    </a:lnTo>
                    <a:lnTo>
                      <a:pt x="194" y="18"/>
                    </a:lnTo>
                    <a:lnTo>
                      <a:pt x="199" y="13"/>
                    </a:lnTo>
                    <a:lnTo>
                      <a:pt x="202" y="7"/>
                    </a:lnTo>
                    <a:lnTo>
                      <a:pt x="202" y="6"/>
                    </a:lnTo>
                    <a:lnTo>
                      <a:pt x="203" y="3"/>
                    </a:lnTo>
                    <a:lnTo>
                      <a:pt x="205" y="1"/>
                    </a:lnTo>
                    <a:lnTo>
                      <a:pt x="206" y="0"/>
                    </a:lnTo>
                    <a:lnTo>
                      <a:pt x="208" y="0"/>
                    </a:lnTo>
                    <a:lnTo>
                      <a:pt x="211" y="0"/>
                    </a:lnTo>
                    <a:lnTo>
                      <a:pt x="212" y="0"/>
                    </a:lnTo>
                    <a:lnTo>
                      <a:pt x="215" y="0"/>
                    </a:lnTo>
                    <a:lnTo>
                      <a:pt x="371" y="12"/>
                    </a:lnTo>
                    <a:lnTo>
                      <a:pt x="371" y="4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3" name="Freeform 14"/>
              <p:cNvSpPr>
                <a:spLocks/>
              </p:cNvSpPr>
              <p:nvPr/>
            </p:nvSpPr>
            <p:spPr bwMode="gray">
              <a:xfrm>
                <a:off x="2686" y="1611"/>
                <a:ext cx="468" cy="497"/>
              </a:xfrm>
              <a:custGeom>
                <a:avLst/>
                <a:gdLst>
                  <a:gd name="T0" fmla="*/ 5 w 505"/>
                  <a:gd name="T1" fmla="*/ 242 h 537"/>
                  <a:gd name="T2" fmla="*/ 11 w 505"/>
                  <a:gd name="T3" fmla="*/ 248 h 537"/>
                  <a:gd name="T4" fmla="*/ 15 w 505"/>
                  <a:gd name="T5" fmla="*/ 239 h 537"/>
                  <a:gd name="T6" fmla="*/ 21 w 505"/>
                  <a:gd name="T7" fmla="*/ 238 h 537"/>
                  <a:gd name="T8" fmla="*/ 21 w 505"/>
                  <a:gd name="T9" fmla="*/ 248 h 537"/>
                  <a:gd name="T10" fmla="*/ 29 w 505"/>
                  <a:gd name="T11" fmla="*/ 256 h 537"/>
                  <a:gd name="T12" fmla="*/ 39 w 505"/>
                  <a:gd name="T13" fmla="*/ 276 h 537"/>
                  <a:gd name="T14" fmla="*/ 30 w 505"/>
                  <a:gd name="T15" fmla="*/ 298 h 537"/>
                  <a:gd name="T16" fmla="*/ 27 w 505"/>
                  <a:gd name="T17" fmla="*/ 304 h 537"/>
                  <a:gd name="T18" fmla="*/ 24 w 505"/>
                  <a:gd name="T19" fmla="*/ 312 h 537"/>
                  <a:gd name="T20" fmla="*/ 26 w 505"/>
                  <a:gd name="T21" fmla="*/ 321 h 537"/>
                  <a:gd name="T22" fmla="*/ 30 w 505"/>
                  <a:gd name="T23" fmla="*/ 378 h 537"/>
                  <a:gd name="T24" fmla="*/ 26 w 505"/>
                  <a:gd name="T25" fmla="*/ 391 h 537"/>
                  <a:gd name="T26" fmla="*/ 23 w 505"/>
                  <a:gd name="T27" fmla="*/ 402 h 537"/>
                  <a:gd name="T28" fmla="*/ 17 w 505"/>
                  <a:gd name="T29" fmla="*/ 414 h 537"/>
                  <a:gd name="T30" fmla="*/ 6 w 505"/>
                  <a:gd name="T31" fmla="*/ 441 h 537"/>
                  <a:gd name="T32" fmla="*/ 2 w 505"/>
                  <a:gd name="T33" fmla="*/ 453 h 537"/>
                  <a:gd name="T34" fmla="*/ 6 w 505"/>
                  <a:gd name="T35" fmla="*/ 448 h 537"/>
                  <a:gd name="T36" fmla="*/ 23 w 505"/>
                  <a:gd name="T37" fmla="*/ 445 h 537"/>
                  <a:gd name="T38" fmla="*/ 48 w 505"/>
                  <a:gd name="T39" fmla="*/ 444 h 537"/>
                  <a:gd name="T40" fmla="*/ 60 w 505"/>
                  <a:gd name="T41" fmla="*/ 439 h 537"/>
                  <a:gd name="T42" fmla="*/ 89 w 505"/>
                  <a:gd name="T43" fmla="*/ 444 h 537"/>
                  <a:gd name="T44" fmla="*/ 95 w 505"/>
                  <a:gd name="T45" fmla="*/ 456 h 537"/>
                  <a:gd name="T46" fmla="*/ 104 w 505"/>
                  <a:gd name="T47" fmla="*/ 466 h 537"/>
                  <a:gd name="T48" fmla="*/ 120 w 505"/>
                  <a:gd name="T49" fmla="*/ 468 h 537"/>
                  <a:gd name="T50" fmla="*/ 125 w 505"/>
                  <a:gd name="T51" fmla="*/ 478 h 537"/>
                  <a:gd name="T52" fmla="*/ 134 w 505"/>
                  <a:gd name="T53" fmla="*/ 489 h 537"/>
                  <a:gd name="T54" fmla="*/ 140 w 505"/>
                  <a:gd name="T55" fmla="*/ 500 h 537"/>
                  <a:gd name="T56" fmla="*/ 143 w 505"/>
                  <a:gd name="T57" fmla="*/ 509 h 537"/>
                  <a:gd name="T58" fmla="*/ 149 w 505"/>
                  <a:gd name="T59" fmla="*/ 512 h 537"/>
                  <a:gd name="T60" fmla="*/ 167 w 505"/>
                  <a:gd name="T61" fmla="*/ 536 h 537"/>
                  <a:gd name="T62" fmla="*/ 176 w 505"/>
                  <a:gd name="T63" fmla="*/ 536 h 537"/>
                  <a:gd name="T64" fmla="*/ 183 w 505"/>
                  <a:gd name="T65" fmla="*/ 525 h 537"/>
                  <a:gd name="T66" fmla="*/ 185 w 505"/>
                  <a:gd name="T67" fmla="*/ 509 h 537"/>
                  <a:gd name="T68" fmla="*/ 188 w 505"/>
                  <a:gd name="T69" fmla="*/ 495 h 537"/>
                  <a:gd name="T70" fmla="*/ 197 w 505"/>
                  <a:gd name="T71" fmla="*/ 492 h 537"/>
                  <a:gd name="T72" fmla="*/ 200 w 505"/>
                  <a:gd name="T73" fmla="*/ 494 h 537"/>
                  <a:gd name="T74" fmla="*/ 202 w 505"/>
                  <a:gd name="T75" fmla="*/ 498 h 537"/>
                  <a:gd name="T76" fmla="*/ 205 w 505"/>
                  <a:gd name="T77" fmla="*/ 503 h 537"/>
                  <a:gd name="T78" fmla="*/ 217 w 505"/>
                  <a:gd name="T79" fmla="*/ 518 h 537"/>
                  <a:gd name="T80" fmla="*/ 226 w 505"/>
                  <a:gd name="T81" fmla="*/ 512 h 537"/>
                  <a:gd name="T82" fmla="*/ 235 w 505"/>
                  <a:gd name="T83" fmla="*/ 504 h 537"/>
                  <a:gd name="T84" fmla="*/ 242 w 505"/>
                  <a:gd name="T85" fmla="*/ 506 h 537"/>
                  <a:gd name="T86" fmla="*/ 268 w 505"/>
                  <a:gd name="T87" fmla="*/ 506 h 537"/>
                  <a:gd name="T88" fmla="*/ 284 w 505"/>
                  <a:gd name="T89" fmla="*/ 497 h 537"/>
                  <a:gd name="T90" fmla="*/ 286 w 505"/>
                  <a:gd name="T91" fmla="*/ 503 h 537"/>
                  <a:gd name="T92" fmla="*/ 301 w 505"/>
                  <a:gd name="T93" fmla="*/ 506 h 537"/>
                  <a:gd name="T94" fmla="*/ 450 w 505"/>
                  <a:gd name="T95" fmla="*/ 474 h 537"/>
                  <a:gd name="T96" fmla="*/ 439 w 505"/>
                  <a:gd name="T97" fmla="*/ 466 h 537"/>
                  <a:gd name="T98" fmla="*/ 441 w 505"/>
                  <a:gd name="T99" fmla="*/ 95 h 537"/>
                  <a:gd name="T100" fmla="*/ 244 w 505"/>
                  <a:gd name="T101" fmla="*/ 39 h 537"/>
                  <a:gd name="T102" fmla="*/ 202 w 505"/>
                  <a:gd name="T103" fmla="*/ 154 h 537"/>
                  <a:gd name="T104" fmla="*/ 12 w 505"/>
                  <a:gd name="T105" fmla="*/ 226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5" h="537">
                    <a:moveTo>
                      <a:pt x="11" y="232"/>
                    </a:moveTo>
                    <a:lnTo>
                      <a:pt x="8" y="235"/>
                    </a:lnTo>
                    <a:lnTo>
                      <a:pt x="6" y="238"/>
                    </a:lnTo>
                    <a:lnTo>
                      <a:pt x="5" y="242"/>
                    </a:lnTo>
                    <a:lnTo>
                      <a:pt x="6" y="245"/>
                    </a:lnTo>
                    <a:lnTo>
                      <a:pt x="8" y="248"/>
                    </a:lnTo>
                    <a:lnTo>
                      <a:pt x="9" y="248"/>
                    </a:lnTo>
                    <a:lnTo>
                      <a:pt x="11" y="248"/>
                    </a:lnTo>
                    <a:lnTo>
                      <a:pt x="12" y="247"/>
                    </a:lnTo>
                    <a:lnTo>
                      <a:pt x="14" y="245"/>
                    </a:lnTo>
                    <a:lnTo>
                      <a:pt x="14" y="242"/>
                    </a:lnTo>
                    <a:lnTo>
                      <a:pt x="15" y="239"/>
                    </a:lnTo>
                    <a:lnTo>
                      <a:pt x="17" y="238"/>
                    </a:lnTo>
                    <a:lnTo>
                      <a:pt x="17" y="236"/>
                    </a:lnTo>
                    <a:lnTo>
                      <a:pt x="20" y="236"/>
                    </a:lnTo>
                    <a:lnTo>
                      <a:pt x="21" y="238"/>
                    </a:lnTo>
                    <a:lnTo>
                      <a:pt x="21" y="241"/>
                    </a:lnTo>
                    <a:lnTo>
                      <a:pt x="21" y="242"/>
                    </a:lnTo>
                    <a:lnTo>
                      <a:pt x="21" y="245"/>
                    </a:lnTo>
                    <a:lnTo>
                      <a:pt x="21" y="248"/>
                    </a:lnTo>
                    <a:lnTo>
                      <a:pt x="21" y="251"/>
                    </a:lnTo>
                    <a:lnTo>
                      <a:pt x="24" y="253"/>
                    </a:lnTo>
                    <a:lnTo>
                      <a:pt x="26" y="254"/>
                    </a:lnTo>
                    <a:lnTo>
                      <a:pt x="29" y="256"/>
                    </a:lnTo>
                    <a:lnTo>
                      <a:pt x="32" y="257"/>
                    </a:lnTo>
                    <a:lnTo>
                      <a:pt x="33" y="259"/>
                    </a:lnTo>
                    <a:lnTo>
                      <a:pt x="36" y="268"/>
                    </a:lnTo>
                    <a:lnTo>
                      <a:pt x="39" y="276"/>
                    </a:lnTo>
                    <a:lnTo>
                      <a:pt x="39" y="282"/>
                    </a:lnTo>
                    <a:lnTo>
                      <a:pt x="38" y="288"/>
                    </a:lnTo>
                    <a:lnTo>
                      <a:pt x="35" y="294"/>
                    </a:lnTo>
                    <a:lnTo>
                      <a:pt x="30" y="298"/>
                    </a:lnTo>
                    <a:lnTo>
                      <a:pt x="30" y="298"/>
                    </a:lnTo>
                    <a:lnTo>
                      <a:pt x="30" y="300"/>
                    </a:lnTo>
                    <a:lnTo>
                      <a:pt x="32" y="301"/>
                    </a:lnTo>
                    <a:lnTo>
                      <a:pt x="27" y="304"/>
                    </a:lnTo>
                    <a:lnTo>
                      <a:pt x="23" y="307"/>
                    </a:lnTo>
                    <a:lnTo>
                      <a:pt x="20" y="312"/>
                    </a:lnTo>
                    <a:lnTo>
                      <a:pt x="23" y="310"/>
                    </a:lnTo>
                    <a:lnTo>
                      <a:pt x="24" y="312"/>
                    </a:lnTo>
                    <a:lnTo>
                      <a:pt x="24" y="313"/>
                    </a:lnTo>
                    <a:lnTo>
                      <a:pt x="26" y="315"/>
                    </a:lnTo>
                    <a:lnTo>
                      <a:pt x="26" y="318"/>
                    </a:lnTo>
                    <a:lnTo>
                      <a:pt x="26" y="321"/>
                    </a:lnTo>
                    <a:lnTo>
                      <a:pt x="27" y="324"/>
                    </a:lnTo>
                    <a:lnTo>
                      <a:pt x="32" y="342"/>
                    </a:lnTo>
                    <a:lnTo>
                      <a:pt x="32" y="360"/>
                    </a:lnTo>
                    <a:lnTo>
                      <a:pt x="30" y="378"/>
                    </a:lnTo>
                    <a:lnTo>
                      <a:pt x="30" y="382"/>
                    </a:lnTo>
                    <a:lnTo>
                      <a:pt x="27" y="385"/>
                    </a:lnTo>
                    <a:lnTo>
                      <a:pt x="27" y="388"/>
                    </a:lnTo>
                    <a:lnTo>
                      <a:pt x="26" y="391"/>
                    </a:lnTo>
                    <a:lnTo>
                      <a:pt x="24" y="396"/>
                    </a:lnTo>
                    <a:lnTo>
                      <a:pt x="23" y="399"/>
                    </a:lnTo>
                    <a:lnTo>
                      <a:pt x="23" y="403"/>
                    </a:lnTo>
                    <a:lnTo>
                      <a:pt x="23" y="402"/>
                    </a:lnTo>
                    <a:lnTo>
                      <a:pt x="23" y="402"/>
                    </a:lnTo>
                    <a:lnTo>
                      <a:pt x="23" y="403"/>
                    </a:lnTo>
                    <a:lnTo>
                      <a:pt x="23" y="406"/>
                    </a:lnTo>
                    <a:lnTo>
                      <a:pt x="17" y="414"/>
                    </a:lnTo>
                    <a:lnTo>
                      <a:pt x="9" y="421"/>
                    </a:lnTo>
                    <a:lnTo>
                      <a:pt x="6" y="430"/>
                    </a:lnTo>
                    <a:lnTo>
                      <a:pt x="5" y="436"/>
                    </a:lnTo>
                    <a:lnTo>
                      <a:pt x="6" y="441"/>
                    </a:lnTo>
                    <a:lnTo>
                      <a:pt x="5" y="445"/>
                    </a:lnTo>
                    <a:lnTo>
                      <a:pt x="5" y="448"/>
                    </a:lnTo>
                    <a:lnTo>
                      <a:pt x="3" y="450"/>
                    </a:lnTo>
                    <a:lnTo>
                      <a:pt x="2" y="453"/>
                    </a:lnTo>
                    <a:lnTo>
                      <a:pt x="0" y="454"/>
                    </a:lnTo>
                    <a:lnTo>
                      <a:pt x="2" y="453"/>
                    </a:lnTo>
                    <a:lnTo>
                      <a:pt x="3" y="450"/>
                    </a:lnTo>
                    <a:lnTo>
                      <a:pt x="6" y="448"/>
                    </a:lnTo>
                    <a:lnTo>
                      <a:pt x="9" y="447"/>
                    </a:lnTo>
                    <a:lnTo>
                      <a:pt x="12" y="445"/>
                    </a:lnTo>
                    <a:lnTo>
                      <a:pt x="15" y="444"/>
                    </a:lnTo>
                    <a:lnTo>
                      <a:pt x="23" y="445"/>
                    </a:lnTo>
                    <a:lnTo>
                      <a:pt x="32" y="447"/>
                    </a:lnTo>
                    <a:lnTo>
                      <a:pt x="41" y="447"/>
                    </a:lnTo>
                    <a:lnTo>
                      <a:pt x="44" y="445"/>
                    </a:lnTo>
                    <a:lnTo>
                      <a:pt x="48" y="444"/>
                    </a:lnTo>
                    <a:lnTo>
                      <a:pt x="51" y="441"/>
                    </a:lnTo>
                    <a:lnTo>
                      <a:pt x="54" y="441"/>
                    </a:lnTo>
                    <a:lnTo>
                      <a:pt x="57" y="439"/>
                    </a:lnTo>
                    <a:lnTo>
                      <a:pt x="60" y="439"/>
                    </a:lnTo>
                    <a:lnTo>
                      <a:pt x="69" y="438"/>
                    </a:lnTo>
                    <a:lnTo>
                      <a:pt x="77" y="441"/>
                    </a:lnTo>
                    <a:lnTo>
                      <a:pt x="86" y="442"/>
                    </a:lnTo>
                    <a:lnTo>
                      <a:pt x="89" y="444"/>
                    </a:lnTo>
                    <a:lnTo>
                      <a:pt x="92" y="445"/>
                    </a:lnTo>
                    <a:lnTo>
                      <a:pt x="93" y="448"/>
                    </a:lnTo>
                    <a:lnTo>
                      <a:pt x="95" y="453"/>
                    </a:lnTo>
                    <a:lnTo>
                      <a:pt x="95" y="456"/>
                    </a:lnTo>
                    <a:lnTo>
                      <a:pt x="95" y="459"/>
                    </a:lnTo>
                    <a:lnTo>
                      <a:pt x="98" y="462"/>
                    </a:lnTo>
                    <a:lnTo>
                      <a:pt x="101" y="465"/>
                    </a:lnTo>
                    <a:lnTo>
                      <a:pt x="104" y="466"/>
                    </a:lnTo>
                    <a:lnTo>
                      <a:pt x="108" y="468"/>
                    </a:lnTo>
                    <a:lnTo>
                      <a:pt x="113" y="468"/>
                    </a:lnTo>
                    <a:lnTo>
                      <a:pt x="117" y="468"/>
                    </a:lnTo>
                    <a:lnTo>
                      <a:pt x="120" y="468"/>
                    </a:lnTo>
                    <a:lnTo>
                      <a:pt x="122" y="469"/>
                    </a:lnTo>
                    <a:lnTo>
                      <a:pt x="123" y="472"/>
                    </a:lnTo>
                    <a:lnTo>
                      <a:pt x="123" y="475"/>
                    </a:lnTo>
                    <a:lnTo>
                      <a:pt x="125" y="478"/>
                    </a:lnTo>
                    <a:lnTo>
                      <a:pt x="125" y="481"/>
                    </a:lnTo>
                    <a:lnTo>
                      <a:pt x="128" y="483"/>
                    </a:lnTo>
                    <a:lnTo>
                      <a:pt x="131" y="487"/>
                    </a:lnTo>
                    <a:lnTo>
                      <a:pt x="134" y="489"/>
                    </a:lnTo>
                    <a:lnTo>
                      <a:pt x="137" y="490"/>
                    </a:lnTo>
                    <a:lnTo>
                      <a:pt x="137" y="494"/>
                    </a:lnTo>
                    <a:lnTo>
                      <a:pt x="137" y="497"/>
                    </a:lnTo>
                    <a:lnTo>
                      <a:pt x="140" y="500"/>
                    </a:lnTo>
                    <a:lnTo>
                      <a:pt x="143" y="503"/>
                    </a:lnTo>
                    <a:lnTo>
                      <a:pt x="143" y="504"/>
                    </a:lnTo>
                    <a:lnTo>
                      <a:pt x="143" y="507"/>
                    </a:lnTo>
                    <a:lnTo>
                      <a:pt x="143" y="509"/>
                    </a:lnTo>
                    <a:lnTo>
                      <a:pt x="144" y="510"/>
                    </a:lnTo>
                    <a:lnTo>
                      <a:pt x="146" y="512"/>
                    </a:lnTo>
                    <a:lnTo>
                      <a:pt x="147" y="512"/>
                    </a:lnTo>
                    <a:lnTo>
                      <a:pt x="149" y="512"/>
                    </a:lnTo>
                    <a:lnTo>
                      <a:pt x="150" y="512"/>
                    </a:lnTo>
                    <a:lnTo>
                      <a:pt x="152" y="512"/>
                    </a:lnTo>
                    <a:lnTo>
                      <a:pt x="159" y="525"/>
                    </a:lnTo>
                    <a:lnTo>
                      <a:pt x="167" y="536"/>
                    </a:lnTo>
                    <a:lnTo>
                      <a:pt x="167" y="537"/>
                    </a:lnTo>
                    <a:lnTo>
                      <a:pt x="170" y="537"/>
                    </a:lnTo>
                    <a:lnTo>
                      <a:pt x="173" y="536"/>
                    </a:lnTo>
                    <a:lnTo>
                      <a:pt x="176" y="536"/>
                    </a:lnTo>
                    <a:lnTo>
                      <a:pt x="177" y="534"/>
                    </a:lnTo>
                    <a:lnTo>
                      <a:pt x="180" y="531"/>
                    </a:lnTo>
                    <a:lnTo>
                      <a:pt x="182" y="528"/>
                    </a:lnTo>
                    <a:lnTo>
                      <a:pt x="183" y="525"/>
                    </a:lnTo>
                    <a:lnTo>
                      <a:pt x="183" y="521"/>
                    </a:lnTo>
                    <a:lnTo>
                      <a:pt x="183" y="518"/>
                    </a:lnTo>
                    <a:lnTo>
                      <a:pt x="183" y="513"/>
                    </a:lnTo>
                    <a:lnTo>
                      <a:pt x="185" y="509"/>
                    </a:lnTo>
                    <a:lnTo>
                      <a:pt x="185" y="504"/>
                    </a:lnTo>
                    <a:lnTo>
                      <a:pt x="185" y="500"/>
                    </a:lnTo>
                    <a:lnTo>
                      <a:pt x="183" y="495"/>
                    </a:lnTo>
                    <a:lnTo>
                      <a:pt x="188" y="495"/>
                    </a:lnTo>
                    <a:lnTo>
                      <a:pt x="193" y="495"/>
                    </a:lnTo>
                    <a:lnTo>
                      <a:pt x="194" y="495"/>
                    </a:lnTo>
                    <a:lnTo>
                      <a:pt x="196" y="494"/>
                    </a:lnTo>
                    <a:lnTo>
                      <a:pt x="197" y="492"/>
                    </a:lnTo>
                    <a:lnTo>
                      <a:pt x="199" y="490"/>
                    </a:lnTo>
                    <a:lnTo>
                      <a:pt x="200" y="490"/>
                    </a:lnTo>
                    <a:lnTo>
                      <a:pt x="200" y="492"/>
                    </a:lnTo>
                    <a:lnTo>
                      <a:pt x="200" y="494"/>
                    </a:lnTo>
                    <a:lnTo>
                      <a:pt x="199" y="494"/>
                    </a:lnTo>
                    <a:lnTo>
                      <a:pt x="199" y="495"/>
                    </a:lnTo>
                    <a:lnTo>
                      <a:pt x="200" y="497"/>
                    </a:lnTo>
                    <a:lnTo>
                      <a:pt x="202" y="498"/>
                    </a:lnTo>
                    <a:lnTo>
                      <a:pt x="203" y="498"/>
                    </a:lnTo>
                    <a:lnTo>
                      <a:pt x="205" y="498"/>
                    </a:lnTo>
                    <a:lnTo>
                      <a:pt x="205" y="500"/>
                    </a:lnTo>
                    <a:lnTo>
                      <a:pt x="205" y="503"/>
                    </a:lnTo>
                    <a:lnTo>
                      <a:pt x="206" y="503"/>
                    </a:lnTo>
                    <a:lnTo>
                      <a:pt x="211" y="507"/>
                    </a:lnTo>
                    <a:lnTo>
                      <a:pt x="214" y="512"/>
                    </a:lnTo>
                    <a:lnTo>
                      <a:pt x="217" y="518"/>
                    </a:lnTo>
                    <a:lnTo>
                      <a:pt x="217" y="522"/>
                    </a:lnTo>
                    <a:lnTo>
                      <a:pt x="220" y="519"/>
                    </a:lnTo>
                    <a:lnTo>
                      <a:pt x="223" y="515"/>
                    </a:lnTo>
                    <a:lnTo>
                      <a:pt x="226" y="512"/>
                    </a:lnTo>
                    <a:lnTo>
                      <a:pt x="229" y="509"/>
                    </a:lnTo>
                    <a:lnTo>
                      <a:pt x="232" y="506"/>
                    </a:lnTo>
                    <a:lnTo>
                      <a:pt x="233" y="504"/>
                    </a:lnTo>
                    <a:lnTo>
                      <a:pt x="235" y="504"/>
                    </a:lnTo>
                    <a:lnTo>
                      <a:pt x="238" y="504"/>
                    </a:lnTo>
                    <a:lnTo>
                      <a:pt x="239" y="506"/>
                    </a:lnTo>
                    <a:lnTo>
                      <a:pt x="241" y="506"/>
                    </a:lnTo>
                    <a:lnTo>
                      <a:pt x="242" y="506"/>
                    </a:lnTo>
                    <a:lnTo>
                      <a:pt x="244" y="504"/>
                    </a:lnTo>
                    <a:lnTo>
                      <a:pt x="245" y="504"/>
                    </a:lnTo>
                    <a:lnTo>
                      <a:pt x="256" y="506"/>
                    </a:lnTo>
                    <a:lnTo>
                      <a:pt x="268" y="506"/>
                    </a:lnTo>
                    <a:lnTo>
                      <a:pt x="278" y="503"/>
                    </a:lnTo>
                    <a:lnTo>
                      <a:pt x="286" y="495"/>
                    </a:lnTo>
                    <a:lnTo>
                      <a:pt x="284" y="495"/>
                    </a:lnTo>
                    <a:lnTo>
                      <a:pt x="284" y="497"/>
                    </a:lnTo>
                    <a:lnTo>
                      <a:pt x="284" y="498"/>
                    </a:lnTo>
                    <a:lnTo>
                      <a:pt x="284" y="498"/>
                    </a:lnTo>
                    <a:lnTo>
                      <a:pt x="283" y="498"/>
                    </a:lnTo>
                    <a:lnTo>
                      <a:pt x="286" y="503"/>
                    </a:lnTo>
                    <a:lnTo>
                      <a:pt x="289" y="504"/>
                    </a:lnTo>
                    <a:lnTo>
                      <a:pt x="293" y="506"/>
                    </a:lnTo>
                    <a:lnTo>
                      <a:pt x="296" y="506"/>
                    </a:lnTo>
                    <a:lnTo>
                      <a:pt x="301" y="506"/>
                    </a:lnTo>
                    <a:lnTo>
                      <a:pt x="305" y="506"/>
                    </a:lnTo>
                    <a:lnTo>
                      <a:pt x="441" y="512"/>
                    </a:lnTo>
                    <a:lnTo>
                      <a:pt x="451" y="474"/>
                    </a:lnTo>
                    <a:lnTo>
                      <a:pt x="450" y="474"/>
                    </a:lnTo>
                    <a:lnTo>
                      <a:pt x="448" y="474"/>
                    </a:lnTo>
                    <a:lnTo>
                      <a:pt x="445" y="472"/>
                    </a:lnTo>
                    <a:lnTo>
                      <a:pt x="442" y="469"/>
                    </a:lnTo>
                    <a:lnTo>
                      <a:pt x="439" y="466"/>
                    </a:lnTo>
                    <a:lnTo>
                      <a:pt x="436" y="463"/>
                    </a:lnTo>
                    <a:lnTo>
                      <a:pt x="435" y="459"/>
                    </a:lnTo>
                    <a:lnTo>
                      <a:pt x="433" y="451"/>
                    </a:lnTo>
                    <a:lnTo>
                      <a:pt x="441" y="95"/>
                    </a:lnTo>
                    <a:lnTo>
                      <a:pt x="505" y="101"/>
                    </a:lnTo>
                    <a:lnTo>
                      <a:pt x="383" y="0"/>
                    </a:lnTo>
                    <a:lnTo>
                      <a:pt x="383" y="50"/>
                    </a:lnTo>
                    <a:lnTo>
                      <a:pt x="244" y="39"/>
                    </a:lnTo>
                    <a:lnTo>
                      <a:pt x="226" y="149"/>
                    </a:lnTo>
                    <a:lnTo>
                      <a:pt x="223" y="149"/>
                    </a:lnTo>
                    <a:lnTo>
                      <a:pt x="214" y="151"/>
                    </a:lnTo>
                    <a:lnTo>
                      <a:pt x="202" y="154"/>
                    </a:lnTo>
                    <a:lnTo>
                      <a:pt x="188" y="161"/>
                    </a:lnTo>
                    <a:lnTo>
                      <a:pt x="176" y="172"/>
                    </a:lnTo>
                    <a:lnTo>
                      <a:pt x="176" y="238"/>
                    </a:lnTo>
                    <a:lnTo>
                      <a:pt x="12" y="226"/>
                    </a:lnTo>
                    <a:lnTo>
                      <a:pt x="11" y="23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" name="Freeform 15"/>
              <p:cNvSpPr>
                <a:spLocks/>
              </p:cNvSpPr>
              <p:nvPr/>
            </p:nvSpPr>
            <p:spPr bwMode="gray">
              <a:xfrm>
                <a:off x="2836" y="1699"/>
                <a:ext cx="638" cy="602"/>
              </a:xfrm>
              <a:custGeom>
                <a:avLst/>
                <a:gdLst>
                  <a:gd name="T0" fmla="*/ 32 w 689"/>
                  <a:gd name="T1" fmla="*/ 559 h 650"/>
                  <a:gd name="T2" fmla="*/ 44 w 689"/>
                  <a:gd name="T3" fmla="*/ 555 h 650"/>
                  <a:gd name="T4" fmla="*/ 61 w 689"/>
                  <a:gd name="T5" fmla="*/ 561 h 650"/>
                  <a:gd name="T6" fmla="*/ 79 w 689"/>
                  <a:gd name="T7" fmla="*/ 559 h 650"/>
                  <a:gd name="T8" fmla="*/ 89 w 689"/>
                  <a:gd name="T9" fmla="*/ 562 h 650"/>
                  <a:gd name="T10" fmla="*/ 97 w 689"/>
                  <a:gd name="T11" fmla="*/ 556 h 650"/>
                  <a:gd name="T12" fmla="*/ 119 w 689"/>
                  <a:gd name="T13" fmla="*/ 544 h 650"/>
                  <a:gd name="T14" fmla="*/ 125 w 689"/>
                  <a:gd name="T15" fmla="*/ 570 h 650"/>
                  <a:gd name="T16" fmla="*/ 128 w 689"/>
                  <a:gd name="T17" fmla="*/ 586 h 650"/>
                  <a:gd name="T18" fmla="*/ 133 w 689"/>
                  <a:gd name="T19" fmla="*/ 603 h 650"/>
                  <a:gd name="T20" fmla="*/ 136 w 689"/>
                  <a:gd name="T21" fmla="*/ 610 h 650"/>
                  <a:gd name="T22" fmla="*/ 143 w 689"/>
                  <a:gd name="T23" fmla="*/ 630 h 650"/>
                  <a:gd name="T24" fmla="*/ 164 w 689"/>
                  <a:gd name="T25" fmla="*/ 641 h 650"/>
                  <a:gd name="T26" fmla="*/ 170 w 689"/>
                  <a:gd name="T27" fmla="*/ 630 h 650"/>
                  <a:gd name="T28" fmla="*/ 188 w 689"/>
                  <a:gd name="T29" fmla="*/ 642 h 650"/>
                  <a:gd name="T30" fmla="*/ 211 w 689"/>
                  <a:gd name="T31" fmla="*/ 632 h 650"/>
                  <a:gd name="T32" fmla="*/ 224 w 689"/>
                  <a:gd name="T33" fmla="*/ 624 h 650"/>
                  <a:gd name="T34" fmla="*/ 239 w 689"/>
                  <a:gd name="T35" fmla="*/ 650 h 650"/>
                  <a:gd name="T36" fmla="*/ 256 w 689"/>
                  <a:gd name="T37" fmla="*/ 636 h 650"/>
                  <a:gd name="T38" fmla="*/ 265 w 689"/>
                  <a:gd name="T39" fmla="*/ 609 h 650"/>
                  <a:gd name="T40" fmla="*/ 276 w 689"/>
                  <a:gd name="T41" fmla="*/ 583 h 650"/>
                  <a:gd name="T42" fmla="*/ 301 w 689"/>
                  <a:gd name="T43" fmla="*/ 570 h 650"/>
                  <a:gd name="T44" fmla="*/ 316 w 689"/>
                  <a:gd name="T45" fmla="*/ 541 h 650"/>
                  <a:gd name="T46" fmla="*/ 321 w 689"/>
                  <a:gd name="T47" fmla="*/ 526 h 650"/>
                  <a:gd name="T48" fmla="*/ 337 w 689"/>
                  <a:gd name="T49" fmla="*/ 511 h 650"/>
                  <a:gd name="T50" fmla="*/ 351 w 689"/>
                  <a:gd name="T51" fmla="*/ 528 h 650"/>
                  <a:gd name="T52" fmla="*/ 358 w 689"/>
                  <a:gd name="T53" fmla="*/ 516 h 650"/>
                  <a:gd name="T54" fmla="*/ 370 w 689"/>
                  <a:gd name="T55" fmla="*/ 501 h 650"/>
                  <a:gd name="T56" fmla="*/ 418 w 689"/>
                  <a:gd name="T57" fmla="*/ 472 h 650"/>
                  <a:gd name="T58" fmla="*/ 480 w 689"/>
                  <a:gd name="T59" fmla="*/ 445 h 650"/>
                  <a:gd name="T60" fmla="*/ 509 w 689"/>
                  <a:gd name="T61" fmla="*/ 447 h 650"/>
                  <a:gd name="T62" fmla="*/ 543 w 689"/>
                  <a:gd name="T63" fmla="*/ 454 h 650"/>
                  <a:gd name="T64" fmla="*/ 614 w 689"/>
                  <a:gd name="T65" fmla="*/ 442 h 650"/>
                  <a:gd name="T66" fmla="*/ 657 w 689"/>
                  <a:gd name="T67" fmla="*/ 432 h 650"/>
                  <a:gd name="T68" fmla="*/ 669 w 689"/>
                  <a:gd name="T69" fmla="*/ 414 h 650"/>
                  <a:gd name="T70" fmla="*/ 683 w 689"/>
                  <a:gd name="T71" fmla="*/ 358 h 650"/>
                  <a:gd name="T72" fmla="*/ 650 w 689"/>
                  <a:gd name="T73" fmla="*/ 280 h 650"/>
                  <a:gd name="T74" fmla="*/ 645 w 689"/>
                  <a:gd name="T75" fmla="*/ 265 h 650"/>
                  <a:gd name="T76" fmla="*/ 639 w 689"/>
                  <a:gd name="T77" fmla="*/ 245 h 650"/>
                  <a:gd name="T78" fmla="*/ 612 w 689"/>
                  <a:gd name="T79" fmla="*/ 230 h 650"/>
                  <a:gd name="T80" fmla="*/ 600 w 689"/>
                  <a:gd name="T81" fmla="*/ 230 h 650"/>
                  <a:gd name="T82" fmla="*/ 588 w 689"/>
                  <a:gd name="T83" fmla="*/ 220 h 650"/>
                  <a:gd name="T84" fmla="*/ 564 w 689"/>
                  <a:gd name="T85" fmla="*/ 202 h 650"/>
                  <a:gd name="T86" fmla="*/ 279 w 689"/>
                  <a:gd name="T87" fmla="*/ 0 h 650"/>
                  <a:gd name="T88" fmla="*/ 289 w 689"/>
                  <a:gd name="T89" fmla="*/ 379 h 650"/>
                  <a:gd name="T90" fmla="*/ 122 w 689"/>
                  <a:gd name="T91" fmla="*/ 405 h 650"/>
                  <a:gd name="T92" fmla="*/ 103 w 689"/>
                  <a:gd name="T93" fmla="*/ 411 h 650"/>
                  <a:gd name="T94" fmla="*/ 56 w 689"/>
                  <a:gd name="T95" fmla="*/ 429 h 650"/>
                  <a:gd name="T96" fmla="*/ 44 w 689"/>
                  <a:gd name="T97" fmla="*/ 406 h 650"/>
                  <a:gd name="T98" fmla="*/ 37 w 689"/>
                  <a:gd name="T99" fmla="*/ 397 h 650"/>
                  <a:gd name="T100" fmla="*/ 23 w 689"/>
                  <a:gd name="T101" fmla="*/ 403 h 650"/>
                  <a:gd name="T102" fmla="*/ 14 w 689"/>
                  <a:gd name="T103" fmla="*/ 439 h 650"/>
                  <a:gd name="T104" fmla="*/ 0 w 689"/>
                  <a:gd name="T105" fmla="*/ 444 h 650"/>
                  <a:gd name="T106" fmla="*/ 5 w 689"/>
                  <a:gd name="T107" fmla="*/ 477 h 650"/>
                  <a:gd name="T108" fmla="*/ 0 w 689"/>
                  <a:gd name="T109" fmla="*/ 484 h 650"/>
                  <a:gd name="T110" fmla="*/ 14 w 689"/>
                  <a:gd name="T111" fmla="*/ 496 h 650"/>
                  <a:gd name="T112" fmla="*/ 26 w 689"/>
                  <a:gd name="T113" fmla="*/ 511 h 650"/>
                  <a:gd name="T114" fmla="*/ 23 w 689"/>
                  <a:gd name="T115" fmla="*/ 54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9" h="650">
                    <a:moveTo>
                      <a:pt x="24" y="544"/>
                    </a:moveTo>
                    <a:lnTo>
                      <a:pt x="24" y="547"/>
                    </a:lnTo>
                    <a:lnTo>
                      <a:pt x="24" y="550"/>
                    </a:lnTo>
                    <a:lnTo>
                      <a:pt x="24" y="553"/>
                    </a:lnTo>
                    <a:lnTo>
                      <a:pt x="26" y="556"/>
                    </a:lnTo>
                    <a:lnTo>
                      <a:pt x="28" y="558"/>
                    </a:lnTo>
                    <a:lnTo>
                      <a:pt x="31" y="559"/>
                    </a:lnTo>
                    <a:lnTo>
                      <a:pt x="32" y="559"/>
                    </a:lnTo>
                    <a:lnTo>
                      <a:pt x="35" y="558"/>
                    </a:lnTo>
                    <a:lnTo>
                      <a:pt x="35" y="555"/>
                    </a:lnTo>
                    <a:lnTo>
                      <a:pt x="37" y="553"/>
                    </a:lnTo>
                    <a:lnTo>
                      <a:pt x="38" y="552"/>
                    </a:lnTo>
                    <a:lnTo>
                      <a:pt x="40" y="550"/>
                    </a:lnTo>
                    <a:lnTo>
                      <a:pt x="41" y="550"/>
                    </a:lnTo>
                    <a:lnTo>
                      <a:pt x="44" y="552"/>
                    </a:lnTo>
                    <a:lnTo>
                      <a:pt x="44" y="555"/>
                    </a:lnTo>
                    <a:lnTo>
                      <a:pt x="46" y="556"/>
                    </a:lnTo>
                    <a:lnTo>
                      <a:pt x="47" y="559"/>
                    </a:lnTo>
                    <a:lnTo>
                      <a:pt x="47" y="562"/>
                    </a:lnTo>
                    <a:lnTo>
                      <a:pt x="49" y="564"/>
                    </a:lnTo>
                    <a:lnTo>
                      <a:pt x="52" y="565"/>
                    </a:lnTo>
                    <a:lnTo>
                      <a:pt x="53" y="565"/>
                    </a:lnTo>
                    <a:lnTo>
                      <a:pt x="58" y="564"/>
                    </a:lnTo>
                    <a:lnTo>
                      <a:pt x="61" y="561"/>
                    </a:lnTo>
                    <a:lnTo>
                      <a:pt x="62" y="558"/>
                    </a:lnTo>
                    <a:lnTo>
                      <a:pt x="65" y="556"/>
                    </a:lnTo>
                    <a:lnTo>
                      <a:pt x="68" y="553"/>
                    </a:lnTo>
                    <a:lnTo>
                      <a:pt x="71" y="552"/>
                    </a:lnTo>
                    <a:lnTo>
                      <a:pt x="74" y="552"/>
                    </a:lnTo>
                    <a:lnTo>
                      <a:pt x="77" y="555"/>
                    </a:lnTo>
                    <a:lnTo>
                      <a:pt x="77" y="556"/>
                    </a:lnTo>
                    <a:lnTo>
                      <a:pt x="79" y="559"/>
                    </a:lnTo>
                    <a:lnTo>
                      <a:pt x="80" y="561"/>
                    </a:lnTo>
                    <a:lnTo>
                      <a:pt x="82" y="562"/>
                    </a:lnTo>
                    <a:lnTo>
                      <a:pt x="83" y="561"/>
                    </a:lnTo>
                    <a:lnTo>
                      <a:pt x="85" y="561"/>
                    </a:lnTo>
                    <a:lnTo>
                      <a:pt x="86" y="561"/>
                    </a:lnTo>
                    <a:lnTo>
                      <a:pt x="86" y="562"/>
                    </a:lnTo>
                    <a:lnTo>
                      <a:pt x="88" y="562"/>
                    </a:lnTo>
                    <a:lnTo>
                      <a:pt x="89" y="562"/>
                    </a:lnTo>
                    <a:lnTo>
                      <a:pt x="91" y="562"/>
                    </a:lnTo>
                    <a:lnTo>
                      <a:pt x="92" y="564"/>
                    </a:lnTo>
                    <a:lnTo>
                      <a:pt x="94" y="564"/>
                    </a:lnTo>
                    <a:lnTo>
                      <a:pt x="94" y="564"/>
                    </a:lnTo>
                    <a:lnTo>
                      <a:pt x="95" y="564"/>
                    </a:lnTo>
                    <a:lnTo>
                      <a:pt x="95" y="559"/>
                    </a:lnTo>
                    <a:lnTo>
                      <a:pt x="95" y="558"/>
                    </a:lnTo>
                    <a:lnTo>
                      <a:pt x="97" y="556"/>
                    </a:lnTo>
                    <a:lnTo>
                      <a:pt x="101" y="555"/>
                    </a:lnTo>
                    <a:lnTo>
                      <a:pt x="106" y="553"/>
                    </a:lnTo>
                    <a:lnTo>
                      <a:pt x="109" y="552"/>
                    </a:lnTo>
                    <a:lnTo>
                      <a:pt x="112" y="549"/>
                    </a:lnTo>
                    <a:lnTo>
                      <a:pt x="115" y="544"/>
                    </a:lnTo>
                    <a:lnTo>
                      <a:pt x="116" y="544"/>
                    </a:lnTo>
                    <a:lnTo>
                      <a:pt x="118" y="544"/>
                    </a:lnTo>
                    <a:lnTo>
                      <a:pt x="119" y="544"/>
                    </a:lnTo>
                    <a:lnTo>
                      <a:pt x="119" y="544"/>
                    </a:lnTo>
                    <a:lnTo>
                      <a:pt x="121" y="550"/>
                    </a:lnTo>
                    <a:lnTo>
                      <a:pt x="122" y="555"/>
                    </a:lnTo>
                    <a:lnTo>
                      <a:pt x="124" y="559"/>
                    </a:lnTo>
                    <a:lnTo>
                      <a:pt x="127" y="564"/>
                    </a:lnTo>
                    <a:lnTo>
                      <a:pt x="128" y="565"/>
                    </a:lnTo>
                    <a:lnTo>
                      <a:pt x="127" y="567"/>
                    </a:lnTo>
                    <a:lnTo>
                      <a:pt x="125" y="570"/>
                    </a:lnTo>
                    <a:lnTo>
                      <a:pt x="124" y="571"/>
                    </a:lnTo>
                    <a:lnTo>
                      <a:pt x="125" y="573"/>
                    </a:lnTo>
                    <a:lnTo>
                      <a:pt x="125" y="576"/>
                    </a:lnTo>
                    <a:lnTo>
                      <a:pt x="127" y="579"/>
                    </a:lnTo>
                    <a:lnTo>
                      <a:pt x="127" y="580"/>
                    </a:lnTo>
                    <a:lnTo>
                      <a:pt x="127" y="583"/>
                    </a:lnTo>
                    <a:lnTo>
                      <a:pt x="127" y="585"/>
                    </a:lnTo>
                    <a:lnTo>
                      <a:pt x="128" y="586"/>
                    </a:lnTo>
                    <a:lnTo>
                      <a:pt x="133" y="589"/>
                    </a:lnTo>
                    <a:lnTo>
                      <a:pt x="137" y="592"/>
                    </a:lnTo>
                    <a:lnTo>
                      <a:pt x="140" y="595"/>
                    </a:lnTo>
                    <a:lnTo>
                      <a:pt x="137" y="597"/>
                    </a:lnTo>
                    <a:lnTo>
                      <a:pt x="133" y="600"/>
                    </a:lnTo>
                    <a:lnTo>
                      <a:pt x="133" y="600"/>
                    </a:lnTo>
                    <a:lnTo>
                      <a:pt x="133" y="601"/>
                    </a:lnTo>
                    <a:lnTo>
                      <a:pt x="133" y="603"/>
                    </a:lnTo>
                    <a:lnTo>
                      <a:pt x="133" y="603"/>
                    </a:lnTo>
                    <a:lnTo>
                      <a:pt x="131" y="604"/>
                    </a:lnTo>
                    <a:lnTo>
                      <a:pt x="131" y="604"/>
                    </a:lnTo>
                    <a:lnTo>
                      <a:pt x="130" y="606"/>
                    </a:lnTo>
                    <a:lnTo>
                      <a:pt x="130" y="607"/>
                    </a:lnTo>
                    <a:lnTo>
                      <a:pt x="131" y="609"/>
                    </a:lnTo>
                    <a:lnTo>
                      <a:pt x="133" y="610"/>
                    </a:lnTo>
                    <a:lnTo>
                      <a:pt x="136" y="610"/>
                    </a:lnTo>
                    <a:lnTo>
                      <a:pt x="139" y="610"/>
                    </a:lnTo>
                    <a:lnTo>
                      <a:pt x="140" y="609"/>
                    </a:lnTo>
                    <a:lnTo>
                      <a:pt x="142" y="612"/>
                    </a:lnTo>
                    <a:lnTo>
                      <a:pt x="140" y="616"/>
                    </a:lnTo>
                    <a:lnTo>
                      <a:pt x="140" y="620"/>
                    </a:lnTo>
                    <a:lnTo>
                      <a:pt x="142" y="624"/>
                    </a:lnTo>
                    <a:lnTo>
                      <a:pt x="142" y="627"/>
                    </a:lnTo>
                    <a:lnTo>
                      <a:pt x="143" y="630"/>
                    </a:lnTo>
                    <a:lnTo>
                      <a:pt x="143" y="632"/>
                    </a:lnTo>
                    <a:lnTo>
                      <a:pt x="143" y="635"/>
                    </a:lnTo>
                    <a:lnTo>
                      <a:pt x="145" y="636"/>
                    </a:lnTo>
                    <a:lnTo>
                      <a:pt x="149" y="639"/>
                    </a:lnTo>
                    <a:lnTo>
                      <a:pt x="152" y="641"/>
                    </a:lnTo>
                    <a:lnTo>
                      <a:pt x="155" y="642"/>
                    </a:lnTo>
                    <a:lnTo>
                      <a:pt x="160" y="642"/>
                    </a:lnTo>
                    <a:lnTo>
                      <a:pt x="164" y="641"/>
                    </a:lnTo>
                    <a:lnTo>
                      <a:pt x="164" y="641"/>
                    </a:lnTo>
                    <a:lnTo>
                      <a:pt x="164" y="639"/>
                    </a:lnTo>
                    <a:lnTo>
                      <a:pt x="164" y="638"/>
                    </a:lnTo>
                    <a:lnTo>
                      <a:pt x="166" y="636"/>
                    </a:lnTo>
                    <a:lnTo>
                      <a:pt x="167" y="636"/>
                    </a:lnTo>
                    <a:lnTo>
                      <a:pt x="169" y="633"/>
                    </a:lnTo>
                    <a:lnTo>
                      <a:pt x="170" y="632"/>
                    </a:lnTo>
                    <a:lnTo>
                      <a:pt x="170" y="630"/>
                    </a:lnTo>
                    <a:lnTo>
                      <a:pt x="172" y="630"/>
                    </a:lnTo>
                    <a:lnTo>
                      <a:pt x="173" y="632"/>
                    </a:lnTo>
                    <a:lnTo>
                      <a:pt x="175" y="632"/>
                    </a:lnTo>
                    <a:lnTo>
                      <a:pt x="178" y="630"/>
                    </a:lnTo>
                    <a:lnTo>
                      <a:pt x="179" y="635"/>
                    </a:lnTo>
                    <a:lnTo>
                      <a:pt x="182" y="638"/>
                    </a:lnTo>
                    <a:lnTo>
                      <a:pt x="185" y="641"/>
                    </a:lnTo>
                    <a:lnTo>
                      <a:pt x="188" y="642"/>
                    </a:lnTo>
                    <a:lnTo>
                      <a:pt x="193" y="644"/>
                    </a:lnTo>
                    <a:lnTo>
                      <a:pt x="196" y="642"/>
                    </a:lnTo>
                    <a:lnTo>
                      <a:pt x="199" y="641"/>
                    </a:lnTo>
                    <a:lnTo>
                      <a:pt x="202" y="639"/>
                    </a:lnTo>
                    <a:lnTo>
                      <a:pt x="205" y="638"/>
                    </a:lnTo>
                    <a:lnTo>
                      <a:pt x="208" y="636"/>
                    </a:lnTo>
                    <a:lnTo>
                      <a:pt x="209" y="635"/>
                    </a:lnTo>
                    <a:lnTo>
                      <a:pt x="211" y="632"/>
                    </a:lnTo>
                    <a:lnTo>
                      <a:pt x="211" y="629"/>
                    </a:lnTo>
                    <a:lnTo>
                      <a:pt x="212" y="626"/>
                    </a:lnTo>
                    <a:lnTo>
                      <a:pt x="215" y="624"/>
                    </a:lnTo>
                    <a:lnTo>
                      <a:pt x="215" y="626"/>
                    </a:lnTo>
                    <a:lnTo>
                      <a:pt x="217" y="627"/>
                    </a:lnTo>
                    <a:lnTo>
                      <a:pt x="220" y="627"/>
                    </a:lnTo>
                    <a:lnTo>
                      <a:pt x="221" y="626"/>
                    </a:lnTo>
                    <a:lnTo>
                      <a:pt x="224" y="624"/>
                    </a:lnTo>
                    <a:lnTo>
                      <a:pt x="227" y="624"/>
                    </a:lnTo>
                    <a:lnTo>
                      <a:pt x="229" y="623"/>
                    </a:lnTo>
                    <a:lnTo>
                      <a:pt x="232" y="624"/>
                    </a:lnTo>
                    <a:lnTo>
                      <a:pt x="235" y="629"/>
                    </a:lnTo>
                    <a:lnTo>
                      <a:pt x="235" y="636"/>
                    </a:lnTo>
                    <a:lnTo>
                      <a:pt x="235" y="644"/>
                    </a:lnTo>
                    <a:lnTo>
                      <a:pt x="238" y="650"/>
                    </a:lnTo>
                    <a:lnTo>
                      <a:pt x="239" y="650"/>
                    </a:lnTo>
                    <a:lnTo>
                      <a:pt x="239" y="648"/>
                    </a:lnTo>
                    <a:lnTo>
                      <a:pt x="241" y="647"/>
                    </a:lnTo>
                    <a:lnTo>
                      <a:pt x="241" y="644"/>
                    </a:lnTo>
                    <a:lnTo>
                      <a:pt x="242" y="642"/>
                    </a:lnTo>
                    <a:lnTo>
                      <a:pt x="245" y="639"/>
                    </a:lnTo>
                    <a:lnTo>
                      <a:pt x="248" y="638"/>
                    </a:lnTo>
                    <a:lnTo>
                      <a:pt x="253" y="638"/>
                    </a:lnTo>
                    <a:lnTo>
                      <a:pt x="256" y="636"/>
                    </a:lnTo>
                    <a:lnTo>
                      <a:pt x="259" y="635"/>
                    </a:lnTo>
                    <a:lnTo>
                      <a:pt x="262" y="633"/>
                    </a:lnTo>
                    <a:lnTo>
                      <a:pt x="265" y="629"/>
                    </a:lnTo>
                    <a:lnTo>
                      <a:pt x="267" y="624"/>
                    </a:lnTo>
                    <a:lnTo>
                      <a:pt x="267" y="620"/>
                    </a:lnTo>
                    <a:lnTo>
                      <a:pt x="265" y="615"/>
                    </a:lnTo>
                    <a:lnTo>
                      <a:pt x="264" y="610"/>
                    </a:lnTo>
                    <a:lnTo>
                      <a:pt x="265" y="609"/>
                    </a:lnTo>
                    <a:lnTo>
                      <a:pt x="268" y="609"/>
                    </a:lnTo>
                    <a:lnTo>
                      <a:pt x="270" y="609"/>
                    </a:lnTo>
                    <a:lnTo>
                      <a:pt x="271" y="607"/>
                    </a:lnTo>
                    <a:lnTo>
                      <a:pt x="274" y="603"/>
                    </a:lnTo>
                    <a:lnTo>
                      <a:pt x="277" y="598"/>
                    </a:lnTo>
                    <a:lnTo>
                      <a:pt x="279" y="592"/>
                    </a:lnTo>
                    <a:lnTo>
                      <a:pt x="279" y="588"/>
                    </a:lnTo>
                    <a:lnTo>
                      <a:pt x="276" y="583"/>
                    </a:lnTo>
                    <a:lnTo>
                      <a:pt x="274" y="580"/>
                    </a:lnTo>
                    <a:lnTo>
                      <a:pt x="270" y="577"/>
                    </a:lnTo>
                    <a:lnTo>
                      <a:pt x="267" y="577"/>
                    </a:lnTo>
                    <a:lnTo>
                      <a:pt x="268" y="576"/>
                    </a:lnTo>
                    <a:lnTo>
                      <a:pt x="271" y="574"/>
                    </a:lnTo>
                    <a:lnTo>
                      <a:pt x="282" y="573"/>
                    </a:lnTo>
                    <a:lnTo>
                      <a:pt x="291" y="573"/>
                    </a:lnTo>
                    <a:lnTo>
                      <a:pt x="301" y="570"/>
                    </a:lnTo>
                    <a:lnTo>
                      <a:pt x="306" y="567"/>
                    </a:lnTo>
                    <a:lnTo>
                      <a:pt x="309" y="564"/>
                    </a:lnTo>
                    <a:lnTo>
                      <a:pt x="310" y="559"/>
                    </a:lnTo>
                    <a:lnTo>
                      <a:pt x="312" y="555"/>
                    </a:lnTo>
                    <a:lnTo>
                      <a:pt x="312" y="550"/>
                    </a:lnTo>
                    <a:lnTo>
                      <a:pt x="313" y="546"/>
                    </a:lnTo>
                    <a:lnTo>
                      <a:pt x="315" y="543"/>
                    </a:lnTo>
                    <a:lnTo>
                      <a:pt x="316" y="541"/>
                    </a:lnTo>
                    <a:lnTo>
                      <a:pt x="318" y="543"/>
                    </a:lnTo>
                    <a:lnTo>
                      <a:pt x="319" y="541"/>
                    </a:lnTo>
                    <a:lnTo>
                      <a:pt x="322" y="540"/>
                    </a:lnTo>
                    <a:lnTo>
                      <a:pt x="324" y="537"/>
                    </a:lnTo>
                    <a:lnTo>
                      <a:pt x="324" y="532"/>
                    </a:lnTo>
                    <a:lnTo>
                      <a:pt x="324" y="529"/>
                    </a:lnTo>
                    <a:lnTo>
                      <a:pt x="322" y="528"/>
                    </a:lnTo>
                    <a:lnTo>
                      <a:pt x="321" y="526"/>
                    </a:lnTo>
                    <a:lnTo>
                      <a:pt x="319" y="523"/>
                    </a:lnTo>
                    <a:lnTo>
                      <a:pt x="318" y="522"/>
                    </a:lnTo>
                    <a:lnTo>
                      <a:pt x="318" y="520"/>
                    </a:lnTo>
                    <a:lnTo>
                      <a:pt x="322" y="517"/>
                    </a:lnTo>
                    <a:lnTo>
                      <a:pt x="325" y="514"/>
                    </a:lnTo>
                    <a:lnTo>
                      <a:pt x="328" y="513"/>
                    </a:lnTo>
                    <a:lnTo>
                      <a:pt x="333" y="511"/>
                    </a:lnTo>
                    <a:lnTo>
                      <a:pt x="337" y="511"/>
                    </a:lnTo>
                    <a:lnTo>
                      <a:pt x="340" y="514"/>
                    </a:lnTo>
                    <a:lnTo>
                      <a:pt x="343" y="516"/>
                    </a:lnTo>
                    <a:lnTo>
                      <a:pt x="348" y="519"/>
                    </a:lnTo>
                    <a:lnTo>
                      <a:pt x="346" y="522"/>
                    </a:lnTo>
                    <a:lnTo>
                      <a:pt x="348" y="525"/>
                    </a:lnTo>
                    <a:lnTo>
                      <a:pt x="349" y="528"/>
                    </a:lnTo>
                    <a:lnTo>
                      <a:pt x="349" y="528"/>
                    </a:lnTo>
                    <a:lnTo>
                      <a:pt x="351" y="528"/>
                    </a:lnTo>
                    <a:lnTo>
                      <a:pt x="351" y="526"/>
                    </a:lnTo>
                    <a:lnTo>
                      <a:pt x="351" y="525"/>
                    </a:lnTo>
                    <a:lnTo>
                      <a:pt x="352" y="523"/>
                    </a:lnTo>
                    <a:lnTo>
                      <a:pt x="352" y="523"/>
                    </a:lnTo>
                    <a:lnTo>
                      <a:pt x="354" y="522"/>
                    </a:lnTo>
                    <a:lnTo>
                      <a:pt x="354" y="519"/>
                    </a:lnTo>
                    <a:lnTo>
                      <a:pt x="355" y="517"/>
                    </a:lnTo>
                    <a:lnTo>
                      <a:pt x="358" y="516"/>
                    </a:lnTo>
                    <a:lnTo>
                      <a:pt x="361" y="514"/>
                    </a:lnTo>
                    <a:lnTo>
                      <a:pt x="364" y="513"/>
                    </a:lnTo>
                    <a:lnTo>
                      <a:pt x="363" y="511"/>
                    </a:lnTo>
                    <a:lnTo>
                      <a:pt x="361" y="508"/>
                    </a:lnTo>
                    <a:lnTo>
                      <a:pt x="361" y="507"/>
                    </a:lnTo>
                    <a:lnTo>
                      <a:pt x="364" y="504"/>
                    </a:lnTo>
                    <a:lnTo>
                      <a:pt x="367" y="501"/>
                    </a:lnTo>
                    <a:lnTo>
                      <a:pt x="370" y="501"/>
                    </a:lnTo>
                    <a:lnTo>
                      <a:pt x="373" y="501"/>
                    </a:lnTo>
                    <a:lnTo>
                      <a:pt x="378" y="489"/>
                    </a:lnTo>
                    <a:lnTo>
                      <a:pt x="388" y="480"/>
                    </a:lnTo>
                    <a:lnTo>
                      <a:pt x="402" y="477"/>
                    </a:lnTo>
                    <a:lnTo>
                      <a:pt x="415" y="477"/>
                    </a:lnTo>
                    <a:lnTo>
                      <a:pt x="417" y="477"/>
                    </a:lnTo>
                    <a:lnTo>
                      <a:pt x="417" y="475"/>
                    </a:lnTo>
                    <a:lnTo>
                      <a:pt x="418" y="472"/>
                    </a:lnTo>
                    <a:lnTo>
                      <a:pt x="420" y="469"/>
                    </a:lnTo>
                    <a:lnTo>
                      <a:pt x="420" y="466"/>
                    </a:lnTo>
                    <a:lnTo>
                      <a:pt x="421" y="466"/>
                    </a:lnTo>
                    <a:lnTo>
                      <a:pt x="423" y="465"/>
                    </a:lnTo>
                    <a:lnTo>
                      <a:pt x="423" y="463"/>
                    </a:lnTo>
                    <a:lnTo>
                      <a:pt x="424" y="462"/>
                    </a:lnTo>
                    <a:lnTo>
                      <a:pt x="453" y="454"/>
                    </a:lnTo>
                    <a:lnTo>
                      <a:pt x="480" y="445"/>
                    </a:lnTo>
                    <a:lnTo>
                      <a:pt x="485" y="445"/>
                    </a:lnTo>
                    <a:lnTo>
                      <a:pt x="489" y="447"/>
                    </a:lnTo>
                    <a:lnTo>
                      <a:pt x="494" y="448"/>
                    </a:lnTo>
                    <a:lnTo>
                      <a:pt x="497" y="450"/>
                    </a:lnTo>
                    <a:lnTo>
                      <a:pt x="497" y="448"/>
                    </a:lnTo>
                    <a:lnTo>
                      <a:pt x="498" y="448"/>
                    </a:lnTo>
                    <a:lnTo>
                      <a:pt x="503" y="447"/>
                    </a:lnTo>
                    <a:lnTo>
                      <a:pt x="509" y="447"/>
                    </a:lnTo>
                    <a:lnTo>
                      <a:pt x="513" y="447"/>
                    </a:lnTo>
                    <a:lnTo>
                      <a:pt x="518" y="450"/>
                    </a:lnTo>
                    <a:lnTo>
                      <a:pt x="521" y="451"/>
                    </a:lnTo>
                    <a:lnTo>
                      <a:pt x="525" y="454"/>
                    </a:lnTo>
                    <a:lnTo>
                      <a:pt x="528" y="457"/>
                    </a:lnTo>
                    <a:lnTo>
                      <a:pt x="533" y="457"/>
                    </a:lnTo>
                    <a:lnTo>
                      <a:pt x="537" y="457"/>
                    </a:lnTo>
                    <a:lnTo>
                      <a:pt x="543" y="454"/>
                    </a:lnTo>
                    <a:lnTo>
                      <a:pt x="548" y="450"/>
                    </a:lnTo>
                    <a:lnTo>
                      <a:pt x="554" y="447"/>
                    </a:lnTo>
                    <a:lnTo>
                      <a:pt x="560" y="442"/>
                    </a:lnTo>
                    <a:lnTo>
                      <a:pt x="572" y="439"/>
                    </a:lnTo>
                    <a:lnTo>
                      <a:pt x="584" y="439"/>
                    </a:lnTo>
                    <a:lnTo>
                      <a:pt x="596" y="438"/>
                    </a:lnTo>
                    <a:lnTo>
                      <a:pt x="605" y="439"/>
                    </a:lnTo>
                    <a:lnTo>
                      <a:pt x="614" y="442"/>
                    </a:lnTo>
                    <a:lnTo>
                      <a:pt x="623" y="442"/>
                    </a:lnTo>
                    <a:lnTo>
                      <a:pt x="638" y="441"/>
                    </a:lnTo>
                    <a:lnTo>
                      <a:pt x="651" y="442"/>
                    </a:lnTo>
                    <a:lnTo>
                      <a:pt x="650" y="441"/>
                    </a:lnTo>
                    <a:lnTo>
                      <a:pt x="650" y="439"/>
                    </a:lnTo>
                    <a:lnTo>
                      <a:pt x="650" y="439"/>
                    </a:lnTo>
                    <a:lnTo>
                      <a:pt x="653" y="435"/>
                    </a:lnTo>
                    <a:lnTo>
                      <a:pt x="657" y="432"/>
                    </a:lnTo>
                    <a:lnTo>
                      <a:pt x="660" y="429"/>
                    </a:lnTo>
                    <a:lnTo>
                      <a:pt x="665" y="427"/>
                    </a:lnTo>
                    <a:lnTo>
                      <a:pt x="669" y="424"/>
                    </a:lnTo>
                    <a:lnTo>
                      <a:pt x="671" y="423"/>
                    </a:lnTo>
                    <a:lnTo>
                      <a:pt x="671" y="421"/>
                    </a:lnTo>
                    <a:lnTo>
                      <a:pt x="669" y="418"/>
                    </a:lnTo>
                    <a:lnTo>
                      <a:pt x="669" y="417"/>
                    </a:lnTo>
                    <a:lnTo>
                      <a:pt x="669" y="414"/>
                    </a:lnTo>
                    <a:lnTo>
                      <a:pt x="672" y="411"/>
                    </a:lnTo>
                    <a:lnTo>
                      <a:pt x="674" y="408"/>
                    </a:lnTo>
                    <a:lnTo>
                      <a:pt x="675" y="403"/>
                    </a:lnTo>
                    <a:lnTo>
                      <a:pt x="677" y="399"/>
                    </a:lnTo>
                    <a:lnTo>
                      <a:pt x="680" y="395"/>
                    </a:lnTo>
                    <a:lnTo>
                      <a:pt x="683" y="383"/>
                    </a:lnTo>
                    <a:lnTo>
                      <a:pt x="683" y="370"/>
                    </a:lnTo>
                    <a:lnTo>
                      <a:pt x="683" y="358"/>
                    </a:lnTo>
                    <a:lnTo>
                      <a:pt x="684" y="335"/>
                    </a:lnTo>
                    <a:lnTo>
                      <a:pt x="687" y="311"/>
                    </a:lnTo>
                    <a:lnTo>
                      <a:pt x="687" y="296"/>
                    </a:lnTo>
                    <a:lnTo>
                      <a:pt x="689" y="281"/>
                    </a:lnTo>
                    <a:lnTo>
                      <a:pt x="689" y="280"/>
                    </a:lnTo>
                    <a:lnTo>
                      <a:pt x="689" y="280"/>
                    </a:lnTo>
                    <a:lnTo>
                      <a:pt x="669" y="281"/>
                    </a:lnTo>
                    <a:lnTo>
                      <a:pt x="650" y="280"/>
                    </a:lnTo>
                    <a:lnTo>
                      <a:pt x="647" y="280"/>
                    </a:lnTo>
                    <a:lnTo>
                      <a:pt x="644" y="278"/>
                    </a:lnTo>
                    <a:lnTo>
                      <a:pt x="641" y="275"/>
                    </a:lnTo>
                    <a:lnTo>
                      <a:pt x="639" y="272"/>
                    </a:lnTo>
                    <a:lnTo>
                      <a:pt x="636" y="269"/>
                    </a:lnTo>
                    <a:lnTo>
                      <a:pt x="639" y="268"/>
                    </a:lnTo>
                    <a:lnTo>
                      <a:pt x="642" y="266"/>
                    </a:lnTo>
                    <a:lnTo>
                      <a:pt x="645" y="265"/>
                    </a:lnTo>
                    <a:lnTo>
                      <a:pt x="647" y="263"/>
                    </a:lnTo>
                    <a:lnTo>
                      <a:pt x="648" y="259"/>
                    </a:lnTo>
                    <a:lnTo>
                      <a:pt x="648" y="256"/>
                    </a:lnTo>
                    <a:lnTo>
                      <a:pt x="648" y="253"/>
                    </a:lnTo>
                    <a:lnTo>
                      <a:pt x="647" y="251"/>
                    </a:lnTo>
                    <a:lnTo>
                      <a:pt x="645" y="250"/>
                    </a:lnTo>
                    <a:lnTo>
                      <a:pt x="642" y="247"/>
                    </a:lnTo>
                    <a:lnTo>
                      <a:pt x="639" y="245"/>
                    </a:lnTo>
                    <a:lnTo>
                      <a:pt x="632" y="242"/>
                    </a:lnTo>
                    <a:lnTo>
                      <a:pt x="626" y="241"/>
                    </a:lnTo>
                    <a:lnTo>
                      <a:pt x="618" y="239"/>
                    </a:lnTo>
                    <a:lnTo>
                      <a:pt x="617" y="239"/>
                    </a:lnTo>
                    <a:lnTo>
                      <a:pt x="615" y="238"/>
                    </a:lnTo>
                    <a:lnTo>
                      <a:pt x="614" y="235"/>
                    </a:lnTo>
                    <a:lnTo>
                      <a:pt x="614" y="232"/>
                    </a:lnTo>
                    <a:lnTo>
                      <a:pt x="612" y="230"/>
                    </a:lnTo>
                    <a:lnTo>
                      <a:pt x="611" y="229"/>
                    </a:lnTo>
                    <a:lnTo>
                      <a:pt x="609" y="229"/>
                    </a:lnTo>
                    <a:lnTo>
                      <a:pt x="608" y="227"/>
                    </a:lnTo>
                    <a:lnTo>
                      <a:pt x="606" y="229"/>
                    </a:lnTo>
                    <a:lnTo>
                      <a:pt x="605" y="229"/>
                    </a:lnTo>
                    <a:lnTo>
                      <a:pt x="603" y="229"/>
                    </a:lnTo>
                    <a:lnTo>
                      <a:pt x="602" y="229"/>
                    </a:lnTo>
                    <a:lnTo>
                      <a:pt x="600" y="230"/>
                    </a:lnTo>
                    <a:lnTo>
                      <a:pt x="599" y="229"/>
                    </a:lnTo>
                    <a:lnTo>
                      <a:pt x="596" y="227"/>
                    </a:lnTo>
                    <a:lnTo>
                      <a:pt x="594" y="226"/>
                    </a:lnTo>
                    <a:lnTo>
                      <a:pt x="591" y="224"/>
                    </a:lnTo>
                    <a:lnTo>
                      <a:pt x="588" y="224"/>
                    </a:lnTo>
                    <a:lnTo>
                      <a:pt x="588" y="224"/>
                    </a:lnTo>
                    <a:lnTo>
                      <a:pt x="588" y="223"/>
                    </a:lnTo>
                    <a:lnTo>
                      <a:pt x="588" y="220"/>
                    </a:lnTo>
                    <a:lnTo>
                      <a:pt x="587" y="217"/>
                    </a:lnTo>
                    <a:lnTo>
                      <a:pt x="584" y="215"/>
                    </a:lnTo>
                    <a:lnTo>
                      <a:pt x="581" y="212"/>
                    </a:lnTo>
                    <a:lnTo>
                      <a:pt x="576" y="209"/>
                    </a:lnTo>
                    <a:lnTo>
                      <a:pt x="573" y="208"/>
                    </a:lnTo>
                    <a:lnTo>
                      <a:pt x="569" y="205"/>
                    </a:lnTo>
                    <a:lnTo>
                      <a:pt x="566" y="202"/>
                    </a:lnTo>
                    <a:lnTo>
                      <a:pt x="564" y="202"/>
                    </a:lnTo>
                    <a:lnTo>
                      <a:pt x="564" y="200"/>
                    </a:lnTo>
                    <a:lnTo>
                      <a:pt x="564" y="199"/>
                    </a:lnTo>
                    <a:lnTo>
                      <a:pt x="564" y="196"/>
                    </a:lnTo>
                    <a:lnTo>
                      <a:pt x="566" y="193"/>
                    </a:lnTo>
                    <a:lnTo>
                      <a:pt x="566" y="190"/>
                    </a:lnTo>
                    <a:lnTo>
                      <a:pt x="566" y="187"/>
                    </a:lnTo>
                    <a:lnTo>
                      <a:pt x="343" y="6"/>
                    </a:lnTo>
                    <a:lnTo>
                      <a:pt x="279" y="0"/>
                    </a:lnTo>
                    <a:lnTo>
                      <a:pt x="271" y="361"/>
                    </a:lnTo>
                    <a:lnTo>
                      <a:pt x="273" y="362"/>
                    </a:lnTo>
                    <a:lnTo>
                      <a:pt x="273" y="365"/>
                    </a:lnTo>
                    <a:lnTo>
                      <a:pt x="274" y="368"/>
                    </a:lnTo>
                    <a:lnTo>
                      <a:pt x="277" y="371"/>
                    </a:lnTo>
                    <a:lnTo>
                      <a:pt x="280" y="374"/>
                    </a:lnTo>
                    <a:lnTo>
                      <a:pt x="283" y="377"/>
                    </a:lnTo>
                    <a:lnTo>
                      <a:pt x="289" y="379"/>
                    </a:lnTo>
                    <a:lnTo>
                      <a:pt x="279" y="417"/>
                    </a:lnTo>
                    <a:lnTo>
                      <a:pt x="133" y="411"/>
                    </a:lnTo>
                    <a:lnTo>
                      <a:pt x="130" y="411"/>
                    </a:lnTo>
                    <a:lnTo>
                      <a:pt x="128" y="409"/>
                    </a:lnTo>
                    <a:lnTo>
                      <a:pt x="125" y="409"/>
                    </a:lnTo>
                    <a:lnTo>
                      <a:pt x="124" y="408"/>
                    </a:lnTo>
                    <a:lnTo>
                      <a:pt x="124" y="406"/>
                    </a:lnTo>
                    <a:lnTo>
                      <a:pt x="122" y="405"/>
                    </a:lnTo>
                    <a:lnTo>
                      <a:pt x="122" y="402"/>
                    </a:lnTo>
                    <a:lnTo>
                      <a:pt x="124" y="402"/>
                    </a:lnTo>
                    <a:lnTo>
                      <a:pt x="122" y="405"/>
                    </a:lnTo>
                    <a:lnTo>
                      <a:pt x="119" y="406"/>
                    </a:lnTo>
                    <a:lnTo>
                      <a:pt x="116" y="408"/>
                    </a:lnTo>
                    <a:lnTo>
                      <a:pt x="112" y="411"/>
                    </a:lnTo>
                    <a:lnTo>
                      <a:pt x="107" y="411"/>
                    </a:lnTo>
                    <a:lnTo>
                      <a:pt x="103" y="411"/>
                    </a:lnTo>
                    <a:lnTo>
                      <a:pt x="86" y="409"/>
                    </a:lnTo>
                    <a:lnTo>
                      <a:pt x="71" y="411"/>
                    </a:lnTo>
                    <a:lnTo>
                      <a:pt x="68" y="411"/>
                    </a:lnTo>
                    <a:lnTo>
                      <a:pt x="65" y="414"/>
                    </a:lnTo>
                    <a:lnTo>
                      <a:pt x="62" y="417"/>
                    </a:lnTo>
                    <a:lnTo>
                      <a:pt x="59" y="420"/>
                    </a:lnTo>
                    <a:lnTo>
                      <a:pt x="58" y="424"/>
                    </a:lnTo>
                    <a:lnTo>
                      <a:pt x="56" y="429"/>
                    </a:lnTo>
                    <a:lnTo>
                      <a:pt x="55" y="424"/>
                    </a:lnTo>
                    <a:lnTo>
                      <a:pt x="53" y="421"/>
                    </a:lnTo>
                    <a:lnTo>
                      <a:pt x="53" y="418"/>
                    </a:lnTo>
                    <a:lnTo>
                      <a:pt x="50" y="415"/>
                    </a:lnTo>
                    <a:lnTo>
                      <a:pt x="49" y="412"/>
                    </a:lnTo>
                    <a:lnTo>
                      <a:pt x="46" y="411"/>
                    </a:lnTo>
                    <a:lnTo>
                      <a:pt x="44" y="408"/>
                    </a:lnTo>
                    <a:lnTo>
                      <a:pt x="44" y="406"/>
                    </a:lnTo>
                    <a:lnTo>
                      <a:pt x="44" y="406"/>
                    </a:lnTo>
                    <a:lnTo>
                      <a:pt x="44" y="405"/>
                    </a:lnTo>
                    <a:lnTo>
                      <a:pt x="41" y="403"/>
                    </a:lnTo>
                    <a:lnTo>
                      <a:pt x="40" y="402"/>
                    </a:lnTo>
                    <a:lnTo>
                      <a:pt x="38" y="400"/>
                    </a:lnTo>
                    <a:lnTo>
                      <a:pt x="38" y="397"/>
                    </a:lnTo>
                    <a:lnTo>
                      <a:pt x="38" y="397"/>
                    </a:lnTo>
                    <a:lnTo>
                      <a:pt x="37" y="397"/>
                    </a:lnTo>
                    <a:lnTo>
                      <a:pt x="35" y="397"/>
                    </a:lnTo>
                    <a:lnTo>
                      <a:pt x="34" y="399"/>
                    </a:lnTo>
                    <a:lnTo>
                      <a:pt x="31" y="400"/>
                    </a:lnTo>
                    <a:lnTo>
                      <a:pt x="28" y="400"/>
                    </a:lnTo>
                    <a:lnTo>
                      <a:pt x="26" y="400"/>
                    </a:lnTo>
                    <a:lnTo>
                      <a:pt x="23" y="402"/>
                    </a:lnTo>
                    <a:lnTo>
                      <a:pt x="23" y="402"/>
                    </a:lnTo>
                    <a:lnTo>
                      <a:pt x="23" y="403"/>
                    </a:lnTo>
                    <a:lnTo>
                      <a:pt x="23" y="405"/>
                    </a:lnTo>
                    <a:lnTo>
                      <a:pt x="23" y="420"/>
                    </a:lnTo>
                    <a:lnTo>
                      <a:pt x="21" y="433"/>
                    </a:lnTo>
                    <a:lnTo>
                      <a:pt x="20" y="435"/>
                    </a:lnTo>
                    <a:lnTo>
                      <a:pt x="20" y="436"/>
                    </a:lnTo>
                    <a:lnTo>
                      <a:pt x="17" y="438"/>
                    </a:lnTo>
                    <a:lnTo>
                      <a:pt x="15" y="438"/>
                    </a:lnTo>
                    <a:lnTo>
                      <a:pt x="14" y="439"/>
                    </a:lnTo>
                    <a:lnTo>
                      <a:pt x="12" y="441"/>
                    </a:lnTo>
                    <a:lnTo>
                      <a:pt x="11" y="441"/>
                    </a:lnTo>
                    <a:lnTo>
                      <a:pt x="9" y="441"/>
                    </a:lnTo>
                    <a:lnTo>
                      <a:pt x="8" y="441"/>
                    </a:lnTo>
                    <a:lnTo>
                      <a:pt x="6" y="441"/>
                    </a:lnTo>
                    <a:lnTo>
                      <a:pt x="3" y="441"/>
                    </a:lnTo>
                    <a:lnTo>
                      <a:pt x="2" y="442"/>
                    </a:lnTo>
                    <a:lnTo>
                      <a:pt x="0" y="444"/>
                    </a:lnTo>
                    <a:lnTo>
                      <a:pt x="0" y="448"/>
                    </a:lnTo>
                    <a:lnTo>
                      <a:pt x="0" y="451"/>
                    </a:lnTo>
                    <a:lnTo>
                      <a:pt x="2" y="454"/>
                    </a:lnTo>
                    <a:lnTo>
                      <a:pt x="5" y="456"/>
                    </a:lnTo>
                    <a:lnTo>
                      <a:pt x="6" y="466"/>
                    </a:lnTo>
                    <a:lnTo>
                      <a:pt x="8" y="477"/>
                    </a:lnTo>
                    <a:lnTo>
                      <a:pt x="6" y="477"/>
                    </a:lnTo>
                    <a:lnTo>
                      <a:pt x="5" y="477"/>
                    </a:lnTo>
                    <a:lnTo>
                      <a:pt x="5" y="477"/>
                    </a:lnTo>
                    <a:lnTo>
                      <a:pt x="5" y="477"/>
                    </a:lnTo>
                    <a:lnTo>
                      <a:pt x="5" y="478"/>
                    </a:lnTo>
                    <a:lnTo>
                      <a:pt x="3" y="478"/>
                    </a:lnTo>
                    <a:lnTo>
                      <a:pt x="3" y="480"/>
                    </a:lnTo>
                    <a:lnTo>
                      <a:pt x="3" y="481"/>
                    </a:lnTo>
                    <a:lnTo>
                      <a:pt x="2" y="483"/>
                    </a:lnTo>
                    <a:lnTo>
                      <a:pt x="0" y="484"/>
                    </a:lnTo>
                    <a:lnTo>
                      <a:pt x="2" y="487"/>
                    </a:lnTo>
                    <a:lnTo>
                      <a:pt x="3" y="489"/>
                    </a:lnTo>
                    <a:lnTo>
                      <a:pt x="5" y="490"/>
                    </a:lnTo>
                    <a:lnTo>
                      <a:pt x="5" y="492"/>
                    </a:lnTo>
                    <a:lnTo>
                      <a:pt x="5" y="492"/>
                    </a:lnTo>
                    <a:lnTo>
                      <a:pt x="8" y="495"/>
                    </a:lnTo>
                    <a:lnTo>
                      <a:pt x="12" y="496"/>
                    </a:lnTo>
                    <a:lnTo>
                      <a:pt x="14" y="496"/>
                    </a:lnTo>
                    <a:lnTo>
                      <a:pt x="14" y="498"/>
                    </a:lnTo>
                    <a:lnTo>
                      <a:pt x="15" y="499"/>
                    </a:lnTo>
                    <a:lnTo>
                      <a:pt x="18" y="501"/>
                    </a:lnTo>
                    <a:lnTo>
                      <a:pt x="20" y="502"/>
                    </a:lnTo>
                    <a:lnTo>
                      <a:pt x="21" y="504"/>
                    </a:lnTo>
                    <a:lnTo>
                      <a:pt x="23" y="505"/>
                    </a:lnTo>
                    <a:lnTo>
                      <a:pt x="24" y="508"/>
                    </a:lnTo>
                    <a:lnTo>
                      <a:pt x="26" y="511"/>
                    </a:lnTo>
                    <a:lnTo>
                      <a:pt x="26" y="517"/>
                    </a:lnTo>
                    <a:lnTo>
                      <a:pt x="26" y="523"/>
                    </a:lnTo>
                    <a:lnTo>
                      <a:pt x="24" y="529"/>
                    </a:lnTo>
                    <a:lnTo>
                      <a:pt x="23" y="532"/>
                    </a:lnTo>
                    <a:lnTo>
                      <a:pt x="23" y="535"/>
                    </a:lnTo>
                    <a:lnTo>
                      <a:pt x="24" y="537"/>
                    </a:lnTo>
                    <a:lnTo>
                      <a:pt x="24" y="540"/>
                    </a:lnTo>
                    <a:lnTo>
                      <a:pt x="23" y="540"/>
                    </a:lnTo>
                    <a:lnTo>
                      <a:pt x="23" y="540"/>
                    </a:lnTo>
                    <a:lnTo>
                      <a:pt x="23" y="540"/>
                    </a:lnTo>
                    <a:lnTo>
                      <a:pt x="23" y="543"/>
                    </a:lnTo>
                    <a:lnTo>
                      <a:pt x="24" y="544"/>
                    </a:lnTo>
                    <a:lnTo>
                      <a:pt x="24" y="547"/>
                    </a:lnTo>
                    <a:lnTo>
                      <a:pt x="24" y="54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" name="Freeform 16"/>
              <p:cNvSpPr>
                <a:spLocks/>
              </p:cNvSpPr>
              <p:nvPr/>
            </p:nvSpPr>
            <p:spPr bwMode="gray">
              <a:xfrm>
                <a:off x="2719" y="2180"/>
                <a:ext cx="266" cy="233"/>
              </a:xfrm>
              <a:custGeom>
                <a:avLst/>
                <a:gdLst>
                  <a:gd name="T0" fmla="*/ 4 w 288"/>
                  <a:gd name="T1" fmla="*/ 84 h 252"/>
                  <a:gd name="T2" fmla="*/ 6 w 288"/>
                  <a:gd name="T3" fmla="*/ 78 h 252"/>
                  <a:gd name="T4" fmla="*/ 10 w 288"/>
                  <a:gd name="T5" fmla="*/ 84 h 252"/>
                  <a:gd name="T6" fmla="*/ 18 w 288"/>
                  <a:gd name="T7" fmla="*/ 107 h 252"/>
                  <a:gd name="T8" fmla="*/ 34 w 288"/>
                  <a:gd name="T9" fmla="*/ 119 h 252"/>
                  <a:gd name="T10" fmla="*/ 42 w 288"/>
                  <a:gd name="T11" fmla="*/ 119 h 252"/>
                  <a:gd name="T12" fmla="*/ 48 w 288"/>
                  <a:gd name="T13" fmla="*/ 132 h 252"/>
                  <a:gd name="T14" fmla="*/ 69 w 288"/>
                  <a:gd name="T15" fmla="*/ 162 h 252"/>
                  <a:gd name="T16" fmla="*/ 81 w 288"/>
                  <a:gd name="T17" fmla="*/ 152 h 252"/>
                  <a:gd name="T18" fmla="*/ 88 w 288"/>
                  <a:gd name="T19" fmla="*/ 146 h 252"/>
                  <a:gd name="T20" fmla="*/ 97 w 288"/>
                  <a:gd name="T21" fmla="*/ 128 h 252"/>
                  <a:gd name="T22" fmla="*/ 130 w 288"/>
                  <a:gd name="T23" fmla="*/ 122 h 252"/>
                  <a:gd name="T24" fmla="*/ 147 w 288"/>
                  <a:gd name="T25" fmla="*/ 125 h 252"/>
                  <a:gd name="T26" fmla="*/ 155 w 288"/>
                  <a:gd name="T27" fmla="*/ 132 h 252"/>
                  <a:gd name="T28" fmla="*/ 174 w 288"/>
                  <a:gd name="T29" fmla="*/ 162 h 252"/>
                  <a:gd name="T30" fmla="*/ 176 w 288"/>
                  <a:gd name="T31" fmla="*/ 182 h 252"/>
                  <a:gd name="T32" fmla="*/ 174 w 288"/>
                  <a:gd name="T33" fmla="*/ 194 h 252"/>
                  <a:gd name="T34" fmla="*/ 183 w 288"/>
                  <a:gd name="T35" fmla="*/ 197 h 252"/>
                  <a:gd name="T36" fmla="*/ 194 w 288"/>
                  <a:gd name="T37" fmla="*/ 195 h 252"/>
                  <a:gd name="T38" fmla="*/ 209 w 288"/>
                  <a:gd name="T39" fmla="*/ 194 h 252"/>
                  <a:gd name="T40" fmla="*/ 213 w 288"/>
                  <a:gd name="T41" fmla="*/ 207 h 252"/>
                  <a:gd name="T42" fmla="*/ 222 w 288"/>
                  <a:gd name="T43" fmla="*/ 222 h 252"/>
                  <a:gd name="T44" fmla="*/ 221 w 288"/>
                  <a:gd name="T45" fmla="*/ 246 h 252"/>
                  <a:gd name="T46" fmla="*/ 240 w 288"/>
                  <a:gd name="T47" fmla="*/ 246 h 252"/>
                  <a:gd name="T48" fmla="*/ 255 w 288"/>
                  <a:gd name="T49" fmla="*/ 236 h 252"/>
                  <a:gd name="T50" fmla="*/ 273 w 288"/>
                  <a:gd name="T51" fmla="*/ 225 h 252"/>
                  <a:gd name="T52" fmla="*/ 267 w 288"/>
                  <a:gd name="T53" fmla="*/ 207 h 252"/>
                  <a:gd name="T54" fmla="*/ 279 w 288"/>
                  <a:gd name="T55" fmla="*/ 197 h 252"/>
                  <a:gd name="T56" fmla="*/ 285 w 288"/>
                  <a:gd name="T57" fmla="*/ 194 h 252"/>
                  <a:gd name="T58" fmla="*/ 284 w 288"/>
                  <a:gd name="T59" fmla="*/ 179 h 252"/>
                  <a:gd name="T60" fmla="*/ 284 w 288"/>
                  <a:gd name="T61" fmla="*/ 168 h 252"/>
                  <a:gd name="T62" fmla="*/ 273 w 288"/>
                  <a:gd name="T63" fmla="*/ 153 h 252"/>
                  <a:gd name="T64" fmla="*/ 273 w 288"/>
                  <a:gd name="T65" fmla="*/ 135 h 252"/>
                  <a:gd name="T66" fmla="*/ 281 w 288"/>
                  <a:gd name="T67" fmla="*/ 126 h 252"/>
                  <a:gd name="T68" fmla="*/ 273 w 288"/>
                  <a:gd name="T69" fmla="*/ 116 h 252"/>
                  <a:gd name="T70" fmla="*/ 263 w 288"/>
                  <a:gd name="T71" fmla="*/ 91 h 252"/>
                  <a:gd name="T72" fmla="*/ 266 w 288"/>
                  <a:gd name="T73" fmla="*/ 78 h 252"/>
                  <a:gd name="T74" fmla="*/ 263 w 288"/>
                  <a:gd name="T75" fmla="*/ 72 h 252"/>
                  <a:gd name="T76" fmla="*/ 254 w 288"/>
                  <a:gd name="T77" fmla="*/ 60 h 252"/>
                  <a:gd name="T78" fmla="*/ 246 w 288"/>
                  <a:gd name="T79" fmla="*/ 28 h 252"/>
                  <a:gd name="T80" fmla="*/ 233 w 288"/>
                  <a:gd name="T81" fmla="*/ 34 h 252"/>
                  <a:gd name="T82" fmla="*/ 222 w 288"/>
                  <a:gd name="T83" fmla="*/ 46 h 252"/>
                  <a:gd name="T84" fmla="*/ 213 w 288"/>
                  <a:gd name="T85" fmla="*/ 43 h 252"/>
                  <a:gd name="T86" fmla="*/ 198 w 288"/>
                  <a:gd name="T87" fmla="*/ 36 h 252"/>
                  <a:gd name="T88" fmla="*/ 177 w 288"/>
                  <a:gd name="T89" fmla="*/ 45 h 252"/>
                  <a:gd name="T90" fmla="*/ 170 w 288"/>
                  <a:gd name="T91" fmla="*/ 33 h 252"/>
                  <a:gd name="T92" fmla="*/ 159 w 288"/>
                  <a:gd name="T93" fmla="*/ 39 h 252"/>
                  <a:gd name="T94" fmla="*/ 151 w 288"/>
                  <a:gd name="T95" fmla="*/ 24 h 252"/>
                  <a:gd name="T96" fmla="*/ 102 w 288"/>
                  <a:gd name="T97" fmla="*/ 19 h 252"/>
                  <a:gd name="T98" fmla="*/ 61 w 288"/>
                  <a:gd name="T99" fmla="*/ 0 h 252"/>
                  <a:gd name="T100" fmla="*/ 57 w 288"/>
                  <a:gd name="T101" fmla="*/ 13 h 252"/>
                  <a:gd name="T102" fmla="*/ 54 w 288"/>
                  <a:gd name="T103" fmla="*/ 27 h 252"/>
                  <a:gd name="T104" fmla="*/ 63 w 288"/>
                  <a:gd name="T105" fmla="*/ 34 h 252"/>
                  <a:gd name="T106" fmla="*/ 30 w 288"/>
                  <a:gd name="T107" fmla="*/ 51 h 252"/>
                  <a:gd name="T108" fmla="*/ 4 w 288"/>
                  <a:gd name="T109" fmla="*/ 64 h 252"/>
                  <a:gd name="T110" fmla="*/ 1 w 288"/>
                  <a:gd name="T111" fmla="*/ 8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8" h="252">
                    <a:moveTo>
                      <a:pt x="0" y="81"/>
                    </a:moveTo>
                    <a:lnTo>
                      <a:pt x="0" y="84"/>
                    </a:lnTo>
                    <a:lnTo>
                      <a:pt x="1" y="87"/>
                    </a:lnTo>
                    <a:lnTo>
                      <a:pt x="1" y="90"/>
                    </a:lnTo>
                    <a:lnTo>
                      <a:pt x="3" y="87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4" y="81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6" y="78"/>
                    </a:lnTo>
                    <a:lnTo>
                      <a:pt x="7" y="76"/>
                    </a:lnTo>
                    <a:lnTo>
                      <a:pt x="10" y="75"/>
                    </a:lnTo>
                    <a:lnTo>
                      <a:pt x="9" y="78"/>
                    </a:lnTo>
                    <a:lnTo>
                      <a:pt x="9" y="79"/>
                    </a:lnTo>
                    <a:lnTo>
                      <a:pt x="9" y="82"/>
                    </a:lnTo>
                    <a:lnTo>
                      <a:pt x="10" y="84"/>
                    </a:lnTo>
                    <a:lnTo>
                      <a:pt x="13" y="85"/>
                    </a:lnTo>
                    <a:lnTo>
                      <a:pt x="12" y="90"/>
                    </a:lnTo>
                    <a:lnTo>
                      <a:pt x="12" y="94"/>
                    </a:lnTo>
                    <a:lnTo>
                      <a:pt x="13" y="99"/>
                    </a:lnTo>
                    <a:lnTo>
                      <a:pt x="16" y="102"/>
                    </a:lnTo>
                    <a:lnTo>
                      <a:pt x="18" y="107"/>
                    </a:lnTo>
                    <a:lnTo>
                      <a:pt x="19" y="110"/>
                    </a:lnTo>
                    <a:lnTo>
                      <a:pt x="22" y="114"/>
                    </a:lnTo>
                    <a:lnTo>
                      <a:pt x="27" y="117"/>
                    </a:lnTo>
                    <a:lnTo>
                      <a:pt x="30" y="120"/>
                    </a:lnTo>
                    <a:lnTo>
                      <a:pt x="33" y="120"/>
                    </a:lnTo>
                    <a:lnTo>
                      <a:pt x="34" y="119"/>
                    </a:lnTo>
                    <a:lnTo>
                      <a:pt x="36" y="117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7"/>
                    </a:lnTo>
                    <a:lnTo>
                      <a:pt x="40" y="119"/>
                    </a:lnTo>
                    <a:lnTo>
                      <a:pt x="42" y="119"/>
                    </a:lnTo>
                    <a:lnTo>
                      <a:pt x="43" y="119"/>
                    </a:lnTo>
                    <a:lnTo>
                      <a:pt x="43" y="123"/>
                    </a:lnTo>
                    <a:lnTo>
                      <a:pt x="43" y="128"/>
                    </a:lnTo>
                    <a:lnTo>
                      <a:pt x="45" y="129"/>
                    </a:lnTo>
                    <a:lnTo>
                      <a:pt x="46" y="131"/>
                    </a:lnTo>
                    <a:lnTo>
                      <a:pt x="48" y="132"/>
                    </a:lnTo>
                    <a:lnTo>
                      <a:pt x="49" y="134"/>
                    </a:lnTo>
                    <a:lnTo>
                      <a:pt x="55" y="147"/>
                    </a:lnTo>
                    <a:lnTo>
                      <a:pt x="61" y="159"/>
                    </a:lnTo>
                    <a:lnTo>
                      <a:pt x="63" y="162"/>
                    </a:lnTo>
                    <a:lnTo>
                      <a:pt x="66" y="162"/>
                    </a:lnTo>
                    <a:lnTo>
                      <a:pt x="69" y="162"/>
                    </a:lnTo>
                    <a:lnTo>
                      <a:pt x="72" y="161"/>
                    </a:lnTo>
                    <a:lnTo>
                      <a:pt x="75" y="158"/>
                    </a:lnTo>
                    <a:lnTo>
                      <a:pt x="76" y="155"/>
                    </a:lnTo>
                    <a:lnTo>
                      <a:pt x="78" y="153"/>
                    </a:lnTo>
                    <a:lnTo>
                      <a:pt x="79" y="153"/>
                    </a:lnTo>
                    <a:lnTo>
                      <a:pt x="81" y="152"/>
                    </a:lnTo>
                    <a:lnTo>
                      <a:pt x="82" y="152"/>
                    </a:lnTo>
                    <a:lnTo>
                      <a:pt x="84" y="150"/>
                    </a:lnTo>
                    <a:lnTo>
                      <a:pt x="84" y="149"/>
                    </a:lnTo>
                    <a:lnTo>
                      <a:pt x="85" y="147"/>
                    </a:lnTo>
                    <a:lnTo>
                      <a:pt x="87" y="146"/>
                    </a:lnTo>
                    <a:lnTo>
                      <a:pt x="88" y="146"/>
                    </a:lnTo>
                    <a:lnTo>
                      <a:pt x="90" y="143"/>
                    </a:lnTo>
                    <a:lnTo>
                      <a:pt x="91" y="140"/>
                    </a:lnTo>
                    <a:lnTo>
                      <a:pt x="91" y="137"/>
                    </a:lnTo>
                    <a:lnTo>
                      <a:pt x="93" y="134"/>
                    </a:lnTo>
                    <a:lnTo>
                      <a:pt x="94" y="131"/>
                    </a:lnTo>
                    <a:lnTo>
                      <a:pt x="97" y="128"/>
                    </a:lnTo>
                    <a:lnTo>
                      <a:pt x="105" y="126"/>
                    </a:lnTo>
                    <a:lnTo>
                      <a:pt x="112" y="126"/>
                    </a:lnTo>
                    <a:lnTo>
                      <a:pt x="121" y="126"/>
                    </a:lnTo>
                    <a:lnTo>
                      <a:pt x="124" y="125"/>
                    </a:lnTo>
                    <a:lnTo>
                      <a:pt x="127" y="123"/>
                    </a:lnTo>
                    <a:lnTo>
                      <a:pt x="130" y="122"/>
                    </a:lnTo>
                    <a:lnTo>
                      <a:pt x="133" y="122"/>
                    </a:lnTo>
                    <a:lnTo>
                      <a:pt x="136" y="123"/>
                    </a:lnTo>
                    <a:lnTo>
                      <a:pt x="141" y="123"/>
                    </a:lnTo>
                    <a:lnTo>
                      <a:pt x="145" y="123"/>
                    </a:lnTo>
                    <a:lnTo>
                      <a:pt x="145" y="123"/>
                    </a:lnTo>
                    <a:lnTo>
                      <a:pt x="147" y="125"/>
                    </a:lnTo>
                    <a:lnTo>
                      <a:pt x="145" y="126"/>
                    </a:lnTo>
                    <a:lnTo>
                      <a:pt x="148" y="126"/>
                    </a:lnTo>
                    <a:lnTo>
                      <a:pt x="150" y="126"/>
                    </a:lnTo>
                    <a:lnTo>
                      <a:pt x="151" y="128"/>
                    </a:lnTo>
                    <a:lnTo>
                      <a:pt x="153" y="129"/>
                    </a:lnTo>
                    <a:lnTo>
                      <a:pt x="155" y="132"/>
                    </a:lnTo>
                    <a:lnTo>
                      <a:pt x="155" y="135"/>
                    </a:lnTo>
                    <a:lnTo>
                      <a:pt x="156" y="137"/>
                    </a:lnTo>
                    <a:lnTo>
                      <a:pt x="162" y="144"/>
                    </a:lnTo>
                    <a:lnTo>
                      <a:pt x="167" y="152"/>
                    </a:lnTo>
                    <a:lnTo>
                      <a:pt x="173" y="159"/>
                    </a:lnTo>
                    <a:lnTo>
                      <a:pt x="174" y="162"/>
                    </a:lnTo>
                    <a:lnTo>
                      <a:pt x="174" y="167"/>
                    </a:lnTo>
                    <a:lnTo>
                      <a:pt x="174" y="170"/>
                    </a:lnTo>
                    <a:lnTo>
                      <a:pt x="176" y="174"/>
                    </a:lnTo>
                    <a:lnTo>
                      <a:pt x="176" y="176"/>
                    </a:lnTo>
                    <a:lnTo>
                      <a:pt x="176" y="179"/>
                    </a:lnTo>
                    <a:lnTo>
                      <a:pt x="176" y="182"/>
                    </a:lnTo>
                    <a:lnTo>
                      <a:pt x="177" y="185"/>
                    </a:lnTo>
                    <a:lnTo>
                      <a:pt x="177" y="186"/>
                    </a:lnTo>
                    <a:lnTo>
                      <a:pt x="176" y="188"/>
                    </a:lnTo>
                    <a:lnTo>
                      <a:pt x="176" y="189"/>
                    </a:lnTo>
                    <a:lnTo>
                      <a:pt x="176" y="191"/>
                    </a:lnTo>
                    <a:lnTo>
                      <a:pt x="174" y="194"/>
                    </a:lnTo>
                    <a:lnTo>
                      <a:pt x="174" y="195"/>
                    </a:lnTo>
                    <a:lnTo>
                      <a:pt x="174" y="197"/>
                    </a:lnTo>
                    <a:lnTo>
                      <a:pt x="174" y="197"/>
                    </a:lnTo>
                    <a:lnTo>
                      <a:pt x="176" y="197"/>
                    </a:lnTo>
                    <a:lnTo>
                      <a:pt x="179" y="197"/>
                    </a:lnTo>
                    <a:lnTo>
                      <a:pt x="183" y="197"/>
                    </a:lnTo>
                    <a:lnTo>
                      <a:pt x="188" y="194"/>
                    </a:lnTo>
                    <a:lnTo>
                      <a:pt x="188" y="192"/>
                    </a:lnTo>
                    <a:lnTo>
                      <a:pt x="188" y="192"/>
                    </a:lnTo>
                    <a:lnTo>
                      <a:pt x="191" y="192"/>
                    </a:lnTo>
                    <a:lnTo>
                      <a:pt x="192" y="194"/>
                    </a:lnTo>
                    <a:lnTo>
                      <a:pt x="194" y="195"/>
                    </a:lnTo>
                    <a:lnTo>
                      <a:pt x="194" y="197"/>
                    </a:lnTo>
                    <a:lnTo>
                      <a:pt x="195" y="200"/>
                    </a:lnTo>
                    <a:lnTo>
                      <a:pt x="198" y="195"/>
                    </a:lnTo>
                    <a:lnTo>
                      <a:pt x="203" y="194"/>
                    </a:lnTo>
                    <a:lnTo>
                      <a:pt x="207" y="194"/>
                    </a:lnTo>
                    <a:lnTo>
                      <a:pt x="209" y="194"/>
                    </a:lnTo>
                    <a:lnTo>
                      <a:pt x="212" y="197"/>
                    </a:lnTo>
                    <a:lnTo>
                      <a:pt x="213" y="198"/>
                    </a:lnTo>
                    <a:lnTo>
                      <a:pt x="215" y="201"/>
                    </a:lnTo>
                    <a:lnTo>
                      <a:pt x="215" y="203"/>
                    </a:lnTo>
                    <a:lnTo>
                      <a:pt x="215" y="206"/>
                    </a:lnTo>
                    <a:lnTo>
                      <a:pt x="213" y="207"/>
                    </a:lnTo>
                    <a:lnTo>
                      <a:pt x="213" y="210"/>
                    </a:lnTo>
                    <a:lnTo>
                      <a:pt x="215" y="212"/>
                    </a:lnTo>
                    <a:lnTo>
                      <a:pt x="218" y="215"/>
                    </a:lnTo>
                    <a:lnTo>
                      <a:pt x="219" y="216"/>
                    </a:lnTo>
                    <a:lnTo>
                      <a:pt x="221" y="219"/>
                    </a:lnTo>
                    <a:lnTo>
                      <a:pt x="222" y="222"/>
                    </a:lnTo>
                    <a:lnTo>
                      <a:pt x="221" y="230"/>
                    </a:lnTo>
                    <a:lnTo>
                      <a:pt x="219" y="236"/>
                    </a:lnTo>
                    <a:lnTo>
                      <a:pt x="218" y="240"/>
                    </a:lnTo>
                    <a:lnTo>
                      <a:pt x="213" y="245"/>
                    </a:lnTo>
                    <a:lnTo>
                      <a:pt x="218" y="245"/>
                    </a:lnTo>
                    <a:lnTo>
                      <a:pt x="221" y="246"/>
                    </a:lnTo>
                    <a:lnTo>
                      <a:pt x="225" y="248"/>
                    </a:lnTo>
                    <a:lnTo>
                      <a:pt x="228" y="251"/>
                    </a:lnTo>
                    <a:lnTo>
                      <a:pt x="231" y="252"/>
                    </a:lnTo>
                    <a:lnTo>
                      <a:pt x="234" y="251"/>
                    </a:lnTo>
                    <a:lnTo>
                      <a:pt x="237" y="249"/>
                    </a:lnTo>
                    <a:lnTo>
                      <a:pt x="240" y="246"/>
                    </a:lnTo>
                    <a:lnTo>
                      <a:pt x="243" y="243"/>
                    </a:lnTo>
                    <a:lnTo>
                      <a:pt x="245" y="239"/>
                    </a:lnTo>
                    <a:lnTo>
                      <a:pt x="248" y="234"/>
                    </a:lnTo>
                    <a:lnTo>
                      <a:pt x="251" y="231"/>
                    </a:lnTo>
                    <a:lnTo>
                      <a:pt x="254" y="234"/>
                    </a:lnTo>
                    <a:lnTo>
                      <a:pt x="255" y="236"/>
                    </a:lnTo>
                    <a:lnTo>
                      <a:pt x="258" y="237"/>
                    </a:lnTo>
                    <a:lnTo>
                      <a:pt x="261" y="236"/>
                    </a:lnTo>
                    <a:lnTo>
                      <a:pt x="266" y="234"/>
                    </a:lnTo>
                    <a:lnTo>
                      <a:pt x="269" y="233"/>
                    </a:lnTo>
                    <a:lnTo>
                      <a:pt x="272" y="228"/>
                    </a:lnTo>
                    <a:lnTo>
                      <a:pt x="273" y="225"/>
                    </a:lnTo>
                    <a:lnTo>
                      <a:pt x="273" y="221"/>
                    </a:lnTo>
                    <a:lnTo>
                      <a:pt x="273" y="219"/>
                    </a:lnTo>
                    <a:lnTo>
                      <a:pt x="272" y="216"/>
                    </a:lnTo>
                    <a:lnTo>
                      <a:pt x="270" y="213"/>
                    </a:lnTo>
                    <a:lnTo>
                      <a:pt x="269" y="210"/>
                    </a:lnTo>
                    <a:lnTo>
                      <a:pt x="267" y="207"/>
                    </a:lnTo>
                    <a:lnTo>
                      <a:pt x="267" y="204"/>
                    </a:lnTo>
                    <a:lnTo>
                      <a:pt x="269" y="201"/>
                    </a:lnTo>
                    <a:lnTo>
                      <a:pt x="270" y="200"/>
                    </a:lnTo>
                    <a:lnTo>
                      <a:pt x="272" y="197"/>
                    </a:lnTo>
                    <a:lnTo>
                      <a:pt x="276" y="197"/>
                    </a:lnTo>
                    <a:lnTo>
                      <a:pt x="279" y="197"/>
                    </a:lnTo>
                    <a:lnTo>
                      <a:pt x="282" y="198"/>
                    </a:lnTo>
                    <a:lnTo>
                      <a:pt x="285" y="201"/>
                    </a:lnTo>
                    <a:lnTo>
                      <a:pt x="288" y="204"/>
                    </a:lnTo>
                    <a:lnTo>
                      <a:pt x="288" y="200"/>
                    </a:lnTo>
                    <a:lnTo>
                      <a:pt x="287" y="197"/>
                    </a:lnTo>
                    <a:lnTo>
                      <a:pt x="285" y="194"/>
                    </a:lnTo>
                    <a:lnTo>
                      <a:pt x="284" y="191"/>
                    </a:lnTo>
                    <a:lnTo>
                      <a:pt x="281" y="188"/>
                    </a:lnTo>
                    <a:lnTo>
                      <a:pt x="279" y="183"/>
                    </a:lnTo>
                    <a:lnTo>
                      <a:pt x="281" y="182"/>
                    </a:lnTo>
                    <a:lnTo>
                      <a:pt x="282" y="180"/>
                    </a:lnTo>
                    <a:lnTo>
                      <a:pt x="284" y="179"/>
                    </a:lnTo>
                    <a:lnTo>
                      <a:pt x="285" y="176"/>
                    </a:lnTo>
                    <a:lnTo>
                      <a:pt x="287" y="174"/>
                    </a:lnTo>
                    <a:lnTo>
                      <a:pt x="288" y="173"/>
                    </a:lnTo>
                    <a:lnTo>
                      <a:pt x="287" y="173"/>
                    </a:lnTo>
                    <a:lnTo>
                      <a:pt x="285" y="171"/>
                    </a:lnTo>
                    <a:lnTo>
                      <a:pt x="284" y="168"/>
                    </a:lnTo>
                    <a:lnTo>
                      <a:pt x="284" y="165"/>
                    </a:lnTo>
                    <a:lnTo>
                      <a:pt x="279" y="165"/>
                    </a:lnTo>
                    <a:lnTo>
                      <a:pt x="276" y="164"/>
                    </a:lnTo>
                    <a:lnTo>
                      <a:pt x="273" y="161"/>
                    </a:lnTo>
                    <a:lnTo>
                      <a:pt x="273" y="158"/>
                    </a:lnTo>
                    <a:lnTo>
                      <a:pt x="273" y="153"/>
                    </a:lnTo>
                    <a:lnTo>
                      <a:pt x="273" y="149"/>
                    </a:lnTo>
                    <a:lnTo>
                      <a:pt x="273" y="144"/>
                    </a:lnTo>
                    <a:lnTo>
                      <a:pt x="275" y="140"/>
                    </a:lnTo>
                    <a:lnTo>
                      <a:pt x="275" y="140"/>
                    </a:lnTo>
                    <a:lnTo>
                      <a:pt x="275" y="137"/>
                    </a:lnTo>
                    <a:lnTo>
                      <a:pt x="273" y="135"/>
                    </a:lnTo>
                    <a:lnTo>
                      <a:pt x="273" y="134"/>
                    </a:lnTo>
                    <a:lnTo>
                      <a:pt x="273" y="131"/>
                    </a:lnTo>
                    <a:lnTo>
                      <a:pt x="275" y="129"/>
                    </a:lnTo>
                    <a:lnTo>
                      <a:pt x="278" y="128"/>
                    </a:lnTo>
                    <a:lnTo>
                      <a:pt x="279" y="128"/>
                    </a:lnTo>
                    <a:lnTo>
                      <a:pt x="281" y="126"/>
                    </a:lnTo>
                    <a:lnTo>
                      <a:pt x="281" y="123"/>
                    </a:lnTo>
                    <a:lnTo>
                      <a:pt x="281" y="122"/>
                    </a:lnTo>
                    <a:lnTo>
                      <a:pt x="279" y="120"/>
                    </a:lnTo>
                    <a:lnTo>
                      <a:pt x="278" y="119"/>
                    </a:lnTo>
                    <a:lnTo>
                      <a:pt x="275" y="117"/>
                    </a:lnTo>
                    <a:lnTo>
                      <a:pt x="273" y="116"/>
                    </a:lnTo>
                    <a:lnTo>
                      <a:pt x="270" y="104"/>
                    </a:lnTo>
                    <a:lnTo>
                      <a:pt x="269" y="90"/>
                    </a:lnTo>
                    <a:lnTo>
                      <a:pt x="267" y="90"/>
                    </a:lnTo>
                    <a:lnTo>
                      <a:pt x="266" y="90"/>
                    </a:lnTo>
                    <a:lnTo>
                      <a:pt x="264" y="90"/>
                    </a:lnTo>
                    <a:lnTo>
                      <a:pt x="263" y="91"/>
                    </a:lnTo>
                    <a:lnTo>
                      <a:pt x="260" y="91"/>
                    </a:lnTo>
                    <a:lnTo>
                      <a:pt x="261" y="88"/>
                    </a:lnTo>
                    <a:lnTo>
                      <a:pt x="261" y="85"/>
                    </a:lnTo>
                    <a:lnTo>
                      <a:pt x="263" y="82"/>
                    </a:lnTo>
                    <a:lnTo>
                      <a:pt x="264" y="79"/>
                    </a:lnTo>
                    <a:lnTo>
                      <a:pt x="266" y="78"/>
                    </a:lnTo>
                    <a:lnTo>
                      <a:pt x="269" y="76"/>
                    </a:lnTo>
                    <a:lnTo>
                      <a:pt x="267" y="76"/>
                    </a:lnTo>
                    <a:lnTo>
                      <a:pt x="267" y="78"/>
                    </a:lnTo>
                    <a:lnTo>
                      <a:pt x="266" y="76"/>
                    </a:lnTo>
                    <a:lnTo>
                      <a:pt x="264" y="75"/>
                    </a:lnTo>
                    <a:lnTo>
                      <a:pt x="263" y="72"/>
                    </a:lnTo>
                    <a:lnTo>
                      <a:pt x="261" y="70"/>
                    </a:lnTo>
                    <a:lnTo>
                      <a:pt x="258" y="70"/>
                    </a:lnTo>
                    <a:lnTo>
                      <a:pt x="257" y="69"/>
                    </a:lnTo>
                    <a:lnTo>
                      <a:pt x="255" y="67"/>
                    </a:lnTo>
                    <a:lnTo>
                      <a:pt x="254" y="63"/>
                    </a:lnTo>
                    <a:lnTo>
                      <a:pt x="254" y="60"/>
                    </a:lnTo>
                    <a:lnTo>
                      <a:pt x="254" y="55"/>
                    </a:lnTo>
                    <a:lnTo>
                      <a:pt x="254" y="52"/>
                    </a:lnTo>
                    <a:lnTo>
                      <a:pt x="255" y="43"/>
                    </a:lnTo>
                    <a:lnTo>
                      <a:pt x="252" y="36"/>
                    </a:lnTo>
                    <a:lnTo>
                      <a:pt x="246" y="28"/>
                    </a:lnTo>
                    <a:lnTo>
                      <a:pt x="246" y="28"/>
                    </a:lnTo>
                    <a:lnTo>
                      <a:pt x="245" y="28"/>
                    </a:lnTo>
                    <a:lnTo>
                      <a:pt x="242" y="30"/>
                    </a:lnTo>
                    <a:lnTo>
                      <a:pt x="240" y="31"/>
                    </a:lnTo>
                    <a:lnTo>
                      <a:pt x="239" y="33"/>
                    </a:lnTo>
                    <a:lnTo>
                      <a:pt x="236" y="33"/>
                    </a:lnTo>
                    <a:lnTo>
                      <a:pt x="233" y="34"/>
                    </a:lnTo>
                    <a:lnTo>
                      <a:pt x="230" y="36"/>
                    </a:lnTo>
                    <a:lnTo>
                      <a:pt x="227" y="36"/>
                    </a:lnTo>
                    <a:lnTo>
                      <a:pt x="225" y="37"/>
                    </a:lnTo>
                    <a:lnTo>
                      <a:pt x="224" y="39"/>
                    </a:lnTo>
                    <a:lnTo>
                      <a:pt x="222" y="42"/>
                    </a:lnTo>
                    <a:lnTo>
                      <a:pt x="222" y="46"/>
                    </a:lnTo>
                    <a:lnTo>
                      <a:pt x="221" y="46"/>
                    </a:lnTo>
                    <a:lnTo>
                      <a:pt x="219" y="46"/>
                    </a:lnTo>
                    <a:lnTo>
                      <a:pt x="218" y="46"/>
                    </a:lnTo>
                    <a:lnTo>
                      <a:pt x="216" y="45"/>
                    </a:lnTo>
                    <a:lnTo>
                      <a:pt x="216" y="43"/>
                    </a:lnTo>
                    <a:lnTo>
                      <a:pt x="213" y="43"/>
                    </a:lnTo>
                    <a:lnTo>
                      <a:pt x="209" y="42"/>
                    </a:lnTo>
                    <a:lnTo>
                      <a:pt x="207" y="39"/>
                    </a:lnTo>
                    <a:lnTo>
                      <a:pt x="206" y="36"/>
                    </a:lnTo>
                    <a:lnTo>
                      <a:pt x="203" y="36"/>
                    </a:lnTo>
                    <a:lnTo>
                      <a:pt x="201" y="34"/>
                    </a:lnTo>
                    <a:lnTo>
                      <a:pt x="198" y="36"/>
                    </a:lnTo>
                    <a:lnTo>
                      <a:pt x="197" y="36"/>
                    </a:lnTo>
                    <a:lnTo>
                      <a:pt x="192" y="39"/>
                    </a:lnTo>
                    <a:lnTo>
                      <a:pt x="189" y="42"/>
                    </a:lnTo>
                    <a:lnTo>
                      <a:pt x="185" y="45"/>
                    </a:lnTo>
                    <a:lnTo>
                      <a:pt x="182" y="46"/>
                    </a:lnTo>
                    <a:lnTo>
                      <a:pt x="177" y="45"/>
                    </a:lnTo>
                    <a:lnTo>
                      <a:pt x="176" y="43"/>
                    </a:lnTo>
                    <a:lnTo>
                      <a:pt x="174" y="42"/>
                    </a:lnTo>
                    <a:lnTo>
                      <a:pt x="174" y="39"/>
                    </a:lnTo>
                    <a:lnTo>
                      <a:pt x="173" y="36"/>
                    </a:lnTo>
                    <a:lnTo>
                      <a:pt x="171" y="33"/>
                    </a:lnTo>
                    <a:lnTo>
                      <a:pt x="170" y="33"/>
                    </a:lnTo>
                    <a:lnTo>
                      <a:pt x="168" y="33"/>
                    </a:lnTo>
                    <a:lnTo>
                      <a:pt x="168" y="33"/>
                    </a:lnTo>
                    <a:lnTo>
                      <a:pt x="165" y="36"/>
                    </a:lnTo>
                    <a:lnTo>
                      <a:pt x="164" y="37"/>
                    </a:lnTo>
                    <a:lnTo>
                      <a:pt x="161" y="39"/>
                    </a:lnTo>
                    <a:lnTo>
                      <a:pt x="159" y="39"/>
                    </a:lnTo>
                    <a:lnTo>
                      <a:pt x="156" y="39"/>
                    </a:lnTo>
                    <a:lnTo>
                      <a:pt x="155" y="36"/>
                    </a:lnTo>
                    <a:lnTo>
                      <a:pt x="153" y="33"/>
                    </a:lnTo>
                    <a:lnTo>
                      <a:pt x="151" y="30"/>
                    </a:lnTo>
                    <a:lnTo>
                      <a:pt x="151" y="27"/>
                    </a:lnTo>
                    <a:lnTo>
                      <a:pt x="151" y="24"/>
                    </a:lnTo>
                    <a:lnTo>
                      <a:pt x="151" y="21"/>
                    </a:lnTo>
                    <a:lnTo>
                      <a:pt x="150" y="21"/>
                    </a:lnTo>
                    <a:lnTo>
                      <a:pt x="139" y="21"/>
                    </a:lnTo>
                    <a:lnTo>
                      <a:pt x="127" y="22"/>
                    </a:lnTo>
                    <a:lnTo>
                      <a:pt x="115" y="22"/>
                    </a:lnTo>
                    <a:lnTo>
                      <a:pt x="102" y="19"/>
                    </a:lnTo>
                    <a:lnTo>
                      <a:pt x="90" y="13"/>
                    </a:lnTo>
                    <a:lnTo>
                      <a:pt x="76" y="7"/>
                    </a:lnTo>
                    <a:lnTo>
                      <a:pt x="73" y="6"/>
                    </a:lnTo>
                    <a:lnTo>
                      <a:pt x="69" y="4"/>
                    </a:lnTo>
                    <a:lnTo>
                      <a:pt x="66" y="3"/>
                    </a:lnTo>
                    <a:lnTo>
                      <a:pt x="61" y="0"/>
                    </a:lnTo>
                    <a:lnTo>
                      <a:pt x="61" y="3"/>
                    </a:lnTo>
                    <a:lnTo>
                      <a:pt x="61" y="6"/>
                    </a:lnTo>
                    <a:lnTo>
                      <a:pt x="61" y="7"/>
                    </a:lnTo>
                    <a:lnTo>
                      <a:pt x="61" y="9"/>
                    </a:lnTo>
                    <a:lnTo>
                      <a:pt x="58" y="12"/>
                    </a:lnTo>
                    <a:lnTo>
                      <a:pt x="57" y="13"/>
                    </a:lnTo>
                    <a:lnTo>
                      <a:pt x="54" y="16"/>
                    </a:lnTo>
                    <a:lnTo>
                      <a:pt x="52" y="18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52" y="24"/>
                    </a:lnTo>
                    <a:lnTo>
                      <a:pt x="54" y="27"/>
                    </a:lnTo>
                    <a:lnTo>
                      <a:pt x="55" y="27"/>
                    </a:lnTo>
                    <a:lnTo>
                      <a:pt x="57" y="28"/>
                    </a:lnTo>
                    <a:lnTo>
                      <a:pt x="58" y="30"/>
                    </a:lnTo>
                    <a:lnTo>
                      <a:pt x="60" y="31"/>
                    </a:lnTo>
                    <a:lnTo>
                      <a:pt x="61" y="33"/>
                    </a:lnTo>
                    <a:lnTo>
                      <a:pt x="63" y="34"/>
                    </a:lnTo>
                    <a:lnTo>
                      <a:pt x="64" y="37"/>
                    </a:lnTo>
                    <a:lnTo>
                      <a:pt x="64" y="39"/>
                    </a:lnTo>
                    <a:lnTo>
                      <a:pt x="64" y="39"/>
                    </a:lnTo>
                    <a:lnTo>
                      <a:pt x="54" y="46"/>
                    </a:lnTo>
                    <a:lnTo>
                      <a:pt x="42" y="49"/>
                    </a:lnTo>
                    <a:lnTo>
                      <a:pt x="30" y="51"/>
                    </a:lnTo>
                    <a:lnTo>
                      <a:pt x="24" y="49"/>
                    </a:lnTo>
                    <a:lnTo>
                      <a:pt x="21" y="51"/>
                    </a:lnTo>
                    <a:lnTo>
                      <a:pt x="16" y="52"/>
                    </a:lnTo>
                    <a:lnTo>
                      <a:pt x="12" y="57"/>
                    </a:lnTo>
                    <a:lnTo>
                      <a:pt x="7" y="60"/>
                    </a:lnTo>
                    <a:lnTo>
                      <a:pt x="4" y="64"/>
                    </a:lnTo>
                    <a:lnTo>
                      <a:pt x="1" y="70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1" y="82"/>
                    </a:lnTo>
                    <a:lnTo>
                      <a:pt x="0" y="85"/>
                    </a:lnTo>
                    <a:lnTo>
                      <a:pt x="0" y="8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" name="Freeform 17"/>
              <p:cNvSpPr>
                <a:spLocks/>
              </p:cNvSpPr>
              <p:nvPr/>
            </p:nvSpPr>
            <p:spPr bwMode="gray">
              <a:xfrm>
                <a:off x="2774" y="2293"/>
                <a:ext cx="127" cy="137"/>
              </a:xfrm>
              <a:custGeom>
                <a:avLst/>
                <a:gdLst>
                  <a:gd name="T0" fmla="*/ 4 w 137"/>
                  <a:gd name="T1" fmla="*/ 42 h 147"/>
                  <a:gd name="T2" fmla="*/ 3 w 137"/>
                  <a:gd name="T3" fmla="*/ 44 h 147"/>
                  <a:gd name="T4" fmla="*/ 6 w 137"/>
                  <a:gd name="T5" fmla="*/ 47 h 147"/>
                  <a:gd name="T6" fmla="*/ 9 w 137"/>
                  <a:gd name="T7" fmla="*/ 50 h 147"/>
                  <a:gd name="T8" fmla="*/ 4 w 137"/>
                  <a:gd name="T9" fmla="*/ 54 h 147"/>
                  <a:gd name="T10" fmla="*/ 1 w 137"/>
                  <a:gd name="T11" fmla="*/ 63 h 147"/>
                  <a:gd name="T12" fmla="*/ 7 w 137"/>
                  <a:gd name="T13" fmla="*/ 72 h 147"/>
                  <a:gd name="T14" fmla="*/ 12 w 137"/>
                  <a:gd name="T15" fmla="*/ 77 h 147"/>
                  <a:gd name="T16" fmla="*/ 12 w 137"/>
                  <a:gd name="T17" fmla="*/ 81 h 147"/>
                  <a:gd name="T18" fmla="*/ 15 w 137"/>
                  <a:gd name="T19" fmla="*/ 84 h 147"/>
                  <a:gd name="T20" fmla="*/ 18 w 137"/>
                  <a:gd name="T21" fmla="*/ 87 h 147"/>
                  <a:gd name="T22" fmla="*/ 21 w 137"/>
                  <a:gd name="T23" fmla="*/ 93 h 147"/>
                  <a:gd name="T24" fmla="*/ 25 w 137"/>
                  <a:gd name="T25" fmla="*/ 102 h 147"/>
                  <a:gd name="T26" fmla="*/ 33 w 137"/>
                  <a:gd name="T27" fmla="*/ 107 h 147"/>
                  <a:gd name="T28" fmla="*/ 40 w 137"/>
                  <a:gd name="T29" fmla="*/ 111 h 147"/>
                  <a:gd name="T30" fmla="*/ 43 w 137"/>
                  <a:gd name="T31" fmla="*/ 116 h 147"/>
                  <a:gd name="T32" fmla="*/ 55 w 137"/>
                  <a:gd name="T33" fmla="*/ 128 h 147"/>
                  <a:gd name="T34" fmla="*/ 69 w 137"/>
                  <a:gd name="T35" fmla="*/ 137 h 147"/>
                  <a:gd name="T36" fmla="*/ 73 w 137"/>
                  <a:gd name="T37" fmla="*/ 143 h 147"/>
                  <a:gd name="T38" fmla="*/ 76 w 137"/>
                  <a:gd name="T39" fmla="*/ 146 h 147"/>
                  <a:gd name="T40" fmla="*/ 78 w 137"/>
                  <a:gd name="T41" fmla="*/ 146 h 147"/>
                  <a:gd name="T42" fmla="*/ 81 w 137"/>
                  <a:gd name="T43" fmla="*/ 141 h 147"/>
                  <a:gd name="T44" fmla="*/ 85 w 137"/>
                  <a:gd name="T45" fmla="*/ 131 h 147"/>
                  <a:gd name="T46" fmla="*/ 90 w 137"/>
                  <a:gd name="T47" fmla="*/ 126 h 147"/>
                  <a:gd name="T48" fmla="*/ 98 w 137"/>
                  <a:gd name="T49" fmla="*/ 123 h 147"/>
                  <a:gd name="T50" fmla="*/ 104 w 137"/>
                  <a:gd name="T51" fmla="*/ 122 h 147"/>
                  <a:gd name="T52" fmla="*/ 108 w 137"/>
                  <a:gd name="T53" fmla="*/ 116 h 147"/>
                  <a:gd name="T54" fmla="*/ 114 w 137"/>
                  <a:gd name="T55" fmla="*/ 111 h 147"/>
                  <a:gd name="T56" fmla="*/ 114 w 137"/>
                  <a:gd name="T57" fmla="*/ 108 h 147"/>
                  <a:gd name="T58" fmla="*/ 114 w 137"/>
                  <a:gd name="T59" fmla="*/ 104 h 147"/>
                  <a:gd name="T60" fmla="*/ 114 w 137"/>
                  <a:gd name="T61" fmla="*/ 101 h 147"/>
                  <a:gd name="T62" fmla="*/ 116 w 137"/>
                  <a:gd name="T63" fmla="*/ 98 h 147"/>
                  <a:gd name="T64" fmla="*/ 117 w 137"/>
                  <a:gd name="T65" fmla="*/ 90 h 147"/>
                  <a:gd name="T66" fmla="*/ 122 w 137"/>
                  <a:gd name="T67" fmla="*/ 87 h 147"/>
                  <a:gd name="T68" fmla="*/ 129 w 137"/>
                  <a:gd name="T69" fmla="*/ 83 h 147"/>
                  <a:gd name="T70" fmla="*/ 137 w 137"/>
                  <a:gd name="T71" fmla="*/ 77 h 147"/>
                  <a:gd name="T72" fmla="*/ 137 w 137"/>
                  <a:gd name="T73" fmla="*/ 71 h 147"/>
                  <a:gd name="T74" fmla="*/ 134 w 137"/>
                  <a:gd name="T75" fmla="*/ 69 h 147"/>
                  <a:gd name="T76" fmla="*/ 129 w 137"/>
                  <a:gd name="T77" fmla="*/ 69 h 147"/>
                  <a:gd name="T78" fmla="*/ 125 w 137"/>
                  <a:gd name="T79" fmla="*/ 71 h 147"/>
                  <a:gd name="T80" fmla="*/ 120 w 137"/>
                  <a:gd name="T81" fmla="*/ 72 h 147"/>
                  <a:gd name="T82" fmla="*/ 116 w 137"/>
                  <a:gd name="T83" fmla="*/ 74 h 147"/>
                  <a:gd name="T84" fmla="*/ 119 w 137"/>
                  <a:gd name="T85" fmla="*/ 68 h 147"/>
                  <a:gd name="T86" fmla="*/ 116 w 137"/>
                  <a:gd name="T87" fmla="*/ 51 h 147"/>
                  <a:gd name="T88" fmla="*/ 107 w 137"/>
                  <a:gd name="T89" fmla="*/ 29 h 147"/>
                  <a:gd name="T90" fmla="*/ 99 w 137"/>
                  <a:gd name="T91" fmla="*/ 17 h 147"/>
                  <a:gd name="T92" fmla="*/ 96 w 137"/>
                  <a:gd name="T93" fmla="*/ 12 h 147"/>
                  <a:gd name="T94" fmla="*/ 95 w 137"/>
                  <a:gd name="T95" fmla="*/ 9 h 147"/>
                  <a:gd name="T96" fmla="*/ 93 w 137"/>
                  <a:gd name="T97" fmla="*/ 8 h 147"/>
                  <a:gd name="T98" fmla="*/ 90 w 137"/>
                  <a:gd name="T99" fmla="*/ 3 h 147"/>
                  <a:gd name="T100" fmla="*/ 85 w 137"/>
                  <a:gd name="T101" fmla="*/ 0 h 147"/>
                  <a:gd name="T102" fmla="*/ 72 w 137"/>
                  <a:gd name="T103" fmla="*/ 2 h 147"/>
                  <a:gd name="T104" fmla="*/ 61 w 137"/>
                  <a:gd name="T105" fmla="*/ 3 h 147"/>
                  <a:gd name="T106" fmla="*/ 54 w 137"/>
                  <a:gd name="T107" fmla="*/ 3 h 147"/>
                  <a:gd name="T108" fmla="*/ 49 w 137"/>
                  <a:gd name="T109" fmla="*/ 3 h 147"/>
                  <a:gd name="T110" fmla="*/ 40 w 137"/>
                  <a:gd name="T111" fmla="*/ 5 h 147"/>
                  <a:gd name="T112" fmla="*/ 34 w 137"/>
                  <a:gd name="T113" fmla="*/ 8 h 147"/>
                  <a:gd name="T114" fmla="*/ 31 w 137"/>
                  <a:gd name="T115" fmla="*/ 17 h 147"/>
                  <a:gd name="T116" fmla="*/ 28 w 137"/>
                  <a:gd name="T117" fmla="*/ 24 h 147"/>
                  <a:gd name="T118" fmla="*/ 24 w 137"/>
                  <a:gd name="T119" fmla="*/ 29 h 147"/>
                  <a:gd name="T120" fmla="*/ 18 w 137"/>
                  <a:gd name="T121" fmla="*/ 32 h 147"/>
                  <a:gd name="T122" fmla="*/ 12 w 137"/>
                  <a:gd name="T123" fmla="*/ 36 h 147"/>
                  <a:gd name="T124" fmla="*/ 7 w 137"/>
                  <a:gd name="T125" fmla="*/ 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7" h="147">
                    <a:moveTo>
                      <a:pt x="7" y="41"/>
                    </a:moveTo>
                    <a:lnTo>
                      <a:pt x="4" y="42"/>
                    </a:lnTo>
                    <a:lnTo>
                      <a:pt x="0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7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7" y="51"/>
                    </a:lnTo>
                    <a:lnTo>
                      <a:pt x="4" y="54"/>
                    </a:lnTo>
                    <a:lnTo>
                      <a:pt x="1" y="59"/>
                    </a:lnTo>
                    <a:lnTo>
                      <a:pt x="1" y="63"/>
                    </a:lnTo>
                    <a:lnTo>
                      <a:pt x="3" y="68"/>
                    </a:lnTo>
                    <a:lnTo>
                      <a:pt x="7" y="72"/>
                    </a:lnTo>
                    <a:lnTo>
                      <a:pt x="12" y="77"/>
                    </a:lnTo>
                    <a:lnTo>
                      <a:pt x="12" y="77"/>
                    </a:lnTo>
                    <a:lnTo>
                      <a:pt x="12" y="80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5" y="84"/>
                    </a:lnTo>
                    <a:lnTo>
                      <a:pt x="16" y="86"/>
                    </a:lnTo>
                    <a:lnTo>
                      <a:pt x="18" y="87"/>
                    </a:lnTo>
                    <a:lnTo>
                      <a:pt x="19" y="89"/>
                    </a:lnTo>
                    <a:lnTo>
                      <a:pt x="21" y="93"/>
                    </a:lnTo>
                    <a:lnTo>
                      <a:pt x="24" y="98"/>
                    </a:lnTo>
                    <a:lnTo>
                      <a:pt x="25" y="102"/>
                    </a:lnTo>
                    <a:lnTo>
                      <a:pt x="28" y="104"/>
                    </a:lnTo>
                    <a:lnTo>
                      <a:pt x="33" y="107"/>
                    </a:lnTo>
                    <a:lnTo>
                      <a:pt x="36" y="108"/>
                    </a:lnTo>
                    <a:lnTo>
                      <a:pt x="40" y="111"/>
                    </a:lnTo>
                    <a:lnTo>
                      <a:pt x="42" y="113"/>
                    </a:lnTo>
                    <a:lnTo>
                      <a:pt x="43" y="116"/>
                    </a:lnTo>
                    <a:lnTo>
                      <a:pt x="48" y="123"/>
                    </a:lnTo>
                    <a:lnTo>
                      <a:pt x="55" y="128"/>
                    </a:lnTo>
                    <a:lnTo>
                      <a:pt x="63" y="132"/>
                    </a:lnTo>
                    <a:lnTo>
                      <a:pt x="69" y="137"/>
                    </a:lnTo>
                    <a:lnTo>
                      <a:pt x="72" y="141"/>
                    </a:lnTo>
                    <a:lnTo>
                      <a:pt x="73" y="143"/>
                    </a:lnTo>
                    <a:lnTo>
                      <a:pt x="75" y="144"/>
                    </a:lnTo>
                    <a:lnTo>
                      <a:pt x="76" y="146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81" y="147"/>
                    </a:lnTo>
                    <a:lnTo>
                      <a:pt x="81" y="141"/>
                    </a:lnTo>
                    <a:lnTo>
                      <a:pt x="82" y="135"/>
                    </a:lnTo>
                    <a:lnTo>
                      <a:pt x="85" y="131"/>
                    </a:lnTo>
                    <a:lnTo>
                      <a:pt x="88" y="128"/>
                    </a:lnTo>
                    <a:lnTo>
                      <a:pt x="90" y="126"/>
                    </a:lnTo>
                    <a:lnTo>
                      <a:pt x="93" y="125"/>
                    </a:lnTo>
                    <a:lnTo>
                      <a:pt x="98" y="123"/>
                    </a:lnTo>
                    <a:lnTo>
                      <a:pt x="101" y="123"/>
                    </a:lnTo>
                    <a:lnTo>
                      <a:pt x="104" y="122"/>
                    </a:lnTo>
                    <a:lnTo>
                      <a:pt x="105" y="119"/>
                    </a:lnTo>
                    <a:lnTo>
                      <a:pt x="108" y="116"/>
                    </a:lnTo>
                    <a:lnTo>
                      <a:pt x="111" y="113"/>
                    </a:lnTo>
                    <a:lnTo>
                      <a:pt x="114" y="111"/>
                    </a:lnTo>
                    <a:lnTo>
                      <a:pt x="114" y="110"/>
                    </a:lnTo>
                    <a:lnTo>
                      <a:pt x="114" y="108"/>
                    </a:lnTo>
                    <a:lnTo>
                      <a:pt x="114" y="107"/>
                    </a:lnTo>
                    <a:lnTo>
                      <a:pt x="114" y="104"/>
                    </a:lnTo>
                    <a:lnTo>
                      <a:pt x="114" y="102"/>
                    </a:lnTo>
                    <a:lnTo>
                      <a:pt x="114" y="101"/>
                    </a:lnTo>
                    <a:lnTo>
                      <a:pt x="116" y="101"/>
                    </a:lnTo>
                    <a:lnTo>
                      <a:pt x="116" y="98"/>
                    </a:lnTo>
                    <a:lnTo>
                      <a:pt x="117" y="93"/>
                    </a:lnTo>
                    <a:lnTo>
                      <a:pt x="117" y="90"/>
                    </a:lnTo>
                    <a:lnTo>
                      <a:pt x="119" y="89"/>
                    </a:lnTo>
                    <a:lnTo>
                      <a:pt x="122" y="87"/>
                    </a:lnTo>
                    <a:lnTo>
                      <a:pt x="126" y="86"/>
                    </a:lnTo>
                    <a:lnTo>
                      <a:pt x="129" y="83"/>
                    </a:lnTo>
                    <a:lnTo>
                      <a:pt x="134" y="80"/>
                    </a:lnTo>
                    <a:lnTo>
                      <a:pt x="137" y="77"/>
                    </a:lnTo>
                    <a:lnTo>
                      <a:pt x="137" y="74"/>
                    </a:lnTo>
                    <a:lnTo>
                      <a:pt x="137" y="71"/>
                    </a:lnTo>
                    <a:lnTo>
                      <a:pt x="137" y="69"/>
                    </a:lnTo>
                    <a:lnTo>
                      <a:pt x="134" y="69"/>
                    </a:lnTo>
                    <a:lnTo>
                      <a:pt x="132" y="68"/>
                    </a:lnTo>
                    <a:lnTo>
                      <a:pt x="129" y="69"/>
                    </a:lnTo>
                    <a:lnTo>
                      <a:pt x="126" y="69"/>
                    </a:lnTo>
                    <a:lnTo>
                      <a:pt x="125" y="71"/>
                    </a:lnTo>
                    <a:lnTo>
                      <a:pt x="122" y="71"/>
                    </a:lnTo>
                    <a:lnTo>
                      <a:pt x="120" y="72"/>
                    </a:lnTo>
                    <a:lnTo>
                      <a:pt x="117" y="72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9" y="68"/>
                    </a:lnTo>
                    <a:lnTo>
                      <a:pt x="117" y="60"/>
                    </a:lnTo>
                    <a:lnTo>
                      <a:pt x="116" y="51"/>
                    </a:lnTo>
                    <a:lnTo>
                      <a:pt x="111" y="39"/>
                    </a:lnTo>
                    <a:lnTo>
                      <a:pt x="107" y="29"/>
                    </a:lnTo>
                    <a:lnTo>
                      <a:pt x="99" y="18"/>
                    </a:lnTo>
                    <a:lnTo>
                      <a:pt x="99" y="17"/>
                    </a:lnTo>
                    <a:lnTo>
                      <a:pt x="98" y="15"/>
                    </a:lnTo>
                    <a:lnTo>
                      <a:pt x="96" y="12"/>
                    </a:lnTo>
                    <a:lnTo>
                      <a:pt x="96" y="11"/>
                    </a:lnTo>
                    <a:lnTo>
                      <a:pt x="95" y="9"/>
                    </a:lnTo>
                    <a:lnTo>
                      <a:pt x="95" y="9"/>
                    </a:lnTo>
                    <a:lnTo>
                      <a:pt x="93" y="8"/>
                    </a:lnTo>
                    <a:lnTo>
                      <a:pt x="91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5" y="0"/>
                    </a:lnTo>
                    <a:lnTo>
                      <a:pt x="79" y="0"/>
                    </a:lnTo>
                    <a:lnTo>
                      <a:pt x="72" y="2"/>
                    </a:lnTo>
                    <a:lnTo>
                      <a:pt x="66" y="3"/>
                    </a:lnTo>
                    <a:lnTo>
                      <a:pt x="61" y="3"/>
                    </a:lnTo>
                    <a:lnTo>
                      <a:pt x="57" y="3"/>
                    </a:lnTo>
                    <a:lnTo>
                      <a:pt x="54" y="3"/>
                    </a:lnTo>
                    <a:lnTo>
                      <a:pt x="51" y="3"/>
                    </a:lnTo>
                    <a:lnTo>
                      <a:pt x="49" y="3"/>
                    </a:lnTo>
                    <a:lnTo>
                      <a:pt x="45" y="3"/>
                    </a:lnTo>
                    <a:lnTo>
                      <a:pt x="40" y="5"/>
                    </a:lnTo>
                    <a:lnTo>
                      <a:pt x="37" y="6"/>
                    </a:lnTo>
                    <a:lnTo>
                      <a:pt x="34" y="8"/>
                    </a:lnTo>
                    <a:lnTo>
                      <a:pt x="33" y="12"/>
                    </a:lnTo>
                    <a:lnTo>
                      <a:pt x="31" y="17"/>
                    </a:lnTo>
                    <a:lnTo>
                      <a:pt x="30" y="20"/>
                    </a:lnTo>
                    <a:lnTo>
                      <a:pt x="28" y="24"/>
                    </a:lnTo>
                    <a:lnTo>
                      <a:pt x="27" y="27"/>
                    </a:lnTo>
                    <a:lnTo>
                      <a:pt x="24" y="29"/>
                    </a:lnTo>
                    <a:lnTo>
                      <a:pt x="21" y="30"/>
                    </a:lnTo>
                    <a:lnTo>
                      <a:pt x="18" y="32"/>
                    </a:lnTo>
                    <a:lnTo>
                      <a:pt x="15" y="33"/>
                    </a:lnTo>
                    <a:lnTo>
                      <a:pt x="12" y="36"/>
                    </a:lnTo>
                    <a:lnTo>
                      <a:pt x="10" y="39"/>
                    </a:lnTo>
                    <a:lnTo>
                      <a:pt x="7" y="4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" name="Freeform 18"/>
              <p:cNvSpPr>
                <a:spLocks/>
              </p:cNvSpPr>
              <p:nvPr/>
            </p:nvSpPr>
            <p:spPr bwMode="gray">
              <a:xfrm>
                <a:off x="2661" y="2175"/>
                <a:ext cx="117" cy="81"/>
              </a:xfrm>
              <a:custGeom>
                <a:avLst/>
                <a:gdLst>
                  <a:gd name="T0" fmla="*/ 5 w 126"/>
                  <a:gd name="T1" fmla="*/ 18 h 87"/>
                  <a:gd name="T2" fmla="*/ 6 w 126"/>
                  <a:gd name="T3" fmla="*/ 21 h 87"/>
                  <a:gd name="T4" fmla="*/ 9 w 126"/>
                  <a:gd name="T5" fmla="*/ 24 h 87"/>
                  <a:gd name="T6" fmla="*/ 11 w 126"/>
                  <a:gd name="T7" fmla="*/ 27 h 87"/>
                  <a:gd name="T8" fmla="*/ 12 w 126"/>
                  <a:gd name="T9" fmla="*/ 35 h 87"/>
                  <a:gd name="T10" fmla="*/ 20 w 126"/>
                  <a:gd name="T11" fmla="*/ 41 h 87"/>
                  <a:gd name="T12" fmla="*/ 32 w 126"/>
                  <a:gd name="T13" fmla="*/ 44 h 87"/>
                  <a:gd name="T14" fmla="*/ 50 w 126"/>
                  <a:gd name="T15" fmla="*/ 38 h 87"/>
                  <a:gd name="T16" fmla="*/ 47 w 126"/>
                  <a:gd name="T17" fmla="*/ 42 h 87"/>
                  <a:gd name="T18" fmla="*/ 42 w 126"/>
                  <a:gd name="T19" fmla="*/ 44 h 87"/>
                  <a:gd name="T20" fmla="*/ 39 w 126"/>
                  <a:gd name="T21" fmla="*/ 45 h 87"/>
                  <a:gd name="T22" fmla="*/ 39 w 126"/>
                  <a:gd name="T23" fmla="*/ 48 h 87"/>
                  <a:gd name="T24" fmla="*/ 42 w 126"/>
                  <a:gd name="T25" fmla="*/ 48 h 87"/>
                  <a:gd name="T26" fmla="*/ 47 w 126"/>
                  <a:gd name="T27" fmla="*/ 50 h 87"/>
                  <a:gd name="T28" fmla="*/ 51 w 126"/>
                  <a:gd name="T29" fmla="*/ 51 h 87"/>
                  <a:gd name="T30" fmla="*/ 50 w 126"/>
                  <a:gd name="T31" fmla="*/ 56 h 87"/>
                  <a:gd name="T32" fmla="*/ 39 w 126"/>
                  <a:gd name="T33" fmla="*/ 62 h 87"/>
                  <a:gd name="T34" fmla="*/ 39 w 126"/>
                  <a:gd name="T35" fmla="*/ 63 h 87"/>
                  <a:gd name="T36" fmla="*/ 41 w 126"/>
                  <a:gd name="T37" fmla="*/ 65 h 87"/>
                  <a:gd name="T38" fmla="*/ 42 w 126"/>
                  <a:gd name="T39" fmla="*/ 66 h 87"/>
                  <a:gd name="T40" fmla="*/ 39 w 126"/>
                  <a:gd name="T41" fmla="*/ 69 h 87"/>
                  <a:gd name="T42" fmla="*/ 42 w 126"/>
                  <a:gd name="T43" fmla="*/ 71 h 87"/>
                  <a:gd name="T44" fmla="*/ 47 w 126"/>
                  <a:gd name="T45" fmla="*/ 69 h 87"/>
                  <a:gd name="T46" fmla="*/ 53 w 126"/>
                  <a:gd name="T47" fmla="*/ 74 h 87"/>
                  <a:gd name="T48" fmla="*/ 57 w 126"/>
                  <a:gd name="T49" fmla="*/ 83 h 87"/>
                  <a:gd name="T50" fmla="*/ 57 w 126"/>
                  <a:gd name="T51" fmla="*/ 84 h 87"/>
                  <a:gd name="T52" fmla="*/ 59 w 126"/>
                  <a:gd name="T53" fmla="*/ 87 h 87"/>
                  <a:gd name="T54" fmla="*/ 62 w 126"/>
                  <a:gd name="T55" fmla="*/ 84 h 87"/>
                  <a:gd name="T56" fmla="*/ 63 w 126"/>
                  <a:gd name="T57" fmla="*/ 78 h 87"/>
                  <a:gd name="T58" fmla="*/ 65 w 126"/>
                  <a:gd name="T59" fmla="*/ 72 h 87"/>
                  <a:gd name="T60" fmla="*/ 68 w 126"/>
                  <a:gd name="T61" fmla="*/ 68 h 87"/>
                  <a:gd name="T62" fmla="*/ 72 w 126"/>
                  <a:gd name="T63" fmla="*/ 63 h 87"/>
                  <a:gd name="T64" fmla="*/ 74 w 126"/>
                  <a:gd name="T65" fmla="*/ 60 h 87"/>
                  <a:gd name="T66" fmla="*/ 77 w 126"/>
                  <a:gd name="T67" fmla="*/ 59 h 87"/>
                  <a:gd name="T68" fmla="*/ 80 w 126"/>
                  <a:gd name="T69" fmla="*/ 56 h 87"/>
                  <a:gd name="T70" fmla="*/ 93 w 126"/>
                  <a:gd name="T71" fmla="*/ 56 h 87"/>
                  <a:gd name="T72" fmla="*/ 113 w 126"/>
                  <a:gd name="T73" fmla="*/ 53 h 87"/>
                  <a:gd name="T74" fmla="*/ 120 w 126"/>
                  <a:gd name="T75" fmla="*/ 50 h 87"/>
                  <a:gd name="T76" fmla="*/ 126 w 126"/>
                  <a:gd name="T77" fmla="*/ 45 h 87"/>
                  <a:gd name="T78" fmla="*/ 123 w 126"/>
                  <a:gd name="T79" fmla="*/ 41 h 87"/>
                  <a:gd name="T80" fmla="*/ 120 w 126"/>
                  <a:gd name="T81" fmla="*/ 36 h 87"/>
                  <a:gd name="T82" fmla="*/ 116 w 126"/>
                  <a:gd name="T83" fmla="*/ 32 h 87"/>
                  <a:gd name="T84" fmla="*/ 113 w 126"/>
                  <a:gd name="T85" fmla="*/ 29 h 87"/>
                  <a:gd name="T86" fmla="*/ 114 w 126"/>
                  <a:gd name="T87" fmla="*/ 23 h 87"/>
                  <a:gd name="T88" fmla="*/ 119 w 126"/>
                  <a:gd name="T89" fmla="*/ 20 h 87"/>
                  <a:gd name="T90" fmla="*/ 120 w 126"/>
                  <a:gd name="T91" fmla="*/ 15 h 87"/>
                  <a:gd name="T92" fmla="*/ 123 w 126"/>
                  <a:gd name="T93" fmla="*/ 6 h 87"/>
                  <a:gd name="T94" fmla="*/ 75 w 126"/>
                  <a:gd name="T95" fmla="*/ 0 h 87"/>
                  <a:gd name="T96" fmla="*/ 68 w 126"/>
                  <a:gd name="T97" fmla="*/ 5 h 87"/>
                  <a:gd name="T98" fmla="*/ 62 w 126"/>
                  <a:gd name="T99" fmla="*/ 11 h 87"/>
                  <a:gd name="T100" fmla="*/ 51 w 126"/>
                  <a:gd name="T101" fmla="*/ 14 h 87"/>
                  <a:gd name="T102" fmla="*/ 41 w 126"/>
                  <a:gd name="T103" fmla="*/ 11 h 87"/>
                  <a:gd name="T104" fmla="*/ 30 w 126"/>
                  <a:gd name="T105" fmla="*/ 8 h 87"/>
                  <a:gd name="T106" fmla="*/ 18 w 126"/>
                  <a:gd name="T107" fmla="*/ 11 h 87"/>
                  <a:gd name="T108" fmla="*/ 11 w 126"/>
                  <a:gd name="T109" fmla="*/ 12 h 87"/>
                  <a:gd name="T110" fmla="*/ 3 w 126"/>
                  <a:gd name="T111" fmla="*/ 11 h 87"/>
                  <a:gd name="T112" fmla="*/ 3 w 126"/>
                  <a:gd name="T113" fmla="*/ 1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6" h="87">
                    <a:moveTo>
                      <a:pt x="3" y="18"/>
                    </a:moveTo>
                    <a:lnTo>
                      <a:pt x="5" y="18"/>
                    </a:lnTo>
                    <a:lnTo>
                      <a:pt x="6" y="20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4"/>
                    </a:lnTo>
                    <a:lnTo>
                      <a:pt x="11" y="26"/>
                    </a:lnTo>
                    <a:lnTo>
                      <a:pt x="11" y="27"/>
                    </a:lnTo>
                    <a:lnTo>
                      <a:pt x="11" y="30"/>
                    </a:lnTo>
                    <a:lnTo>
                      <a:pt x="12" y="35"/>
                    </a:lnTo>
                    <a:lnTo>
                      <a:pt x="15" y="38"/>
                    </a:lnTo>
                    <a:lnTo>
                      <a:pt x="20" y="41"/>
                    </a:lnTo>
                    <a:lnTo>
                      <a:pt x="23" y="42"/>
                    </a:lnTo>
                    <a:lnTo>
                      <a:pt x="32" y="44"/>
                    </a:lnTo>
                    <a:lnTo>
                      <a:pt x="39" y="39"/>
                    </a:lnTo>
                    <a:lnTo>
                      <a:pt x="50" y="38"/>
                    </a:lnTo>
                    <a:lnTo>
                      <a:pt x="48" y="41"/>
                    </a:lnTo>
                    <a:lnTo>
                      <a:pt x="47" y="42"/>
                    </a:lnTo>
                    <a:lnTo>
                      <a:pt x="45" y="42"/>
                    </a:lnTo>
                    <a:lnTo>
                      <a:pt x="42" y="44"/>
                    </a:lnTo>
                    <a:lnTo>
                      <a:pt x="41" y="44"/>
                    </a:lnTo>
                    <a:lnTo>
                      <a:pt x="39" y="45"/>
                    </a:lnTo>
                    <a:lnTo>
                      <a:pt x="39" y="47"/>
                    </a:lnTo>
                    <a:lnTo>
                      <a:pt x="39" y="48"/>
                    </a:lnTo>
                    <a:lnTo>
                      <a:pt x="41" y="48"/>
                    </a:lnTo>
                    <a:lnTo>
                      <a:pt x="42" y="48"/>
                    </a:lnTo>
                    <a:lnTo>
                      <a:pt x="45" y="48"/>
                    </a:lnTo>
                    <a:lnTo>
                      <a:pt x="47" y="50"/>
                    </a:lnTo>
                    <a:lnTo>
                      <a:pt x="48" y="51"/>
                    </a:lnTo>
                    <a:lnTo>
                      <a:pt x="51" y="51"/>
                    </a:lnTo>
                    <a:lnTo>
                      <a:pt x="53" y="51"/>
                    </a:lnTo>
                    <a:lnTo>
                      <a:pt x="50" y="56"/>
                    </a:lnTo>
                    <a:lnTo>
                      <a:pt x="45" y="59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39" y="63"/>
                    </a:lnTo>
                    <a:lnTo>
                      <a:pt x="39" y="65"/>
                    </a:lnTo>
                    <a:lnTo>
                      <a:pt x="41" y="65"/>
                    </a:lnTo>
                    <a:lnTo>
                      <a:pt x="42" y="65"/>
                    </a:lnTo>
                    <a:lnTo>
                      <a:pt x="42" y="66"/>
                    </a:lnTo>
                    <a:lnTo>
                      <a:pt x="41" y="68"/>
                    </a:lnTo>
                    <a:lnTo>
                      <a:pt x="39" y="69"/>
                    </a:lnTo>
                    <a:lnTo>
                      <a:pt x="41" y="71"/>
                    </a:lnTo>
                    <a:lnTo>
                      <a:pt x="42" y="71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8" y="71"/>
                    </a:lnTo>
                    <a:lnTo>
                      <a:pt x="53" y="74"/>
                    </a:lnTo>
                    <a:lnTo>
                      <a:pt x="54" y="78"/>
                    </a:lnTo>
                    <a:lnTo>
                      <a:pt x="57" y="83"/>
                    </a:lnTo>
                    <a:lnTo>
                      <a:pt x="57" y="83"/>
                    </a:lnTo>
                    <a:lnTo>
                      <a:pt x="57" y="84"/>
                    </a:lnTo>
                    <a:lnTo>
                      <a:pt x="57" y="86"/>
                    </a:lnTo>
                    <a:lnTo>
                      <a:pt x="59" y="87"/>
                    </a:lnTo>
                    <a:lnTo>
                      <a:pt x="60" y="86"/>
                    </a:lnTo>
                    <a:lnTo>
                      <a:pt x="62" y="84"/>
                    </a:lnTo>
                    <a:lnTo>
                      <a:pt x="63" y="81"/>
                    </a:lnTo>
                    <a:lnTo>
                      <a:pt x="63" y="78"/>
                    </a:lnTo>
                    <a:lnTo>
                      <a:pt x="63" y="75"/>
                    </a:lnTo>
                    <a:lnTo>
                      <a:pt x="65" y="72"/>
                    </a:lnTo>
                    <a:lnTo>
                      <a:pt x="66" y="71"/>
                    </a:lnTo>
                    <a:lnTo>
                      <a:pt x="68" y="68"/>
                    </a:lnTo>
                    <a:lnTo>
                      <a:pt x="71" y="66"/>
                    </a:lnTo>
                    <a:lnTo>
                      <a:pt x="72" y="63"/>
                    </a:lnTo>
                    <a:lnTo>
                      <a:pt x="74" y="63"/>
                    </a:lnTo>
                    <a:lnTo>
                      <a:pt x="74" y="60"/>
                    </a:lnTo>
                    <a:lnTo>
                      <a:pt x="75" y="59"/>
                    </a:lnTo>
                    <a:lnTo>
                      <a:pt x="77" y="59"/>
                    </a:lnTo>
                    <a:lnTo>
                      <a:pt x="78" y="57"/>
                    </a:lnTo>
                    <a:lnTo>
                      <a:pt x="80" y="56"/>
                    </a:lnTo>
                    <a:lnTo>
                      <a:pt x="80" y="56"/>
                    </a:lnTo>
                    <a:lnTo>
                      <a:pt x="93" y="56"/>
                    </a:lnTo>
                    <a:lnTo>
                      <a:pt x="104" y="56"/>
                    </a:lnTo>
                    <a:lnTo>
                      <a:pt x="113" y="53"/>
                    </a:lnTo>
                    <a:lnTo>
                      <a:pt x="116" y="51"/>
                    </a:lnTo>
                    <a:lnTo>
                      <a:pt x="120" y="50"/>
                    </a:lnTo>
                    <a:lnTo>
                      <a:pt x="123" y="47"/>
                    </a:lnTo>
                    <a:lnTo>
                      <a:pt x="126" y="45"/>
                    </a:lnTo>
                    <a:lnTo>
                      <a:pt x="126" y="42"/>
                    </a:lnTo>
                    <a:lnTo>
                      <a:pt x="123" y="41"/>
                    </a:lnTo>
                    <a:lnTo>
                      <a:pt x="122" y="38"/>
                    </a:lnTo>
                    <a:lnTo>
                      <a:pt x="120" y="36"/>
                    </a:lnTo>
                    <a:lnTo>
                      <a:pt x="117" y="35"/>
                    </a:lnTo>
                    <a:lnTo>
                      <a:pt x="116" y="32"/>
                    </a:lnTo>
                    <a:lnTo>
                      <a:pt x="114" y="30"/>
                    </a:lnTo>
                    <a:lnTo>
                      <a:pt x="113" y="29"/>
                    </a:lnTo>
                    <a:lnTo>
                      <a:pt x="113" y="26"/>
                    </a:lnTo>
                    <a:lnTo>
                      <a:pt x="114" y="23"/>
                    </a:lnTo>
                    <a:lnTo>
                      <a:pt x="116" y="21"/>
                    </a:lnTo>
                    <a:lnTo>
                      <a:pt x="119" y="20"/>
                    </a:lnTo>
                    <a:lnTo>
                      <a:pt x="120" y="18"/>
                    </a:lnTo>
                    <a:lnTo>
                      <a:pt x="120" y="15"/>
                    </a:lnTo>
                    <a:lnTo>
                      <a:pt x="122" y="11"/>
                    </a:lnTo>
                    <a:lnTo>
                      <a:pt x="123" y="6"/>
                    </a:lnTo>
                    <a:lnTo>
                      <a:pt x="99" y="0"/>
                    </a:lnTo>
                    <a:lnTo>
                      <a:pt x="75" y="0"/>
                    </a:lnTo>
                    <a:lnTo>
                      <a:pt x="72" y="2"/>
                    </a:lnTo>
                    <a:lnTo>
                      <a:pt x="68" y="5"/>
                    </a:lnTo>
                    <a:lnTo>
                      <a:pt x="65" y="8"/>
                    </a:lnTo>
                    <a:lnTo>
                      <a:pt x="62" y="11"/>
                    </a:lnTo>
                    <a:lnTo>
                      <a:pt x="57" y="14"/>
                    </a:lnTo>
                    <a:lnTo>
                      <a:pt x="51" y="14"/>
                    </a:lnTo>
                    <a:lnTo>
                      <a:pt x="45" y="14"/>
                    </a:lnTo>
                    <a:lnTo>
                      <a:pt x="41" y="11"/>
                    </a:lnTo>
                    <a:lnTo>
                      <a:pt x="35" y="9"/>
                    </a:lnTo>
                    <a:lnTo>
                      <a:pt x="30" y="8"/>
                    </a:lnTo>
                    <a:lnTo>
                      <a:pt x="24" y="9"/>
                    </a:lnTo>
                    <a:lnTo>
                      <a:pt x="18" y="11"/>
                    </a:lnTo>
                    <a:lnTo>
                      <a:pt x="15" y="12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3" y="11"/>
                    </a:lnTo>
                    <a:lnTo>
                      <a:pt x="0" y="12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" name="Freeform 19"/>
              <p:cNvSpPr>
                <a:spLocks/>
              </p:cNvSpPr>
              <p:nvPr/>
            </p:nvSpPr>
            <p:spPr bwMode="gray">
              <a:xfrm>
                <a:off x="2653" y="2017"/>
                <a:ext cx="207" cy="185"/>
              </a:xfrm>
              <a:custGeom>
                <a:avLst/>
                <a:gdLst>
                  <a:gd name="T0" fmla="*/ 36 w 224"/>
                  <a:gd name="T1" fmla="*/ 19 h 200"/>
                  <a:gd name="T2" fmla="*/ 33 w 224"/>
                  <a:gd name="T3" fmla="*/ 28 h 200"/>
                  <a:gd name="T4" fmla="*/ 27 w 224"/>
                  <a:gd name="T5" fmla="*/ 42 h 200"/>
                  <a:gd name="T6" fmla="*/ 17 w 224"/>
                  <a:gd name="T7" fmla="*/ 57 h 200"/>
                  <a:gd name="T8" fmla="*/ 3 w 224"/>
                  <a:gd name="T9" fmla="*/ 74 h 200"/>
                  <a:gd name="T10" fmla="*/ 6 w 224"/>
                  <a:gd name="T11" fmla="*/ 89 h 200"/>
                  <a:gd name="T12" fmla="*/ 15 w 224"/>
                  <a:gd name="T13" fmla="*/ 117 h 200"/>
                  <a:gd name="T14" fmla="*/ 9 w 224"/>
                  <a:gd name="T15" fmla="*/ 128 h 200"/>
                  <a:gd name="T16" fmla="*/ 6 w 224"/>
                  <a:gd name="T17" fmla="*/ 162 h 200"/>
                  <a:gd name="T18" fmla="*/ 8 w 224"/>
                  <a:gd name="T19" fmla="*/ 179 h 200"/>
                  <a:gd name="T20" fmla="*/ 8 w 224"/>
                  <a:gd name="T21" fmla="*/ 179 h 200"/>
                  <a:gd name="T22" fmla="*/ 8 w 224"/>
                  <a:gd name="T23" fmla="*/ 180 h 200"/>
                  <a:gd name="T24" fmla="*/ 20 w 224"/>
                  <a:gd name="T25" fmla="*/ 183 h 200"/>
                  <a:gd name="T26" fmla="*/ 50 w 224"/>
                  <a:gd name="T27" fmla="*/ 182 h 200"/>
                  <a:gd name="T28" fmla="*/ 77 w 224"/>
                  <a:gd name="T29" fmla="*/ 177 h 200"/>
                  <a:gd name="T30" fmla="*/ 137 w 224"/>
                  <a:gd name="T31" fmla="*/ 179 h 200"/>
                  <a:gd name="T32" fmla="*/ 167 w 224"/>
                  <a:gd name="T33" fmla="*/ 192 h 200"/>
                  <a:gd name="T34" fmla="*/ 176 w 224"/>
                  <a:gd name="T35" fmla="*/ 195 h 200"/>
                  <a:gd name="T36" fmla="*/ 204 w 224"/>
                  <a:gd name="T37" fmla="*/ 198 h 200"/>
                  <a:gd name="T38" fmla="*/ 224 w 224"/>
                  <a:gd name="T39" fmla="*/ 170 h 200"/>
                  <a:gd name="T40" fmla="*/ 218 w 224"/>
                  <a:gd name="T41" fmla="*/ 162 h 200"/>
                  <a:gd name="T42" fmla="*/ 213 w 224"/>
                  <a:gd name="T43" fmla="*/ 156 h 200"/>
                  <a:gd name="T44" fmla="*/ 207 w 224"/>
                  <a:gd name="T45" fmla="*/ 152 h 200"/>
                  <a:gd name="T46" fmla="*/ 201 w 224"/>
                  <a:gd name="T47" fmla="*/ 147 h 200"/>
                  <a:gd name="T48" fmla="*/ 198 w 224"/>
                  <a:gd name="T49" fmla="*/ 140 h 200"/>
                  <a:gd name="T50" fmla="*/ 204 w 224"/>
                  <a:gd name="T51" fmla="*/ 129 h 200"/>
                  <a:gd name="T52" fmla="*/ 203 w 224"/>
                  <a:gd name="T53" fmla="*/ 111 h 200"/>
                  <a:gd name="T54" fmla="*/ 198 w 224"/>
                  <a:gd name="T55" fmla="*/ 102 h 200"/>
                  <a:gd name="T56" fmla="*/ 200 w 224"/>
                  <a:gd name="T57" fmla="*/ 96 h 200"/>
                  <a:gd name="T58" fmla="*/ 194 w 224"/>
                  <a:gd name="T59" fmla="*/ 86 h 200"/>
                  <a:gd name="T60" fmla="*/ 185 w 224"/>
                  <a:gd name="T61" fmla="*/ 74 h 200"/>
                  <a:gd name="T62" fmla="*/ 179 w 224"/>
                  <a:gd name="T63" fmla="*/ 69 h 200"/>
                  <a:gd name="T64" fmla="*/ 177 w 224"/>
                  <a:gd name="T65" fmla="*/ 63 h 200"/>
                  <a:gd name="T66" fmla="*/ 173 w 224"/>
                  <a:gd name="T67" fmla="*/ 57 h 200"/>
                  <a:gd name="T68" fmla="*/ 170 w 224"/>
                  <a:gd name="T69" fmla="*/ 51 h 200"/>
                  <a:gd name="T70" fmla="*/ 164 w 224"/>
                  <a:gd name="T71" fmla="*/ 45 h 200"/>
                  <a:gd name="T72" fmla="*/ 159 w 224"/>
                  <a:gd name="T73" fmla="*/ 37 h 200"/>
                  <a:gd name="T74" fmla="*/ 150 w 224"/>
                  <a:gd name="T75" fmla="*/ 30 h 200"/>
                  <a:gd name="T76" fmla="*/ 134 w 224"/>
                  <a:gd name="T77" fmla="*/ 25 h 200"/>
                  <a:gd name="T78" fmla="*/ 131 w 224"/>
                  <a:gd name="T79" fmla="*/ 16 h 200"/>
                  <a:gd name="T80" fmla="*/ 131 w 224"/>
                  <a:gd name="T81" fmla="*/ 13 h 200"/>
                  <a:gd name="T82" fmla="*/ 125 w 224"/>
                  <a:gd name="T83" fmla="*/ 6 h 200"/>
                  <a:gd name="T84" fmla="*/ 113 w 224"/>
                  <a:gd name="T85" fmla="*/ 3 h 200"/>
                  <a:gd name="T86" fmla="*/ 101 w 224"/>
                  <a:gd name="T87" fmla="*/ 0 h 200"/>
                  <a:gd name="T88" fmla="*/ 90 w 224"/>
                  <a:gd name="T89" fmla="*/ 1 h 200"/>
                  <a:gd name="T90" fmla="*/ 81 w 224"/>
                  <a:gd name="T91" fmla="*/ 7 h 200"/>
                  <a:gd name="T92" fmla="*/ 71 w 224"/>
                  <a:gd name="T93" fmla="*/ 9 h 200"/>
                  <a:gd name="T94" fmla="*/ 56 w 224"/>
                  <a:gd name="T95" fmla="*/ 6 h 200"/>
                  <a:gd name="T96" fmla="*/ 41 w 224"/>
                  <a:gd name="T97" fmla="*/ 12 h 200"/>
                  <a:gd name="T98" fmla="*/ 38 w 224"/>
                  <a:gd name="T99" fmla="*/ 1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4" h="200">
                    <a:moveTo>
                      <a:pt x="38" y="16"/>
                    </a:moveTo>
                    <a:lnTo>
                      <a:pt x="38" y="18"/>
                    </a:lnTo>
                    <a:lnTo>
                      <a:pt x="38" y="18"/>
                    </a:lnTo>
                    <a:lnTo>
                      <a:pt x="36" y="19"/>
                    </a:lnTo>
                    <a:lnTo>
                      <a:pt x="35" y="21"/>
                    </a:lnTo>
                    <a:lnTo>
                      <a:pt x="35" y="22"/>
                    </a:lnTo>
                    <a:lnTo>
                      <a:pt x="33" y="25"/>
                    </a:lnTo>
                    <a:lnTo>
                      <a:pt x="33" y="28"/>
                    </a:lnTo>
                    <a:lnTo>
                      <a:pt x="32" y="31"/>
                    </a:lnTo>
                    <a:lnTo>
                      <a:pt x="32" y="34"/>
                    </a:lnTo>
                    <a:lnTo>
                      <a:pt x="30" y="37"/>
                    </a:lnTo>
                    <a:lnTo>
                      <a:pt x="27" y="42"/>
                    </a:lnTo>
                    <a:lnTo>
                      <a:pt x="24" y="45"/>
                    </a:lnTo>
                    <a:lnTo>
                      <a:pt x="23" y="49"/>
                    </a:lnTo>
                    <a:lnTo>
                      <a:pt x="20" y="54"/>
                    </a:lnTo>
                    <a:lnTo>
                      <a:pt x="17" y="57"/>
                    </a:lnTo>
                    <a:lnTo>
                      <a:pt x="12" y="62"/>
                    </a:lnTo>
                    <a:lnTo>
                      <a:pt x="8" y="66"/>
                    </a:lnTo>
                    <a:lnTo>
                      <a:pt x="5" y="71"/>
                    </a:lnTo>
                    <a:lnTo>
                      <a:pt x="3" y="74"/>
                    </a:lnTo>
                    <a:lnTo>
                      <a:pt x="2" y="75"/>
                    </a:lnTo>
                    <a:lnTo>
                      <a:pt x="0" y="78"/>
                    </a:lnTo>
                    <a:lnTo>
                      <a:pt x="2" y="81"/>
                    </a:lnTo>
                    <a:lnTo>
                      <a:pt x="6" y="89"/>
                    </a:lnTo>
                    <a:lnTo>
                      <a:pt x="11" y="96"/>
                    </a:lnTo>
                    <a:lnTo>
                      <a:pt x="14" y="104"/>
                    </a:lnTo>
                    <a:lnTo>
                      <a:pt x="15" y="110"/>
                    </a:lnTo>
                    <a:lnTo>
                      <a:pt x="15" y="117"/>
                    </a:lnTo>
                    <a:lnTo>
                      <a:pt x="15" y="123"/>
                    </a:lnTo>
                    <a:lnTo>
                      <a:pt x="14" y="125"/>
                    </a:lnTo>
                    <a:lnTo>
                      <a:pt x="12" y="126"/>
                    </a:lnTo>
                    <a:lnTo>
                      <a:pt x="9" y="128"/>
                    </a:lnTo>
                    <a:lnTo>
                      <a:pt x="9" y="128"/>
                    </a:lnTo>
                    <a:lnTo>
                      <a:pt x="6" y="138"/>
                    </a:lnTo>
                    <a:lnTo>
                      <a:pt x="8" y="150"/>
                    </a:lnTo>
                    <a:lnTo>
                      <a:pt x="6" y="162"/>
                    </a:lnTo>
                    <a:lnTo>
                      <a:pt x="6" y="167"/>
                    </a:lnTo>
                    <a:lnTo>
                      <a:pt x="8" y="171"/>
                    </a:lnTo>
                    <a:lnTo>
                      <a:pt x="8" y="176"/>
                    </a:lnTo>
                    <a:lnTo>
                      <a:pt x="8" y="179"/>
                    </a:lnTo>
                    <a:lnTo>
                      <a:pt x="8" y="180"/>
                    </a:lnTo>
                    <a:lnTo>
                      <a:pt x="8" y="180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6" y="180"/>
                    </a:lnTo>
                    <a:lnTo>
                      <a:pt x="8" y="180"/>
                    </a:lnTo>
                    <a:lnTo>
                      <a:pt x="8" y="180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15" y="183"/>
                    </a:lnTo>
                    <a:lnTo>
                      <a:pt x="20" y="183"/>
                    </a:lnTo>
                    <a:lnTo>
                      <a:pt x="26" y="182"/>
                    </a:lnTo>
                    <a:lnTo>
                      <a:pt x="32" y="180"/>
                    </a:lnTo>
                    <a:lnTo>
                      <a:pt x="41" y="180"/>
                    </a:lnTo>
                    <a:lnTo>
                      <a:pt x="50" y="182"/>
                    </a:lnTo>
                    <a:lnTo>
                      <a:pt x="59" y="183"/>
                    </a:lnTo>
                    <a:lnTo>
                      <a:pt x="69" y="182"/>
                    </a:lnTo>
                    <a:lnTo>
                      <a:pt x="72" y="179"/>
                    </a:lnTo>
                    <a:lnTo>
                      <a:pt x="77" y="177"/>
                    </a:lnTo>
                    <a:lnTo>
                      <a:pt x="80" y="174"/>
                    </a:lnTo>
                    <a:lnTo>
                      <a:pt x="99" y="171"/>
                    </a:lnTo>
                    <a:lnTo>
                      <a:pt x="117" y="173"/>
                    </a:lnTo>
                    <a:lnTo>
                      <a:pt x="137" y="179"/>
                    </a:lnTo>
                    <a:lnTo>
                      <a:pt x="158" y="188"/>
                    </a:lnTo>
                    <a:lnTo>
                      <a:pt x="161" y="188"/>
                    </a:lnTo>
                    <a:lnTo>
                      <a:pt x="164" y="191"/>
                    </a:lnTo>
                    <a:lnTo>
                      <a:pt x="167" y="192"/>
                    </a:lnTo>
                    <a:lnTo>
                      <a:pt x="168" y="192"/>
                    </a:lnTo>
                    <a:lnTo>
                      <a:pt x="170" y="192"/>
                    </a:lnTo>
                    <a:lnTo>
                      <a:pt x="173" y="192"/>
                    </a:lnTo>
                    <a:lnTo>
                      <a:pt x="176" y="195"/>
                    </a:lnTo>
                    <a:lnTo>
                      <a:pt x="180" y="198"/>
                    </a:lnTo>
                    <a:lnTo>
                      <a:pt x="185" y="200"/>
                    </a:lnTo>
                    <a:lnTo>
                      <a:pt x="188" y="200"/>
                    </a:lnTo>
                    <a:lnTo>
                      <a:pt x="204" y="198"/>
                    </a:lnTo>
                    <a:lnTo>
                      <a:pt x="222" y="197"/>
                    </a:lnTo>
                    <a:lnTo>
                      <a:pt x="221" y="188"/>
                    </a:lnTo>
                    <a:lnTo>
                      <a:pt x="224" y="179"/>
                    </a:lnTo>
                    <a:lnTo>
                      <a:pt x="224" y="170"/>
                    </a:lnTo>
                    <a:lnTo>
                      <a:pt x="224" y="167"/>
                    </a:lnTo>
                    <a:lnTo>
                      <a:pt x="222" y="165"/>
                    </a:lnTo>
                    <a:lnTo>
                      <a:pt x="219" y="164"/>
                    </a:lnTo>
                    <a:lnTo>
                      <a:pt x="218" y="162"/>
                    </a:lnTo>
                    <a:lnTo>
                      <a:pt x="218" y="161"/>
                    </a:lnTo>
                    <a:lnTo>
                      <a:pt x="218" y="158"/>
                    </a:lnTo>
                    <a:lnTo>
                      <a:pt x="215" y="158"/>
                    </a:lnTo>
                    <a:lnTo>
                      <a:pt x="213" y="156"/>
                    </a:lnTo>
                    <a:lnTo>
                      <a:pt x="212" y="155"/>
                    </a:lnTo>
                    <a:lnTo>
                      <a:pt x="210" y="153"/>
                    </a:lnTo>
                    <a:lnTo>
                      <a:pt x="209" y="152"/>
                    </a:lnTo>
                    <a:lnTo>
                      <a:pt x="207" y="152"/>
                    </a:lnTo>
                    <a:lnTo>
                      <a:pt x="206" y="152"/>
                    </a:lnTo>
                    <a:lnTo>
                      <a:pt x="204" y="150"/>
                    </a:lnTo>
                    <a:lnTo>
                      <a:pt x="203" y="149"/>
                    </a:lnTo>
                    <a:lnTo>
                      <a:pt x="201" y="147"/>
                    </a:lnTo>
                    <a:lnTo>
                      <a:pt x="201" y="146"/>
                    </a:lnTo>
                    <a:lnTo>
                      <a:pt x="200" y="144"/>
                    </a:lnTo>
                    <a:lnTo>
                      <a:pt x="197" y="143"/>
                    </a:lnTo>
                    <a:lnTo>
                      <a:pt x="198" y="140"/>
                    </a:lnTo>
                    <a:lnTo>
                      <a:pt x="200" y="137"/>
                    </a:lnTo>
                    <a:lnTo>
                      <a:pt x="201" y="135"/>
                    </a:lnTo>
                    <a:lnTo>
                      <a:pt x="204" y="132"/>
                    </a:lnTo>
                    <a:lnTo>
                      <a:pt x="204" y="129"/>
                    </a:lnTo>
                    <a:lnTo>
                      <a:pt x="204" y="125"/>
                    </a:lnTo>
                    <a:lnTo>
                      <a:pt x="203" y="120"/>
                    </a:lnTo>
                    <a:lnTo>
                      <a:pt x="203" y="116"/>
                    </a:lnTo>
                    <a:lnTo>
                      <a:pt x="203" y="111"/>
                    </a:lnTo>
                    <a:lnTo>
                      <a:pt x="200" y="111"/>
                    </a:lnTo>
                    <a:lnTo>
                      <a:pt x="198" y="110"/>
                    </a:lnTo>
                    <a:lnTo>
                      <a:pt x="198" y="107"/>
                    </a:lnTo>
                    <a:lnTo>
                      <a:pt x="198" y="102"/>
                    </a:lnTo>
                    <a:lnTo>
                      <a:pt x="198" y="99"/>
                    </a:lnTo>
                    <a:lnTo>
                      <a:pt x="201" y="96"/>
                    </a:lnTo>
                    <a:lnTo>
                      <a:pt x="200" y="96"/>
                    </a:lnTo>
                    <a:lnTo>
                      <a:pt x="200" y="96"/>
                    </a:lnTo>
                    <a:lnTo>
                      <a:pt x="198" y="95"/>
                    </a:lnTo>
                    <a:lnTo>
                      <a:pt x="198" y="92"/>
                    </a:lnTo>
                    <a:lnTo>
                      <a:pt x="197" y="90"/>
                    </a:lnTo>
                    <a:lnTo>
                      <a:pt x="194" y="86"/>
                    </a:lnTo>
                    <a:lnTo>
                      <a:pt x="192" y="81"/>
                    </a:lnTo>
                    <a:lnTo>
                      <a:pt x="191" y="78"/>
                    </a:lnTo>
                    <a:lnTo>
                      <a:pt x="188" y="74"/>
                    </a:lnTo>
                    <a:lnTo>
                      <a:pt x="185" y="74"/>
                    </a:lnTo>
                    <a:lnTo>
                      <a:pt x="182" y="74"/>
                    </a:lnTo>
                    <a:lnTo>
                      <a:pt x="180" y="72"/>
                    </a:lnTo>
                    <a:lnTo>
                      <a:pt x="180" y="71"/>
                    </a:lnTo>
                    <a:lnTo>
                      <a:pt x="179" y="69"/>
                    </a:lnTo>
                    <a:lnTo>
                      <a:pt x="179" y="66"/>
                    </a:lnTo>
                    <a:lnTo>
                      <a:pt x="179" y="65"/>
                    </a:lnTo>
                    <a:lnTo>
                      <a:pt x="179" y="65"/>
                    </a:lnTo>
                    <a:lnTo>
                      <a:pt x="177" y="63"/>
                    </a:lnTo>
                    <a:lnTo>
                      <a:pt x="176" y="63"/>
                    </a:lnTo>
                    <a:lnTo>
                      <a:pt x="174" y="60"/>
                    </a:lnTo>
                    <a:lnTo>
                      <a:pt x="173" y="59"/>
                    </a:lnTo>
                    <a:lnTo>
                      <a:pt x="173" y="57"/>
                    </a:lnTo>
                    <a:lnTo>
                      <a:pt x="173" y="56"/>
                    </a:lnTo>
                    <a:lnTo>
                      <a:pt x="173" y="54"/>
                    </a:lnTo>
                    <a:lnTo>
                      <a:pt x="171" y="52"/>
                    </a:lnTo>
                    <a:lnTo>
                      <a:pt x="170" y="51"/>
                    </a:lnTo>
                    <a:lnTo>
                      <a:pt x="167" y="49"/>
                    </a:lnTo>
                    <a:lnTo>
                      <a:pt x="165" y="48"/>
                    </a:lnTo>
                    <a:lnTo>
                      <a:pt x="164" y="46"/>
                    </a:lnTo>
                    <a:lnTo>
                      <a:pt x="164" y="45"/>
                    </a:lnTo>
                    <a:lnTo>
                      <a:pt x="162" y="45"/>
                    </a:lnTo>
                    <a:lnTo>
                      <a:pt x="162" y="45"/>
                    </a:lnTo>
                    <a:lnTo>
                      <a:pt x="162" y="43"/>
                    </a:lnTo>
                    <a:lnTo>
                      <a:pt x="159" y="37"/>
                    </a:lnTo>
                    <a:lnTo>
                      <a:pt x="158" y="31"/>
                    </a:lnTo>
                    <a:lnTo>
                      <a:pt x="156" y="30"/>
                    </a:lnTo>
                    <a:lnTo>
                      <a:pt x="155" y="30"/>
                    </a:lnTo>
                    <a:lnTo>
                      <a:pt x="150" y="30"/>
                    </a:lnTo>
                    <a:lnTo>
                      <a:pt x="144" y="30"/>
                    </a:lnTo>
                    <a:lnTo>
                      <a:pt x="140" y="28"/>
                    </a:lnTo>
                    <a:lnTo>
                      <a:pt x="137" y="28"/>
                    </a:lnTo>
                    <a:lnTo>
                      <a:pt x="134" y="25"/>
                    </a:lnTo>
                    <a:lnTo>
                      <a:pt x="132" y="22"/>
                    </a:lnTo>
                    <a:lnTo>
                      <a:pt x="132" y="21"/>
                    </a:lnTo>
                    <a:lnTo>
                      <a:pt x="131" y="18"/>
                    </a:lnTo>
                    <a:lnTo>
                      <a:pt x="131" y="16"/>
                    </a:lnTo>
                    <a:lnTo>
                      <a:pt x="131" y="16"/>
                    </a:lnTo>
                    <a:lnTo>
                      <a:pt x="131" y="15"/>
                    </a:lnTo>
                    <a:lnTo>
                      <a:pt x="131" y="15"/>
                    </a:lnTo>
                    <a:lnTo>
                      <a:pt x="131" y="13"/>
                    </a:lnTo>
                    <a:lnTo>
                      <a:pt x="129" y="12"/>
                    </a:lnTo>
                    <a:lnTo>
                      <a:pt x="129" y="9"/>
                    </a:lnTo>
                    <a:lnTo>
                      <a:pt x="126" y="7"/>
                    </a:lnTo>
                    <a:lnTo>
                      <a:pt x="125" y="6"/>
                    </a:lnTo>
                    <a:lnTo>
                      <a:pt x="120" y="4"/>
                    </a:lnTo>
                    <a:lnTo>
                      <a:pt x="116" y="4"/>
                    </a:lnTo>
                    <a:lnTo>
                      <a:pt x="116" y="4"/>
                    </a:lnTo>
                    <a:lnTo>
                      <a:pt x="113" y="3"/>
                    </a:lnTo>
                    <a:lnTo>
                      <a:pt x="110" y="1"/>
                    </a:lnTo>
                    <a:lnTo>
                      <a:pt x="107" y="1"/>
                    </a:lnTo>
                    <a:lnTo>
                      <a:pt x="104" y="0"/>
                    </a:lnTo>
                    <a:lnTo>
                      <a:pt x="101" y="0"/>
                    </a:lnTo>
                    <a:lnTo>
                      <a:pt x="98" y="0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0" y="1"/>
                    </a:lnTo>
                    <a:lnTo>
                      <a:pt x="89" y="3"/>
                    </a:lnTo>
                    <a:lnTo>
                      <a:pt x="86" y="4"/>
                    </a:lnTo>
                    <a:lnTo>
                      <a:pt x="81" y="7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9"/>
                    </a:lnTo>
                    <a:lnTo>
                      <a:pt x="74" y="9"/>
                    </a:lnTo>
                    <a:lnTo>
                      <a:pt x="71" y="9"/>
                    </a:lnTo>
                    <a:lnTo>
                      <a:pt x="65" y="9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6" y="6"/>
                    </a:lnTo>
                    <a:lnTo>
                      <a:pt x="53" y="6"/>
                    </a:lnTo>
                    <a:lnTo>
                      <a:pt x="50" y="6"/>
                    </a:lnTo>
                    <a:lnTo>
                      <a:pt x="47" y="7"/>
                    </a:lnTo>
                    <a:lnTo>
                      <a:pt x="41" y="12"/>
                    </a:lnTo>
                    <a:lnTo>
                      <a:pt x="41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6" y="16"/>
                    </a:lnTo>
                    <a:lnTo>
                      <a:pt x="38" y="1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" name="Freeform 20"/>
              <p:cNvSpPr>
                <a:spLocks/>
              </p:cNvSpPr>
              <p:nvPr/>
            </p:nvSpPr>
            <p:spPr bwMode="gray">
              <a:xfrm>
                <a:off x="2659" y="2133"/>
                <a:ext cx="121" cy="28"/>
              </a:xfrm>
              <a:custGeom>
                <a:avLst/>
                <a:gdLst>
                  <a:gd name="T0" fmla="*/ 0 w 131"/>
                  <a:gd name="T1" fmla="*/ 5 h 30"/>
                  <a:gd name="T2" fmla="*/ 2 w 131"/>
                  <a:gd name="T3" fmla="*/ 5 h 30"/>
                  <a:gd name="T4" fmla="*/ 3 w 131"/>
                  <a:gd name="T5" fmla="*/ 3 h 30"/>
                  <a:gd name="T6" fmla="*/ 5 w 131"/>
                  <a:gd name="T7" fmla="*/ 2 h 30"/>
                  <a:gd name="T8" fmla="*/ 6 w 131"/>
                  <a:gd name="T9" fmla="*/ 2 h 30"/>
                  <a:gd name="T10" fmla="*/ 6 w 131"/>
                  <a:gd name="T11" fmla="*/ 0 h 30"/>
                  <a:gd name="T12" fmla="*/ 6 w 131"/>
                  <a:gd name="T13" fmla="*/ 0 h 30"/>
                  <a:gd name="T14" fmla="*/ 20 w 131"/>
                  <a:gd name="T15" fmla="*/ 0 h 30"/>
                  <a:gd name="T16" fmla="*/ 33 w 131"/>
                  <a:gd name="T17" fmla="*/ 3 h 30"/>
                  <a:gd name="T18" fmla="*/ 48 w 131"/>
                  <a:gd name="T19" fmla="*/ 6 h 30"/>
                  <a:gd name="T20" fmla="*/ 60 w 131"/>
                  <a:gd name="T21" fmla="*/ 8 h 30"/>
                  <a:gd name="T22" fmla="*/ 72 w 131"/>
                  <a:gd name="T23" fmla="*/ 2 h 30"/>
                  <a:gd name="T24" fmla="*/ 86 w 131"/>
                  <a:gd name="T25" fmla="*/ 2 h 30"/>
                  <a:gd name="T26" fmla="*/ 99 w 131"/>
                  <a:gd name="T27" fmla="*/ 6 h 30"/>
                  <a:gd name="T28" fmla="*/ 102 w 131"/>
                  <a:gd name="T29" fmla="*/ 9 h 30"/>
                  <a:gd name="T30" fmla="*/ 107 w 131"/>
                  <a:gd name="T31" fmla="*/ 12 h 30"/>
                  <a:gd name="T32" fmla="*/ 110 w 131"/>
                  <a:gd name="T33" fmla="*/ 15 h 30"/>
                  <a:gd name="T34" fmla="*/ 111 w 131"/>
                  <a:gd name="T35" fmla="*/ 17 h 30"/>
                  <a:gd name="T36" fmla="*/ 114 w 131"/>
                  <a:gd name="T37" fmla="*/ 17 h 30"/>
                  <a:gd name="T38" fmla="*/ 117 w 131"/>
                  <a:gd name="T39" fmla="*/ 17 h 30"/>
                  <a:gd name="T40" fmla="*/ 122 w 131"/>
                  <a:gd name="T41" fmla="*/ 17 h 30"/>
                  <a:gd name="T42" fmla="*/ 125 w 131"/>
                  <a:gd name="T43" fmla="*/ 17 h 30"/>
                  <a:gd name="T44" fmla="*/ 128 w 131"/>
                  <a:gd name="T45" fmla="*/ 17 h 30"/>
                  <a:gd name="T46" fmla="*/ 131 w 131"/>
                  <a:gd name="T47" fmla="*/ 17 h 30"/>
                  <a:gd name="T48" fmla="*/ 129 w 131"/>
                  <a:gd name="T49" fmla="*/ 20 h 30"/>
                  <a:gd name="T50" fmla="*/ 129 w 131"/>
                  <a:gd name="T51" fmla="*/ 23 h 30"/>
                  <a:gd name="T52" fmla="*/ 129 w 131"/>
                  <a:gd name="T53" fmla="*/ 24 h 30"/>
                  <a:gd name="T54" fmla="*/ 129 w 131"/>
                  <a:gd name="T55" fmla="*/ 26 h 30"/>
                  <a:gd name="T56" fmla="*/ 116 w 131"/>
                  <a:gd name="T57" fmla="*/ 30 h 30"/>
                  <a:gd name="T58" fmla="*/ 104 w 131"/>
                  <a:gd name="T59" fmla="*/ 27 h 30"/>
                  <a:gd name="T60" fmla="*/ 92 w 131"/>
                  <a:gd name="T61" fmla="*/ 20 h 30"/>
                  <a:gd name="T62" fmla="*/ 81 w 131"/>
                  <a:gd name="T63" fmla="*/ 11 h 30"/>
                  <a:gd name="T64" fmla="*/ 80 w 131"/>
                  <a:gd name="T65" fmla="*/ 11 h 30"/>
                  <a:gd name="T66" fmla="*/ 78 w 131"/>
                  <a:gd name="T67" fmla="*/ 12 h 30"/>
                  <a:gd name="T68" fmla="*/ 78 w 131"/>
                  <a:gd name="T69" fmla="*/ 15 h 30"/>
                  <a:gd name="T70" fmla="*/ 77 w 131"/>
                  <a:gd name="T71" fmla="*/ 17 h 30"/>
                  <a:gd name="T72" fmla="*/ 71 w 131"/>
                  <a:gd name="T73" fmla="*/ 20 h 30"/>
                  <a:gd name="T74" fmla="*/ 66 w 131"/>
                  <a:gd name="T75" fmla="*/ 23 h 30"/>
                  <a:gd name="T76" fmla="*/ 60 w 131"/>
                  <a:gd name="T77" fmla="*/ 24 h 30"/>
                  <a:gd name="T78" fmla="*/ 60 w 131"/>
                  <a:gd name="T79" fmla="*/ 21 h 30"/>
                  <a:gd name="T80" fmla="*/ 59 w 131"/>
                  <a:gd name="T81" fmla="*/ 18 h 30"/>
                  <a:gd name="T82" fmla="*/ 59 w 131"/>
                  <a:gd name="T83" fmla="*/ 17 h 30"/>
                  <a:gd name="T84" fmla="*/ 56 w 131"/>
                  <a:gd name="T85" fmla="*/ 17 h 30"/>
                  <a:gd name="T86" fmla="*/ 53 w 131"/>
                  <a:gd name="T87" fmla="*/ 18 h 30"/>
                  <a:gd name="T88" fmla="*/ 50 w 131"/>
                  <a:gd name="T89" fmla="*/ 21 h 30"/>
                  <a:gd name="T90" fmla="*/ 47 w 131"/>
                  <a:gd name="T91" fmla="*/ 24 h 30"/>
                  <a:gd name="T92" fmla="*/ 45 w 131"/>
                  <a:gd name="T93" fmla="*/ 26 h 30"/>
                  <a:gd name="T94" fmla="*/ 33 w 131"/>
                  <a:gd name="T95" fmla="*/ 29 h 30"/>
                  <a:gd name="T96" fmla="*/ 20 w 131"/>
                  <a:gd name="T97" fmla="*/ 29 h 30"/>
                  <a:gd name="T98" fmla="*/ 6 w 131"/>
                  <a:gd name="T99" fmla="*/ 27 h 30"/>
                  <a:gd name="T100" fmla="*/ 5 w 131"/>
                  <a:gd name="T101" fmla="*/ 27 h 30"/>
                  <a:gd name="T102" fmla="*/ 3 w 131"/>
                  <a:gd name="T103" fmla="*/ 24 h 30"/>
                  <a:gd name="T104" fmla="*/ 2 w 131"/>
                  <a:gd name="T105" fmla="*/ 21 h 30"/>
                  <a:gd name="T106" fmla="*/ 3 w 131"/>
                  <a:gd name="T107" fmla="*/ 18 h 30"/>
                  <a:gd name="T108" fmla="*/ 0 w 131"/>
                  <a:gd name="T10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1" h="30">
                    <a:moveTo>
                      <a:pt x="0" y="5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0" y="0"/>
                    </a:lnTo>
                    <a:lnTo>
                      <a:pt x="33" y="3"/>
                    </a:lnTo>
                    <a:lnTo>
                      <a:pt x="48" y="6"/>
                    </a:lnTo>
                    <a:lnTo>
                      <a:pt x="60" y="8"/>
                    </a:lnTo>
                    <a:lnTo>
                      <a:pt x="72" y="2"/>
                    </a:lnTo>
                    <a:lnTo>
                      <a:pt x="86" y="2"/>
                    </a:lnTo>
                    <a:lnTo>
                      <a:pt x="99" y="6"/>
                    </a:lnTo>
                    <a:lnTo>
                      <a:pt x="102" y="9"/>
                    </a:lnTo>
                    <a:lnTo>
                      <a:pt x="107" y="12"/>
                    </a:lnTo>
                    <a:lnTo>
                      <a:pt x="110" y="15"/>
                    </a:lnTo>
                    <a:lnTo>
                      <a:pt x="111" y="17"/>
                    </a:lnTo>
                    <a:lnTo>
                      <a:pt x="114" y="17"/>
                    </a:lnTo>
                    <a:lnTo>
                      <a:pt x="117" y="17"/>
                    </a:lnTo>
                    <a:lnTo>
                      <a:pt x="122" y="17"/>
                    </a:lnTo>
                    <a:lnTo>
                      <a:pt x="125" y="17"/>
                    </a:lnTo>
                    <a:lnTo>
                      <a:pt x="128" y="17"/>
                    </a:lnTo>
                    <a:lnTo>
                      <a:pt x="131" y="17"/>
                    </a:lnTo>
                    <a:lnTo>
                      <a:pt x="129" y="20"/>
                    </a:lnTo>
                    <a:lnTo>
                      <a:pt x="129" y="23"/>
                    </a:lnTo>
                    <a:lnTo>
                      <a:pt x="129" y="24"/>
                    </a:lnTo>
                    <a:lnTo>
                      <a:pt x="129" y="26"/>
                    </a:lnTo>
                    <a:lnTo>
                      <a:pt x="116" y="30"/>
                    </a:lnTo>
                    <a:lnTo>
                      <a:pt x="104" y="27"/>
                    </a:lnTo>
                    <a:lnTo>
                      <a:pt x="92" y="20"/>
                    </a:lnTo>
                    <a:lnTo>
                      <a:pt x="81" y="11"/>
                    </a:lnTo>
                    <a:lnTo>
                      <a:pt x="80" y="11"/>
                    </a:lnTo>
                    <a:lnTo>
                      <a:pt x="78" y="12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1" y="20"/>
                    </a:lnTo>
                    <a:lnTo>
                      <a:pt x="66" y="23"/>
                    </a:lnTo>
                    <a:lnTo>
                      <a:pt x="60" y="24"/>
                    </a:lnTo>
                    <a:lnTo>
                      <a:pt x="60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6" y="17"/>
                    </a:lnTo>
                    <a:lnTo>
                      <a:pt x="53" y="18"/>
                    </a:lnTo>
                    <a:lnTo>
                      <a:pt x="50" y="21"/>
                    </a:lnTo>
                    <a:lnTo>
                      <a:pt x="47" y="24"/>
                    </a:lnTo>
                    <a:lnTo>
                      <a:pt x="45" y="26"/>
                    </a:lnTo>
                    <a:lnTo>
                      <a:pt x="33" y="29"/>
                    </a:lnTo>
                    <a:lnTo>
                      <a:pt x="20" y="29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3" y="1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" name="Freeform 21"/>
              <p:cNvSpPr>
                <a:spLocks/>
              </p:cNvSpPr>
              <p:nvPr/>
            </p:nvSpPr>
            <p:spPr bwMode="gray">
              <a:xfrm>
                <a:off x="2846" y="2359"/>
                <a:ext cx="148" cy="181"/>
              </a:xfrm>
              <a:custGeom>
                <a:avLst/>
                <a:gdLst>
                  <a:gd name="T0" fmla="*/ 119 w 159"/>
                  <a:gd name="T1" fmla="*/ 55 h 195"/>
                  <a:gd name="T2" fmla="*/ 120 w 159"/>
                  <a:gd name="T3" fmla="*/ 67 h 195"/>
                  <a:gd name="T4" fmla="*/ 122 w 159"/>
                  <a:gd name="T5" fmla="*/ 73 h 195"/>
                  <a:gd name="T6" fmla="*/ 122 w 159"/>
                  <a:gd name="T7" fmla="*/ 81 h 195"/>
                  <a:gd name="T8" fmla="*/ 114 w 159"/>
                  <a:gd name="T9" fmla="*/ 85 h 195"/>
                  <a:gd name="T10" fmla="*/ 104 w 159"/>
                  <a:gd name="T11" fmla="*/ 91 h 195"/>
                  <a:gd name="T12" fmla="*/ 107 w 159"/>
                  <a:gd name="T13" fmla="*/ 94 h 195"/>
                  <a:gd name="T14" fmla="*/ 116 w 159"/>
                  <a:gd name="T15" fmla="*/ 96 h 195"/>
                  <a:gd name="T16" fmla="*/ 122 w 159"/>
                  <a:gd name="T17" fmla="*/ 103 h 195"/>
                  <a:gd name="T18" fmla="*/ 132 w 159"/>
                  <a:gd name="T19" fmla="*/ 105 h 195"/>
                  <a:gd name="T20" fmla="*/ 134 w 159"/>
                  <a:gd name="T21" fmla="*/ 108 h 195"/>
                  <a:gd name="T22" fmla="*/ 138 w 159"/>
                  <a:gd name="T23" fmla="*/ 115 h 195"/>
                  <a:gd name="T24" fmla="*/ 144 w 159"/>
                  <a:gd name="T25" fmla="*/ 124 h 195"/>
                  <a:gd name="T26" fmla="*/ 150 w 159"/>
                  <a:gd name="T27" fmla="*/ 128 h 195"/>
                  <a:gd name="T28" fmla="*/ 158 w 159"/>
                  <a:gd name="T29" fmla="*/ 131 h 195"/>
                  <a:gd name="T30" fmla="*/ 158 w 159"/>
                  <a:gd name="T31" fmla="*/ 140 h 195"/>
                  <a:gd name="T32" fmla="*/ 150 w 159"/>
                  <a:gd name="T33" fmla="*/ 153 h 195"/>
                  <a:gd name="T34" fmla="*/ 147 w 159"/>
                  <a:gd name="T35" fmla="*/ 164 h 195"/>
                  <a:gd name="T36" fmla="*/ 147 w 159"/>
                  <a:gd name="T37" fmla="*/ 168 h 195"/>
                  <a:gd name="T38" fmla="*/ 153 w 159"/>
                  <a:gd name="T39" fmla="*/ 195 h 195"/>
                  <a:gd name="T40" fmla="*/ 144 w 159"/>
                  <a:gd name="T41" fmla="*/ 185 h 195"/>
                  <a:gd name="T42" fmla="*/ 96 w 159"/>
                  <a:gd name="T43" fmla="*/ 159 h 195"/>
                  <a:gd name="T44" fmla="*/ 69 w 159"/>
                  <a:gd name="T45" fmla="*/ 141 h 195"/>
                  <a:gd name="T46" fmla="*/ 60 w 159"/>
                  <a:gd name="T47" fmla="*/ 134 h 195"/>
                  <a:gd name="T48" fmla="*/ 51 w 159"/>
                  <a:gd name="T49" fmla="*/ 126 h 195"/>
                  <a:gd name="T50" fmla="*/ 41 w 159"/>
                  <a:gd name="T51" fmla="*/ 111 h 195"/>
                  <a:gd name="T52" fmla="*/ 29 w 159"/>
                  <a:gd name="T53" fmla="*/ 100 h 195"/>
                  <a:gd name="T54" fmla="*/ 13 w 159"/>
                  <a:gd name="T55" fmla="*/ 94 h 195"/>
                  <a:gd name="T56" fmla="*/ 4 w 159"/>
                  <a:gd name="T57" fmla="*/ 84 h 195"/>
                  <a:gd name="T58" fmla="*/ 0 w 159"/>
                  <a:gd name="T59" fmla="*/ 75 h 195"/>
                  <a:gd name="T60" fmla="*/ 4 w 159"/>
                  <a:gd name="T61" fmla="*/ 64 h 195"/>
                  <a:gd name="T62" fmla="*/ 30 w 159"/>
                  <a:gd name="T63" fmla="*/ 39 h 195"/>
                  <a:gd name="T64" fmla="*/ 36 w 159"/>
                  <a:gd name="T65" fmla="*/ 37 h 195"/>
                  <a:gd name="T66" fmla="*/ 38 w 159"/>
                  <a:gd name="T67" fmla="*/ 22 h 195"/>
                  <a:gd name="T68" fmla="*/ 57 w 159"/>
                  <a:gd name="T69" fmla="*/ 7 h 195"/>
                  <a:gd name="T70" fmla="*/ 69 w 159"/>
                  <a:gd name="T71" fmla="*/ 1 h 195"/>
                  <a:gd name="T72" fmla="*/ 72 w 159"/>
                  <a:gd name="T73" fmla="*/ 3 h 195"/>
                  <a:gd name="T74" fmla="*/ 75 w 159"/>
                  <a:gd name="T75" fmla="*/ 3 h 195"/>
                  <a:gd name="T76" fmla="*/ 78 w 159"/>
                  <a:gd name="T77" fmla="*/ 12 h 195"/>
                  <a:gd name="T78" fmla="*/ 81 w 159"/>
                  <a:gd name="T79" fmla="*/ 16 h 195"/>
                  <a:gd name="T80" fmla="*/ 80 w 159"/>
                  <a:gd name="T81" fmla="*/ 15 h 195"/>
                  <a:gd name="T82" fmla="*/ 78 w 159"/>
                  <a:gd name="T83" fmla="*/ 18 h 195"/>
                  <a:gd name="T84" fmla="*/ 84 w 159"/>
                  <a:gd name="T85" fmla="*/ 36 h 195"/>
                  <a:gd name="T86" fmla="*/ 83 w 159"/>
                  <a:gd name="T87" fmla="*/ 54 h 195"/>
                  <a:gd name="T88" fmla="*/ 93 w 159"/>
                  <a:gd name="T89" fmla="*/ 58 h 195"/>
                  <a:gd name="T90" fmla="*/ 102 w 159"/>
                  <a:gd name="T91" fmla="*/ 55 h 195"/>
                  <a:gd name="T92" fmla="*/ 108 w 159"/>
                  <a:gd name="T93" fmla="*/ 45 h 195"/>
                  <a:gd name="T94" fmla="*/ 116 w 159"/>
                  <a:gd name="T95" fmla="*/ 40 h 195"/>
                  <a:gd name="T96" fmla="*/ 117 w 159"/>
                  <a:gd name="T97" fmla="*/ 46 h 195"/>
                  <a:gd name="T98" fmla="*/ 119 w 159"/>
                  <a:gd name="T99" fmla="*/ 5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195">
                    <a:moveTo>
                      <a:pt x="117" y="45"/>
                    </a:moveTo>
                    <a:lnTo>
                      <a:pt x="117" y="49"/>
                    </a:lnTo>
                    <a:lnTo>
                      <a:pt x="119" y="55"/>
                    </a:lnTo>
                    <a:lnTo>
                      <a:pt x="120" y="60"/>
                    </a:lnTo>
                    <a:lnTo>
                      <a:pt x="122" y="63"/>
                    </a:lnTo>
                    <a:lnTo>
                      <a:pt x="120" y="67"/>
                    </a:lnTo>
                    <a:lnTo>
                      <a:pt x="120" y="69"/>
                    </a:lnTo>
                    <a:lnTo>
                      <a:pt x="120" y="72"/>
                    </a:lnTo>
                    <a:lnTo>
                      <a:pt x="122" y="73"/>
                    </a:lnTo>
                    <a:lnTo>
                      <a:pt x="123" y="76"/>
                    </a:lnTo>
                    <a:lnTo>
                      <a:pt x="123" y="78"/>
                    </a:lnTo>
                    <a:lnTo>
                      <a:pt x="122" y="81"/>
                    </a:lnTo>
                    <a:lnTo>
                      <a:pt x="119" y="82"/>
                    </a:lnTo>
                    <a:lnTo>
                      <a:pt x="116" y="84"/>
                    </a:lnTo>
                    <a:lnTo>
                      <a:pt x="114" y="85"/>
                    </a:lnTo>
                    <a:lnTo>
                      <a:pt x="111" y="88"/>
                    </a:lnTo>
                    <a:lnTo>
                      <a:pt x="108" y="90"/>
                    </a:lnTo>
                    <a:lnTo>
                      <a:pt x="104" y="91"/>
                    </a:lnTo>
                    <a:lnTo>
                      <a:pt x="99" y="91"/>
                    </a:lnTo>
                    <a:lnTo>
                      <a:pt x="104" y="93"/>
                    </a:lnTo>
                    <a:lnTo>
                      <a:pt x="107" y="94"/>
                    </a:lnTo>
                    <a:lnTo>
                      <a:pt x="108" y="96"/>
                    </a:lnTo>
                    <a:lnTo>
                      <a:pt x="113" y="97"/>
                    </a:lnTo>
                    <a:lnTo>
                      <a:pt x="116" y="96"/>
                    </a:lnTo>
                    <a:lnTo>
                      <a:pt x="117" y="99"/>
                    </a:lnTo>
                    <a:lnTo>
                      <a:pt x="119" y="102"/>
                    </a:lnTo>
                    <a:lnTo>
                      <a:pt x="122" y="103"/>
                    </a:lnTo>
                    <a:lnTo>
                      <a:pt x="125" y="105"/>
                    </a:lnTo>
                    <a:lnTo>
                      <a:pt x="129" y="105"/>
                    </a:lnTo>
                    <a:lnTo>
                      <a:pt x="132" y="105"/>
                    </a:lnTo>
                    <a:lnTo>
                      <a:pt x="134" y="106"/>
                    </a:lnTo>
                    <a:lnTo>
                      <a:pt x="134" y="106"/>
                    </a:lnTo>
                    <a:lnTo>
                      <a:pt x="134" y="108"/>
                    </a:lnTo>
                    <a:lnTo>
                      <a:pt x="134" y="109"/>
                    </a:lnTo>
                    <a:lnTo>
                      <a:pt x="137" y="112"/>
                    </a:lnTo>
                    <a:lnTo>
                      <a:pt x="138" y="115"/>
                    </a:lnTo>
                    <a:lnTo>
                      <a:pt x="141" y="118"/>
                    </a:lnTo>
                    <a:lnTo>
                      <a:pt x="143" y="121"/>
                    </a:lnTo>
                    <a:lnTo>
                      <a:pt x="144" y="124"/>
                    </a:lnTo>
                    <a:lnTo>
                      <a:pt x="144" y="126"/>
                    </a:lnTo>
                    <a:lnTo>
                      <a:pt x="147" y="128"/>
                    </a:lnTo>
                    <a:lnTo>
                      <a:pt x="150" y="128"/>
                    </a:lnTo>
                    <a:lnTo>
                      <a:pt x="153" y="128"/>
                    </a:lnTo>
                    <a:lnTo>
                      <a:pt x="155" y="129"/>
                    </a:lnTo>
                    <a:lnTo>
                      <a:pt x="158" y="131"/>
                    </a:lnTo>
                    <a:lnTo>
                      <a:pt x="159" y="134"/>
                    </a:lnTo>
                    <a:lnTo>
                      <a:pt x="159" y="137"/>
                    </a:lnTo>
                    <a:lnTo>
                      <a:pt x="158" y="140"/>
                    </a:lnTo>
                    <a:lnTo>
                      <a:pt x="156" y="144"/>
                    </a:lnTo>
                    <a:lnTo>
                      <a:pt x="153" y="149"/>
                    </a:lnTo>
                    <a:lnTo>
                      <a:pt x="150" y="153"/>
                    </a:lnTo>
                    <a:lnTo>
                      <a:pt x="147" y="156"/>
                    </a:lnTo>
                    <a:lnTo>
                      <a:pt x="147" y="159"/>
                    </a:lnTo>
                    <a:lnTo>
                      <a:pt x="147" y="164"/>
                    </a:lnTo>
                    <a:lnTo>
                      <a:pt x="146" y="167"/>
                    </a:lnTo>
                    <a:lnTo>
                      <a:pt x="147" y="167"/>
                    </a:lnTo>
                    <a:lnTo>
                      <a:pt x="147" y="168"/>
                    </a:lnTo>
                    <a:lnTo>
                      <a:pt x="149" y="177"/>
                    </a:lnTo>
                    <a:lnTo>
                      <a:pt x="150" y="186"/>
                    </a:lnTo>
                    <a:lnTo>
                      <a:pt x="153" y="195"/>
                    </a:lnTo>
                    <a:lnTo>
                      <a:pt x="150" y="192"/>
                    </a:lnTo>
                    <a:lnTo>
                      <a:pt x="147" y="189"/>
                    </a:lnTo>
                    <a:lnTo>
                      <a:pt x="144" y="185"/>
                    </a:lnTo>
                    <a:lnTo>
                      <a:pt x="141" y="182"/>
                    </a:lnTo>
                    <a:lnTo>
                      <a:pt x="119" y="170"/>
                    </a:lnTo>
                    <a:lnTo>
                      <a:pt x="96" y="159"/>
                    </a:lnTo>
                    <a:lnTo>
                      <a:pt x="74" y="146"/>
                    </a:lnTo>
                    <a:lnTo>
                      <a:pt x="72" y="144"/>
                    </a:lnTo>
                    <a:lnTo>
                      <a:pt x="69" y="141"/>
                    </a:lnTo>
                    <a:lnTo>
                      <a:pt x="66" y="140"/>
                    </a:lnTo>
                    <a:lnTo>
                      <a:pt x="63" y="137"/>
                    </a:lnTo>
                    <a:lnTo>
                      <a:pt x="60" y="134"/>
                    </a:lnTo>
                    <a:lnTo>
                      <a:pt x="59" y="132"/>
                    </a:lnTo>
                    <a:lnTo>
                      <a:pt x="54" y="129"/>
                    </a:lnTo>
                    <a:lnTo>
                      <a:pt x="51" y="126"/>
                    </a:lnTo>
                    <a:lnTo>
                      <a:pt x="48" y="121"/>
                    </a:lnTo>
                    <a:lnTo>
                      <a:pt x="44" y="115"/>
                    </a:lnTo>
                    <a:lnTo>
                      <a:pt x="41" y="111"/>
                    </a:lnTo>
                    <a:lnTo>
                      <a:pt x="36" y="108"/>
                    </a:lnTo>
                    <a:lnTo>
                      <a:pt x="33" y="103"/>
                    </a:lnTo>
                    <a:lnTo>
                      <a:pt x="29" y="100"/>
                    </a:lnTo>
                    <a:lnTo>
                      <a:pt x="24" y="97"/>
                    </a:lnTo>
                    <a:lnTo>
                      <a:pt x="18" y="96"/>
                    </a:lnTo>
                    <a:lnTo>
                      <a:pt x="13" y="94"/>
                    </a:lnTo>
                    <a:lnTo>
                      <a:pt x="9" y="91"/>
                    </a:lnTo>
                    <a:lnTo>
                      <a:pt x="6" y="88"/>
                    </a:lnTo>
                    <a:lnTo>
                      <a:pt x="4" y="84"/>
                    </a:lnTo>
                    <a:lnTo>
                      <a:pt x="1" y="81"/>
                    </a:lnTo>
                    <a:lnTo>
                      <a:pt x="0" y="78"/>
                    </a:lnTo>
                    <a:lnTo>
                      <a:pt x="0" y="75"/>
                    </a:lnTo>
                    <a:lnTo>
                      <a:pt x="0" y="70"/>
                    </a:lnTo>
                    <a:lnTo>
                      <a:pt x="1" y="67"/>
                    </a:lnTo>
                    <a:lnTo>
                      <a:pt x="4" y="64"/>
                    </a:lnTo>
                    <a:lnTo>
                      <a:pt x="15" y="52"/>
                    </a:lnTo>
                    <a:lnTo>
                      <a:pt x="30" y="40"/>
                    </a:lnTo>
                    <a:lnTo>
                      <a:pt x="30" y="39"/>
                    </a:lnTo>
                    <a:lnTo>
                      <a:pt x="32" y="37"/>
                    </a:lnTo>
                    <a:lnTo>
                      <a:pt x="35" y="37"/>
                    </a:lnTo>
                    <a:lnTo>
                      <a:pt x="36" y="37"/>
                    </a:lnTo>
                    <a:lnTo>
                      <a:pt x="36" y="31"/>
                    </a:lnTo>
                    <a:lnTo>
                      <a:pt x="36" y="27"/>
                    </a:lnTo>
                    <a:lnTo>
                      <a:pt x="38" y="22"/>
                    </a:lnTo>
                    <a:lnTo>
                      <a:pt x="41" y="19"/>
                    </a:lnTo>
                    <a:lnTo>
                      <a:pt x="48" y="12"/>
                    </a:lnTo>
                    <a:lnTo>
                      <a:pt x="57" y="7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69" y="1"/>
                    </a:lnTo>
                    <a:lnTo>
                      <a:pt x="71" y="1"/>
                    </a:lnTo>
                    <a:lnTo>
                      <a:pt x="72" y="1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4" y="3"/>
                    </a:lnTo>
                    <a:lnTo>
                      <a:pt x="75" y="3"/>
                    </a:lnTo>
                    <a:lnTo>
                      <a:pt x="75" y="6"/>
                    </a:lnTo>
                    <a:lnTo>
                      <a:pt x="77" y="9"/>
                    </a:lnTo>
                    <a:lnTo>
                      <a:pt x="78" y="12"/>
                    </a:lnTo>
                    <a:lnTo>
                      <a:pt x="80" y="13"/>
                    </a:lnTo>
                    <a:lnTo>
                      <a:pt x="81" y="15"/>
                    </a:lnTo>
                    <a:lnTo>
                      <a:pt x="81" y="16"/>
                    </a:lnTo>
                    <a:lnTo>
                      <a:pt x="80" y="18"/>
                    </a:lnTo>
                    <a:lnTo>
                      <a:pt x="80" y="16"/>
                    </a:lnTo>
                    <a:lnTo>
                      <a:pt x="80" y="15"/>
                    </a:lnTo>
                    <a:lnTo>
                      <a:pt x="78" y="13"/>
                    </a:lnTo>
                    <a:lnTo>
                      <a:pt x="78" y="13"/>
                    </a:lnTo>
                    <a:lnTo>
                      <a:pt x="78" y="18"/>
                    </a:lnTo>
                    <a:lnTo>
                      <a:pt x="80" y="22"/>
                    </a:lnTo>
                    <a:lnTo>
                      <a:pt x="83" y="27"/>
                    </a:lnTo>
                    <a:lnTo>
                      <a:pt x="84" y="36"/>
                    </a:lnTo>
                    <a:lnTo>
                      <a:pt x="81" y="45"/>
                    </a:lnTo>
                    <a:lnTo>
                      <a:pt x="78" y="52"/>
                    </a:lnTo>
                    <a:lnTo>
                      <a:pt x="83" y="54"/>
                    </a:lnTo>
                    <a:lnTo>
                      <a:pt x="87" y="55"/>
                    </a:lnTo>
                    <a:lnTo>
                      <a:pt x="90" y="57"/>
                    </a:lnTo>
                    <a:lnTo>
                      <a:pt x="93" y="58"/>
                    </a:lnTo>
                    <a:lnTo>
                      <a:pt x="98" y="58"/>
                    </a:lnTo>
                    <a:lnTo>
                      <a:pt x="99" y="57"/>
                    </a:lnTo>
                    <a:lnTo>
                      <a:pt x="102" y="55"/>
                    </a:lnTo>
                    <a:lnTo>
                      <a:pt x="104" y="52"/>
                    </a:lnTo>
                    <a:lnTo>
                      <a:pt x="107" y="48"/>
                    </a:lnTo>
                    <a:lnTo>
                      <a:pt x="108" y="45"/>
                    </a:lnTo>
                    <a:lnTo>
                      <a:pt x="111" y="43"/>
                    </a:lnTo>
                    <a:lnTo>
                      <a:pt x="113" y="40"/>
                    </a:lnTo>
                    <a:lnTo>
                      <a:pt x="116" y="40"/>
                    </a:lnTo>
                    <a:lnTo>
                      <a:pt x="116" y="42"/>
                    </a:lnTo>
                    <a:lnTo>
                      <a:pt x="116" y="43"/>
                    </a:lnTo>
                    <a:lnTo>
                      <a:pt x="117" y="46"/>
                    </a:lnTo>
                    <a:lnTo>
                      <a:pt x="117" y="48"/>
                    </a:lnTo>
                    <a:lnTo>
                      <a:pt x="117" y="51"/>
                    </a:lnTo>
                    <a:lnTo>
                      <a:pt x="119" y="52"/>
                    </a:lnTo>
                    <a:lnTo>
                      <a:pt x="117" y="4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" name="Freeform 22"/>
              <p:cNvSpPr>
                <a:spLocks/>
              </p:cNvSpPr>
              <p:nvPr/>
            </p:nvSpPr>
            <p:spPr bwMode="gray">
              <a:xfrm>
                <a:off x="2938" y="2277"/>
                <a:ext cx="257" cy="265"/>
              </a:xfrm>
              <a:custGeom>
                <a:avLst/>
                <a:gdLst>
                  <a:gd name="T0" fmla="*/ 66 w 278"/>
                  <a:gd name="T1" fmla="*/ 269 h 286"/>
                  <a:gd name="T2" fmla="*/ 161 w 278"/>
                  <a:gd name="T3" fmla="*/ 245 h 286"/>
                  <a:gd name="T4" fmla="*/ 251 w 278"/>
                  <a:gd name="T5" fmla="*/ 251 h 286"/>
                  <a:gd name="T6" fmla="*/ 260 w 278"/>
                  <a:gd name="T7" fmla="*/ 238 h 286"/>
                  <a:gd name="T8" fmla="*/ 250 w 278"/>
                  <a:gd name="T9" fmla="*/ 223 h 286"/>
                  <a:gd name="T10" fmla="*/ 241 w 278"/>
                  <a:gd name="T11" fmla="*/ 203 h 286"/>
                  <a:gd name="T12" fmla="*/ 238 w 278"/>
                  <a:gd name="T13" fmla="*/ 182 h 286"/>
                  <a:gd name="T14" fmla="*/ 250 w 278"/>
                  <a:gd name="T15" fmla="*/ 168 h 286"/>
                  <a:gd name="T16" fmla="*/ 254 w 278"/>
                  <a:gd name="T17" fmla="*/ 144 h 286"/>
                  <a:gd name="T18" fmla="*/ 271 w 278"/>
                  <a:gd name="T19" fmla="*/ 123 h 286"/>
                  <a:gd name="T20" fmla="*/ 272 w 278"/>
                  <a:gd name="T21" fmla="*/ 86 h 286"/>
                  <a:gd name="T22" fmla="*/ 269 w 278"/>
                  <a:gd name="T23" fmla="*/ 78 h 286"/>
                  <a:gd name="T24" fmla="*/ 269 w 278"/>
                  <a:gd name="T25" fmla="*/ 62 h 286"/>
                  <a:gd name="T26" fmla="*/ 257 w 278"/>
                  <a:gd name="T27" fmla="*/ 48 h 286"/>
                  <a:gd name="T28" fmla="*/ 232 w 278"/>
                  <a:gd name="T29" fmla="*/ 35 h 286"/>
                  <a:gd name="T30" fmla="*/ 194 w 278"/>
                  <a:gd name="T31" fmla="*/ 50 h 286"/>
                  <a:gd name="T32" fmla="*/ 163 w 278"/>
                  <a:gd name="T33" fmla="*/ 17 h 286"/>
                  <a:gd name="T34" fmla="*/ 155 w 278"/>
                  <a:gd name="T35" fmla="*/ 15 h 286"/>
                  <a:gd name="T36" fmla="*/ 142 w 278"/>
                  <a:gd name="T37" fmla="*/ 14 h 286"/>
                  <a:gd name="T38" fmla="*/ 132 w 278"/>
                  <a:gd name="T39" fmla="*/ 23 h 286"/>
                  <a:gd name="T40" fmla="*/ 128 w 278"/>
                  <a:gd name="T41" fmla="*/ 21 h 286"/>
                  <a:gd name="T42" fmla="*/ 126 w 278"/>
                  <a:gd name="T43" fmla="*/ 8 h 286"/>
                  <a:gd name="T44" fmla="*/ 117 w 278"/>
                  <a:gd name="T45" fmla="*/ 2 h 286"/>
                  <a:gd name="T46" fmla="*/ 104 w 278"/>
                  <a:gd name="T47" fmla="*/ 2 h 286"/>
                  <a:gd name="T48" fmla="*/ 101 w 278"/>
                  <a:gd name="T49" fmla="*/ 9 h 286"/>
                  <a:gd name="T50" fmla="*/ 86 w 278"/>
                  <a:gd name="T51" fmla="*/ 17 h 286"/>
                  <a:gd name="T52" fmla="*/ 66 w 278"/>
                  <a:gd name="T53" fmla="*/ 8 h 286"/>
                  <a:gd name="T54" fmla="*/ 54 w 278"/>
                  <a:gd name="T55" fmla="*/ 15 h 286"/>
                  <a:gd name="T56" fmla="*/ 47 w 278"/>
                  <a:gd name="T57" fmla="*/ 17 h 286"/>
                  <a:gd name="T58" fmla="*/ 42 w 278"/>
                  <a:gd name="T59" fmla="*/ 21 h 286"/>
                  <a:gd name="T60" fmla="*/ 39 w 278"/>
                  <a:gd name="T61" fmla="*/ 36 h 286"/>
                  <a:gd name="T62" fmla="*/ 42 w 278"/>
                  <a:gd name="T63" fmla="*/ 59 h 286"/>
                  <a:gd name="T64" fmla="*/ 48 w 278"/>
                  <a:gd name="T65" fmla="*/ 68 h 286"/>
                  <a:gd name="T66" fmla="*/ 47 w 278"/>
                  <a:gd name="T67" fmla="*/ 71 h 286"/>
                  <a:gd name="T68" fmla="*/ 42 w 278"/>
                  <a:gd name="T69" fmla="*/ 84 h 286"/>
                  <a:gd name="T70" fmla="*/ 51 w 278"/>
                  <a:gd name="T71" fmla="*/ 96 h 286"/>
                  <a:gd name="T72" fmla="*/ 36 w 278"/>
                  <a:gd name="T73" fmla="*/ 93 h 286"/>
                  <a:gd name="T74" fmla="*/ 32 w 278"/>
                  <a:gd name="T75" fmla="*/ 99 h 286"/>
                  <a:gd name="T76" fmla="*/ 32 w 278"/>
                  <a:gd name="T77" fmla="*/ 108 h 286"/>
                  <a:gd name="T78" fmla="*/ 36 w 278"/>
                  <a:gd name="T79" fmla="*/ 116 h 286"/>
                  <a:gd name="T80" fmla="*/ 32 w 278"/>
                  <a:gd name="T81" fmla="*/ 129 h 286"/>
                  <a:gd name="T82" fmla="*/ 20 w 278"/>
                  <a:gd name="T83" fmla="*/ 138 h 286"/>
                  <a:gd name="T84" fmla="*/ 24 w 278"/>
                  <a:gd name="T85" fmla="*/ 165 h 286"/>
                  <a:gd name="T86" fmla="*/ 12 w 278"/>
                  <a:gd name="T87" fmla="*/ 177 h 286"/>
                  <a:gd name="T88" fmla="*/ 9 w 278"/>
                  <a:gd name="T89" fmla="*/ 185 h 286"/>
                  <a:gd name="T90" fmla="*/ 36 w 278"/>
                  <a:gd name="T91" fmla="*/ 201 h 286"/>
                  <a:gd name="T92" fmla="*/ 59 w 278"/>
                  <a:gd name="T93" fmla="*/ 224 h 286"/>
                  <a:gd name="T94" fmla="*/ 60 w 278"/>
                  <a:gd name="T95" fmla="*/ 230 h 286"/>
                  <a:gd name="T96" fmla="*/ 50 w 278"/>
                  <a:gd name="T97" fmla="*/ 242 h 286"/>
                  <a:gd name="T98" fmla="*/ 48 w 278"/>
                  <a:gd name="T99" fmla="*/ 251 h 286"/>
                  <a:gd name="T100" fmla="*/ 51 w 278"/>
                  <a:gd name="T101" fmla="*/ 27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8" h="286">
                    <a:moveTo>
                      <a:pt x="54" y="284"/>
                    </a:moveTo>
                    <a:lnTo>
                      <a:pt x="54" y="283"/>
                    </a:lnTo>
                    <a:lnTo>
                      <a:pt x="56" y="280"/>
                    </a:lnTo>
                    <a:lnTo>
                      <a:pt x="60" y="275"/>
                    </a:lnTo>
                    <a:lnTo>
                      <a:pt x="66" y="269"/>
                    </a:lnTo>
                    <a:lnTo>
                      <a:pt x="75" y="262"/>
                    </a:lnTo>
                    <a:lnTo>
                      <a:pt x="89" y="256"/>
                    </a:lnTo>
                    <a:lnTo>
                      <a:pt x="108" y="251"/>
                    </a:lnTo>
                    <a:lnTo>
                      <a:pt x="131" y="247"/>
                    </a:lnTo>
                    <a:lnTo>
                      <a:pt x="161" y="245"/>
                    </a:lnTo>
                    <a:lnTo>
                      <a:pt x="197" y="247"/>
                    </a:lnTo>
                    <a:lnTo>
                      <a:pt x="241" y="250"/>
                    </a:lnTo>
                    <a:lnTo>
                      <a:pt x="244" y="251"/>
                    </a:lnTo>
                    <a:lnTo>
                      <a:pt x="248" y="251"/>
                    </a:lnTo>
                    <a:lnTo>
                      <a:pt x="251" y="251"/>
                    </a:lnTo>
                    <a:lnTo>
                      <a:pt x="254" y="251"/>
                    </a:lnTo>
                    <a:lnTo>
                      <a:pt x="257" y="250"/>
                    </a:lnTo>
                    <a:lnTo>
                      <a:pt x="259" y="248"/>
                    </a:lnTo>
                    <a:lnTo>
                      <a:pt x="260" y="242"/>
                    </a:lnTo>
                    <a:lnTo>
                      <a:pt x="260" y="238"/>
                    </a:lnTo>
                    <a:lnTo>
                      <a:pt x="259" y="233"/>
                    </a:lnTo>
                    <a:lnTo>
                      <a:pt x="256" y="229"/>
                    </a:lnTo>
                    <a:lnTo>
                      <a:pt x="251" y="224"/>
                    </a:lnTo>
                    <a:lnTo>
                      <a:pt x="250" y="224"/>
                    </a:lnTo>
                    <a:lnTo>
                      <a:pt x="250" y="223"/>
                    </a:lnTo>
                    <a:lnTo>
                      <a:pt x="251" y="221"/>
                    </a:lnTo>
                    <a:lnTo>
                      <a:pt x="250" y="220"/>
                    </a:lnTo>
                    <a:lnTo>
                      <a:pt x="247" y="213"/>
                    </a:lnTo>
                    <a:lnTo>
                      <a:pt x="244" y="207"/>
                    </a:lnTo>
                    <a:lnTo>
                      <a:pt x="241" y="203"/>
                    </a:lnTo>
                    <a:lnTo>
                      <a:pt x="239" y="198"/>
                    </a:lnTo>
                    <a:lnTo>
                      <a:pt x="239" y="194"/>
                    </a:lnTo>
                    <a:lnTo>
                      <a:pt x="239" y="189"/>
                    </a:lnTo>
                    <a:lnTo>
                      <a:pt x="238" y="185"/>
                    </a:lnTo>
                    <a:lnTo>
                      <a:pt x="238" y="182"/>
                    </a:lnTo>
                    <a:lnTo>
                      <a:pt x="238" y="180"/>
                    </a:lnTo>
                    <a:lnTo>
                      <a:pt x="239" y="179"/>
                    </a:lnTo>
                    <a:lnTo>
                      <a:pt x="241" y="177"/>
                    </a:lnTo>
                    <a:lnTo>
                      <a:pt x="245" y="173"/>
                    </a:lnTo>
                    <a:lnTo>
                      <a:pt x="250" y="168"/>
                    </a:lnTo>
                    <a:lnTo>
                      <a:pt x="253" y="164"/>
                    </a:lnTo>
                    <a:lnTo>
                      <a:pt x="256" y="158"/>
                    </a:lnTo>
                    <a:lnTo>
                      <a:pt x="257" y="153"/>
                    </a:lnTo>
                    <a:lnTo>
                      <a:pt x="256" y="149"/>
                    </a:lnTo>
                    <a:lnTo>
                      <a:pt x="254" y="144"/>
                    </a:lnTo>
                    <a:lnTo>
                      <a:pt x="256" y="140"/>
                    </a:lnTo>
                    <a:lnTo>
                      <a:pt x="257" y="135"/>
                    </a:lnTo>
                    <a:lnTo>
                      <a:pt x="262" y="131"/>
                    </a:lnTo>
                    <a:lnTo>
                      <a:pt x="266" y="126"/>
                    </a:lnTo>
                    <a:lnTo>
                      <a:pt x="271" y="123"/>
                    </a:lnTo>
                    <a:lnTo>
                      <a:pt x="275" y="120"/>
                    </a:lnTo>
                    <a:lnTo>
                      <a:pt x="278" y="110"/>
                    </a:lnTo>
                    <a:lnTo>
                      <a:pt x="277" y="99"/>
                    </a:lnTo>
                    <a:lnTo>
                      <a:pt x="274" y="87"/>
                    </a:lnTo>
                    <a:lnTo>
                      <a:pt x="272" y="86"/>
                    </a:lnTo>
                    <a:lnTo>
                      <a:pt x="269" y="83"/>
                    </a:lnTo>
                    <a:lnTo>
                      <a:pt x="268" y="81"/>
                    </a:lnTo>
                    <a:lnTo>
                      <a:pt x="266" y="78"/>
                    </a:lnTo>
                    <a:lnTo>
                      <a:pt x="268" y="78"/>
                    </a:lnTo>
                    <a:lnTo>
                      <a:pt x="269" y="78"/>
                    </a:lnTo>
                    <a:lnTo>
                      <a:pt x="271" y="78"/>
                    </a:lnTo>
                    <a:lnTo>
                      <a:pt x="272" y="74"/>
                    </a:lnTo>
                    <a:lnTo>
                      <a:pt x="272" y="69"/>
                    </a:lnTo>
                    <a:lnTo>
                      <a:pt x="271" y="63"/>
                    </a:lnTo>
                    <a:lnTo>
                      <a:pt x="269" y="62"/>
                    </a:lnTo>
                    <a:lnTo>
                      <a:pt x="268" y="62"/>
                    </a:lnTo>
                    <a:lnTo>
                      <a:pt x="265" y="60"/>
                    </a:lnTo>
                    <a:lnTo>
                      <a:pt x="265" y="60"/>
                    </a:lnTo>
                    <a:lnTo>
                      <a:pt x="260" y="54"/>
                    </a:lnTo>
                    <a:lnTo>
                      <a:pt x="257" y="48"/>
                    </a:lnTo>
                    <a:lnTo>
                      <a:pt x="253" y="44"/>
                    </a:lnTo>
                    <a:lnTo>
                      <a:pt x="248" y="41"/>
                    </a:lnTo>
                    <a:lnTo>
                      <a:pt x="242" y="39"/>
                    </a:lnTo>
                    <a:lnTo>
                      <a:pt x="238" y="36"/>
                    </a:lnTo>
                    <a:lnTo>
                      <a:pt x="232" y="35"/>
                    </a:lnTo>
                    <a:lnTo>
                      <a:pt x="214" y="36"/>
                    </a:lnTo>
                    <a:lnTo>
                      <a:pt x="194" y="44"/>
                    </a:lnTo>
                    <a:lnTo>
                      <a:pt x="194" y="45"/>
                    </a:lnTo>
                    <a:lnTo>
                      <a:pt x="193" y="47"/>
                    </a:lnTo>
                    <a:lnTo>
                      <a:pt x="194" y="50"/>
                    </a:lnTo>
                    <a:lnTo>
                      <a:pt x="190" y="48"/>
                    </a:lnTo>
                    <a:lnTo>
                      <a:pt x="187" y="45"/>
                    </a:lnTo>
                    <a:lnTo>
                      <a:pt x="184" y="42"/>
                    </a:lnTo>
                    <a:lnTo>
                      <a:pt x="173" y="30"/>
                    </a:lnTo>
                    <a:lnTo>
                      <a:pt x="163" y="17"/>
                    </a:lnTo>
                    <a:lnTo>
                      <a:pt x="161" y="15"/>
                    </a:lnTo>
                    <a:lnTo>
                      <a:pt x="160" y="17"/>
                    </a:lnTo>
                    <a:lnTo>
                      <a:pt x="158" y="17"/>
                    </a:lnTo>
                    <a:lnTo>
                      <a:pt x="157" y="17"/>
                    </a:lnTo>
                    <a:lnTo>
                      <a:pt x="155" y="15"/>
                    </a:lnTo>
                    <a:lnTo>
                      <a:pt x="154" y="14"/>
                    </a:lnTo>
                    <a:lnTo>
                      <a:pt x="152" y="12"/>
                    </a:lnTo>
                    <a:lnTo>
                      <a:pt x="148" y="12"/>
                    </a:lnTo>
                    <a:lnTo>
                      <a:pt x="145" y="12"/>
                    </a:lnTo>
                    <a:lnTo>
                      <a:pt x="142" y="14"/>
                    </a:lnTo>
                    <a:lnTo>
                      <a:pt x="137" y="15"/>
                    </a:lnTo>
                    <a:lnTo>
                      <a:pt x="135" y="17"/>
                    </a:lnTo>
                    <a:lnTo>
                      <a:pt x="134" y="18"/>
                    </a:lnTo>
                    <a:lnTo>
                      <a:pt x="132" y="21"/>
                    </a:lnTo>
                    <a:lnTo>
                      <a:pt x="132" y="23"/>
                    </a:lnTo>
                    <a:lnTo>
                      <a:pt x="131" y="24"/>
                    </a:lnTo>
                    <a:lnTo>
                      <a:pt x="128" y="26"/>
                    </a:lnTo>
                    <a:lnTo>
                      <a:pt x="128" y="24"/>
                    </a:lnTo>
                    <a:lnTo>
                      <a:pt x="126" y="23"/>
                    </a:lnTo>
                    <a:lnTo>
                      <a:pt x="128" y="21"/>
                    </a:lnTo>
                    <a:lnTo>
                      <a:pt x="128" y="20"/>
                    </a:lnTo>
                    <a:lnTo>
                      <a:pt x="128" y="18"/>
                    </a:lnTo>
                    <a:lnTo>
                      <a:pt x="128" y="17"/>
                    </a:lnTo>
                    <a:lnTo>
                      <a:pt x="126" y="12"/>
                    </a:lnTo>
                    <a:lnTo>
                      <a:pt x="126" y="8"/>
                    </a:lnTo>
                    <a:lnTo>
                      <a:pt x="125" y="5"/>
                    </a:lnTo>
                    <a:lnTo>
                      <a:pt x="123" y="2"/>
                    </a:lnTo>
                    <a:lnTo>
                      <a:pt x="123" y="0"/>
                    </a:lnTo>
                    <a:lnTo>
                      <a:pt x="120" y="0"/>
                    </a:lnTo>
                    <a:lnTo>
                      <a:pt x="117" y="2"/>
                    </a:lnTo>
                    <a:lnTo>
                      <a:pt x="114" y="2"/>
                    </a:lnTo>
                    <a:lnTo>
                      <a:pt x="111" y="3"/>
                    </a:lnTo>
                    <a:lnTo>
                      <a:pt x="108" y="3"/>
                    </a:lnTo>
                    <a:lnTo>
                      <a:pt x="107" y="2"/>
                    </a:lnTo>
                    <a:lnTo>
                      <a:pt x="104" y="2"/>
                    </a:lnTo>
                    <a:lnTo>
                      <a:pt x="101" y="3"/>
                    </a:lnTo>
                    <a:lnTo>
                      <a:pt x="101" y="5"/>
                    </a:lnTo>
                    <a:lnTo>
                      <a:pt x="101" y="6"/>
                    </a:lnTo>
                    <a:lnTo>
                      <a:pt x="101" y="8"/>
                    </a:lnTo>
                    <a:lnTo>
                      <a:pt x="101" y="9"/>
                    </a:lnTo>
                    <a:lnTo>
                      <a:pt x="99" y="11"/>
                    </a:lnTo>
                    <a:lnTo>
                      <a:pt x="98" y="12"/>
                    </a:lnTo>
                    <a:lnTo>
                      <a:pt x="93" y="14"/>
                    </a:lnTo>
                    <a:lnTo>
                      <a:pt x="90" y="15"/>
                    </a:lnTo>
                    <a:lnTo>
                      <a:pt x="86" y="17"/>
                    </a:lnTo>
                    <a:lnTo>
                      <a:pt x="81" y="17"/>
                    </a:lnTo>
                    <a:lnTo>
                      <a:pt x="78" y="15"/>
                    </a:lnTo>
                    <a:lnTo>
                      <a:pt x="74" y="12"/>
                    </a:lnTo>
                    <a:lnTo>
                      <a:pt x="69" y="9"/>
                    </a:lnTo>
                    <a:lnTo>
                      <a:pt x="66" y="8"/>
                    </a:lnTo>
                    <a:lnTo>
                      <a:pt x="63" y="8"/>
                    </a:lnTo>
                    <a:lnTo>
                      <a:pt x="60" y="9"/>
                    </a:lnTo>
                    <a:lnTo>
                      <a:pt x="57" y="11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3" y="17"/>
                    </a:lnTo>
                    <a:lnTo>
                      <a:pt x="50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4" y="20"/>
                    </a:lnTo>
                    <a:lnTo>
                      <a:pt x="42" y="21"/>
                    </a:lnTo>
                    <a:lnTo>
                      <a:pt x="39" y="24"/>
                    </a:lnTo>
                    <a:lnTo>
                      <a:pt x="38" y="26"/>
                    </a:lnTo>
                    <a:lnTo>
                      <a:pt x="38" y="29"/>
                    </a:lnTo>
                    <a:lnTo>
                      <a:pt x="38" y="32"/>
                    </a:lnTo>
                    <a:lnTo>
                      <a:pt x="39" y="36"/>
                    </a:lnTo>
                    <a:lnTo>
                      <a:pt x="38" y="39"/>
                    </a:lnTo>
                    <a:lnTo>
                      <a:pt x="36" y="44"/>
                    </a:lnTo>
                    <a:lnTo>
                      <a:pt x="36" y="50"/>
                    </a:lnTo>
                    <a:lnTo>
                      <a:pt x="39" y="54"/>
                    </a:lnTo>
                    <a:lnTo>
                      <a:pt x="42" y="59"/>
                    </a:lnTo>
                    <a:lnTo>
                      <a:pt x="47" y="63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8" y="66"/>
                    </a:lnTo>
                    <a:lnTo>
                      <a:pt x="48" y="68"/>
                    </a:lnTo>
                    <a:lnTo>
                      <a:pt x="48" y="69"/>
                    </a:lnTo>
                    <a:lnTo>
                      <a:pt x="47" y="69"/>
                    </a:lnTo>
                    <a:lnTo>
                      <a:pt x="47" y="71"/>
                    </a:lnTo>
                    <a:lnTo>
                      <a:pt x="47" y="71"/>
                    </a:lnTo>
                    <a:lnTo>
                      <a:pt x="47" y="71"/>
                    </a:lnTo>
                    <a:lnTo>
                      <a:pt x="45" y="74"/>
                    </a:lnTo>
                    <a:lnTo>
                      <a:pt x="42" y="77"/>
                    </a:lnTo>
                    <a:lnTo>
                      <a:pt x="41" y="80"/>
                    </a:lnTo>
                    <a:lnTo>
                      <a:pt x="41" y="83"/>
                    </a:lnTo>
                    <a:lnTo>
                      <a:pt x="42" y="84"/>
                    </a:lnTo>
                    <a:lnTo>
                      <a:pt x="45" y="86"/>
                    </a:lnTo>
                    <a:lnTo>
                      <a:pt x="48" y="87"/>
                    </a:lnTo>
                    <a:lnTo>
                      <a:pt x="50" y="90"/>
                    </a:lnTo>
                    <a:lnTo>
                      <a:pt x="51" y="92"/>
                    </a:lnTo>
                    <a:lnTo>
                      <a:pt x="51" y="96"/>
                    </a:lnTo>
                    <a:lnTo>
                      <a:pt x="51" y="101"/>
                    </a:lnTo>
                    <a:lnTo>
                      <a:pt x="48" y="96"/>
                    </a:lnTo>
                    <a:lnTo>
                      <a:pt x="45" y="93"/>
                    </a:lnTo>
                    <a:lnTo>
                      <a:pt x="41" y="93"/>
                    </a:lnTo>
                    <a:lnTo>
                      <a:pt x="36" y="93"/>
                    </a:lnTo>
                    <a:lnTo>
                      <a:pt x="35" y="93"/>
                    </a:lnTo>
                    <a:lnTo>
                      <a:pt x="35" y="95"/>
                    </a:lnTo>
                    <a:lnTo>
                      <a:pt x="35" y="95"/>
                    </a:lnTo>
                    <a:lnTo>
                      <a:pt x="33" y="96"/>
                    </a:lnTo>
                    <a:lnTo>
                      <a:pt x="32" y="99"/>
                    </a:lnTo>
                    <a:lnTo>
                      <a:pt x="30" y="101"/>
                    </a:lnTo>
                    <a:lnTo>
                      <a:pt x="30" y="102"/>
                    </a:lnTo>
                    <a:lnTo>
                      <a:pt x="30" y="104"/>
                    </a:lnTo>
                    <a:lnTo>
                      <a:pt x="32" y="105"/>
                    </a:lnTo>
                    <a:lnTo>
                      <a:pt x="32" y="108"/>
                    </a:lnTo>
                    <a:lnTo>
                      <a:pt x="32" y="110"/>
                    </a:lnTo>
                    <a:lnTo>
                      <a:pt x="33" y="111"/>
                    </a:lnTo>
                    <a:lnTo>
                      <a:pt x="33" y="113"/>
                    </a:lnTo>
                    <a:lnTo>
                      <a:pt x="35" y="114"/>
                    </a:lnTo>
                    <a:lnTo>
                      <a:pt x="36" y="116"/>
                    </a:lnTo>
                    <a:lnTo>
                      <a:pt x="36" y="119"/>
                    </a:lnTo>
                    <a:lnTo>
                      <a:pt x="35" y="123"/>
                    </a:lnTo>
                    <a:lnTo>
                      <a:pt x="33" y="125"/>
                    </a:lnTo>
                    <a:lnTo>
                      <a:pt x="33" y="128"/>
                    </a:lnTo>
                    <a:lnTo>
                      <a:pt x="32" y="129"/>
                    </a:lnTo>
                    <a:lnTo>
                      <a:pt x="30" y="131"/>
                    </a:lnTo>
                    <a:lnTo>
                      <a:pt x="29" y="131"/>
                    </a:lnTo>
                    <a:lnTo>
                      <a:pt x="23" y="132"/>
                    </a:lnTo>
                    <a:lnTo>
                      <a:pt x="18" y="132"/>
                    </a:lnTo>
                    <a:lnTo>
                      <a:pt x="20" y="138"/>
                    </a:lnTo>
                    <a:lnTo>
                      <a:pt x="21" y="144"/>
                    </a:lnTo>
                    <a:lnTo>
                      <a:pt x="21" y="150"/>
                    </a:lnTo>
                    <a:lnTo>
                      <a:pt x="23" y="155"/>
                    </a:lnTo>
                    <a:lnTo>
                      <a:pt x="23" y="159"/>
                    </a:lnTo>
                    <a:lnTo>
                      <a:pt x="24" y="165"/>
                    </a:lnTo>
                    <a:lnTo>
                      <a:pt x="23" y="168"/>
                    </a:lnTo>
                    <a:lnTo>
                      <a:pt x="21" y="171"/>
                    </a:lnTo>
                    <a:lnTo>
                      <a:pt x="18" y="174"/>
                    </a:lnTo>
                    <a:lnTo>
                      <a:pt x="15" y="176"/>
                    </a:lnTo>
                    <a:lnTo>
                      <a:pt x="12" y="177"/>
                    </a:lnTo>
                    <a:lnTo>
                      <a:pt x="8" y="179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5" y="182"/>
                    </a:lnTo>
                    <a:lnTo>
                      <a:pt x="9" y="185"/>
                    </a:lnTo>
                    <a:lnTo>
                      <a:pt x="14" y="186"/>
                    </a:lnTo>
                    <a:lnTo>
                      <a:pt x="18" y="189"/>
                    </a:lnTo>
                    <a:lnTo>
                      <a:pt x="21" y="191"/>
                    </a:lnTo>
                    <a:lnTo>
                      <a:pt x="30" y="195"/>
                    </a:lnTo>
                    <a:lnTo>
                      <a:pt x="36" y="201"/>
                    </a:lnTo>
                    <a:lnTo>
                      <a:pt x="42" y="209"/>
                    </a:lnTo>
                    <a:lnTo>
                      <a:pt x="48" y="215"/>
                    </a:lnTo>
                    <a:lnTo>
                      <a:pt x="53" y="217"/>
                    </a:lnTo>
                    <a:lnTo>
                      <a:pt x="56" y="220"/>
                    </a:lnTo>
                    <a:lnTo>
                      <a:pt x="59" y="224"/>
                    </a:lnTo>
                    <a:lnTo>
                      <a:pt x="59" y="227"/>
                    </a:lnTo>
                    <a:lnTo>
                      <a:pt x="60" y="227"/>
                    </a:lnTo>
                    <a:lnTo>
                      <a:pt x="60" y="226"/>
                    </a:lnTo>
                    <a:lnTo>
                      <a:pt x="60" y="229"/>
                    </a:lnTo>
                    <a:lnTo>
                      <a:pt x="60" y="230"/>
                    </a:lnTo>
                    <a:lnTo>
                      <a:pt x="60" y="232"/>
                    </a:lnTo>
                    <a:lnTo>
                      <a:pt x="57" y="233"/>
                    </a:lnTo>
                    <a:lnTo>
                      <a:pt x="54" y="236"/>
                    </a:lnTo>
                    <a:lnTo>
                      <a:pt x="51" y="238"/>
                    </a:lnTo>
                    <a:lnTo>
                      <a:pt x="50" y="242"/>
                    </a:lnTo>
                    <a:lnTo>
                      <a:pt x="51" y="241"/>
                    </a:lnTo>
                    <a:lnTo>
                      <a:pt x="53" y="239"/>
                    </a:lnTo>
                    <a:lnTo>
                      <a:pt x="51" y="242"/>
                    </a:lnTo>
                    <a:lnTo>
                      <a:pt x="50" y="247"/>
                    </a:lnTo>
                    <a:lnTo>
                      <a:pt x="48" y="251"/>
                    </a:lnTo>
                    <a:lnTo>
                      <a:pt x="48" y="254"/>
                    </a:lnTo>
                    <a:lnTo>
                      <a:pt x="48" y="254"/>
                    </a:lnTo>
                    <a:lnTo>
                      <a:pt x="50" y="254"/>
                    </a:lnTo>
                    <a:lnTo>
                      <a:pt x="50" y="266"/>
                    </a:lnTo>
                    <a:lnTo>
                      <a:pt x="51" y="275"/>
                    </a:lnTo>
                    <a:lnTo>
                      <a:pt x="56" y="286"/>
                    </a:lnTo>
                    <a:lnTo>
                      <a:pt x="57" y="286"/>
                    </a:lnTo>
                    <a:lnTo>
                      <a:pt x="59" y="284"/>
                    </a:lnTo>
                    <a:lnTo>
                      <a:pt x="54" y="28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" name="Freeform 23"/>
              <p:cNvSpPr>
                <a:spLocks/>
              </p:cNvSpPr>
              <p:nvPr/>
            </p:nvSpPr>
            <p:spPr bwMode="gray">
              <a:xfrm>
                <a:off x="3157" y="2269"/>
                <a:ext cx="167" cy="256"/>
              </a:xfrm>
              <a:custGeom>
                <a:avLst/>
                <a:gdLst>
                  <a:gd name="T0" fmla="*/ 30 w 181"/>
                  <a:gd name="T1" fmla="*/ 8 h 276"/>
                  <a:gd name="T2" fmla="*/ 24 w 181"/>
                  <a:gd name="T3" fmla="*/ 16 h 276"/>
                  <a:gd name="T4" fmla="*/ 26 w 181"/>
                  <a:gd name="T5" fmla="*/ 25 h 276"/>
                  <a:gd name="T6" fmla="*/ 29 w 181"/>
                  <a:gd name="T7" fmla="*/ 67 h 276"/>
                  <a:gd name="T8" fmla="*/ 35 w 181"/>
                  <a:gd name="T9" fmla="*/ 80 h 276"/>
                  <a:gd name="T10" fmla="*/ 36 w 181"/>
                  <a:gd name="T11" fmla="*/ 100 h 276"/>
                  <a:gd name="T12" fmla="*/ 39 w 181"/>
                  <a:gd name="T13" fmla="*/ 128 h 276"/>
                  <a:gd name="T14" fmla="*/ 24 w 181"/>
                  <a:gd name="T15" fmla="*/ 142 h 276"/>
                  <a:gd name="T16" fmla="*/ 15 w 181"/>
                  <a:gd name="T17" fmla="*/ 175 h 276"/>
                  <a:gd name="T18" fmla="*/ 5 w 181"/>
                  <a:gd name="T19" fmla="*/ 187 h 276"/>
                  <a:gd name="T20" fmla="*/ 18 w 181"/>
                  <a:gd name="T21" fmla="*/ 234 h 276"/>
                  <a:gd name="T22" fmla="*/ 23 w 181"/>
                  <a:gd name="T23" fmla="*/ 246 h 276"/>
                  <a:gd name="T24" fmla="*/ 24 w 181"/>
                  <a:gd name="T25" fmla="*/ 255 h 276"/>
                  <a:gd name="T26" fmla="*/ 21 w 181"/>
                  <a:gd name="T27" fmla="*/ 259 h 276"/>
                  <a:gd name="T28" fmla="*/ 38 w 181"/>
                  <a:gd name="T29" fmla="*/ 268 h 276"/>
                  <a:gd name="T30" fmla="*/ 47 w 181"/>
                  <a:gd name="T31" fmla="*/ 276 h 276"/>
                  <a:gd name="T32" fmla="*/ 59 w 181"/>
                  <a:gd name="T33" fmla="*/ 270 h 276"/>
                  <a:gd name="T34" fmla="*/ 71 w 181"/>
                  <a:gd name="T35" fmla="*/ 259 h 276"/>
                  <a:gd name="T36" fmla="*/ 113 w 181"/>
                  <a:gd name="T37" fmla="*/ 252 h 276"/>
                  <a:gd name="T38" fmla="*/ 126 w 181"/>
                  <a:gd name="T39" fmla="*/ 243 h 276"/>
                  <a:gd name="T40" fmla="*/ 160 w 181"/>
                  <a:gd name="T41" fmla="*/ 234 h 276"/>
                  <a:gd name="T42" fmla="*/ 164 w 181"/>
                  <a:gd name="T43" fmla="*/ 231 h 276"/>
                  <a:gd name="T44" fmla="*/ 170 w 181"/>
                  <a:gd name="T45" fmla="*/ 238 h 276"/>
                  <a:gd name="T46" fmla="*/ 179 w 181"/>
                  <a:gd name="T47" fmla="*/ 229 h 276"/>
                  <a:gd name="T48" fmla="*/ 161 w 181"/>
                  <a:gd name="T49" fmla="*/ 194 h 276"/>
                  <a:gd name="T50" fmla="*/ 157 w 181"/>
                  <a:gd name="T51" fmla="*/ 182 h 276"/>
                  <a:gd name="T52" fmla="*/ 158 w 181"/>
                  <a:gd name="T53" fmla="*/ 160 h 276"/>
                  <a:gd name="T54" fmla="*/ 155 w 181"/>
                  <a:gd name="T55" fmla="*/ 158 h 276"/>
                  <a:gd name="T56" fmla="*/ 161 w 181"/>
                  <a:gd name="T57" fmla="*/ 148 h 276"/>
                  <a:gd name="T58" fmla="*/ 163 w 181"/>
                  <a:gd name="T59" fmla="*/ 134 h 276"/>
                  <a:gd name="T60" fmla="*/ 166 w 181"/>
                  <a:gd name="T61" fmla="*/ 127 h 276"/>
                  <a:gd name="T62" fmla="*/ 167 w 181"/>
                  <a:gd name="T63" fmla="*/ 119 h 276"/>
                  <a:gd name="T64" fmla="*/ 155 w 181"/>
                  <a:gd name="T65" fmla="*/ 107 h 276"/>
                  <a:gd name="T66" fmla="*/ 157 w 181"/>
                  <a:gd name="T67" fmla="*/ 100 h 276"/>
                  <a:gd name="T68" fmla="*/ 166 w 181"/>
                  <a:gd name="T69" fmla="*/ 103 h 276"/>
                  <a:gd name="T70" fmla="*/ 164 w 181"/>
                  <a:gd name="T71" fmla="*/ 95 h 276"/>
                  <a:gd name="T72" fmla="*/ 161 w 181"/>
                  <a:gd name="T73" fmla="*/ 86 h 276"/>
                  <a:gd name="T74" fmla="*/ 160 w 181"/>
                  <a:gd name="T75" fmla="*/ 79 h 276"/>
                  <a:gd name="T76" fmla="*/ 152 w 181"/>
                  <a:gd name="T77" fmla="*/ 76 h 276"/>
                  <a:gd name="T78" fmla="*/ 155 w 181"/>
                  <a:gd name="T79" fmla="*/ 67 h 276"/>
                  <a:gd name="T80" fmla="*/ 155 w 181"/>
                  <a:gd name="T81" fmla="*/ 56 h 276"/>
                  <a:gd name="T82" fmla="*/ 160 w 181"/>
                  <a:gd name="T83" fmla="*/ 38 h 276"/>
                  <a:gd name="T84" fmla="*/ 155 w 181"/>
                  <a:gd name="T85" fmla="*/ 34 h 276"/>
                  <a:gd name="T86" fmla="*/ 152 w 181"/>
                  <a:gd name="T87" fmla="*/ 31 h 276"/>
                  <a:gd name="T88" fmla="*/ 145 w 181"/>
                  <a:gd name="T89" fmla="*/ 26 h 276"/>
                  <a:gd name="T90" fmla="*/ 142 w 181"/>
                  <a:gd name="T91" fmla="*/ 11 h 276"/>
                  <a:gd name="T92" fmla="*/ 137 w 181"/>
                  <a:gd name="T93" fmla="*/ 0 h 276"/>
                  <a:gd name="T94" fmla="*/ 126 w 181"/>
                  <a:gd name="T95" fmla="*/ 4 h 276"/>
                  <a:gd name="T96" fmla="*/ 116 w 181"/>
                  <a:gd name="T97" fmla="*/ 8 h 276"/>
                  <a:gd name="T98" fmla="*/ 71 w 181"/>
                  <a:gd name="T99" fmla="*/ 2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76">
                    <a:moveTo>
                      <a:pt x="30" y="5"/>
                    </a:moveTo>
                    <a:lnTo>
                      <a:pt x="32" y="5"/>
                    </a:lnTo>
                    <a:lnTo>
                      <a:pt x="32" y="7"/>
                    </a:lnTo>
                    <a:lnTo>
                      <a:pt x="30" y="8"/>
                    </a:lnTo>
                    <a:lnTo>
                      <a:pt x="29" y="10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3"/>
                    </a:lnTo>
                    <a:lnTo>
                      <a:pt x="26" y="25"/>
                    </a:lnTo>
                    <a:lnTo>
                      <a:pt x="27" y="28"/>
                    </a:lnTo>
                    <a:lnTo>
                      <a:pt x="27" y="46"/>
                    </a:lnTo>
                    <a:lnTo>
                      <a:pt x="29" y="62"/>
                    </a:lnTo>
                    <a:lnTo>
                      <a:pt x="29" y="67"/>
                    </a:lnTo>
                    <a:lnTo>
                      <a:pt x="32" y="71"/>
                    </a:lnTo>
                    <a:lnTo>
                      <a:pt x="35" y="74"/>
                    </a:lnTo>
                    <a:lnTo>
                      <a:pt x="35" y="77"/>
                    </a:lnTo>
                    <a:lnTo>
                      <a:pt x="35" y="80"/>
                    </a:lnTo>
                    <a:lnTo>
                      <a:pt x="35" y="83"/>
                    </a:lnTo>
                    <a:lnTo>
                      <a:pt x="35" y="86"/>
                    </a:lnTo>
                    <a:lnTo>
                      <a:pt x="35" y="89"/>
                    </a:lnTo>
                    <a:lnTo>
                      <a:pt x="36" y="100"/>
                    </a:lnTo>
                    <a:lnTo>
                      <a:pt x="41" y="110"/>
                    </a:lnTo>
                    <a:lnTo>
                      <a:pt x="41" y="121"/>
                    </a:lnTo>
                    <a:lnTo>
                      <a:pt x="41" y="125"/>
                    </a:lnTo>
                    <a:lnTo>
                      <a:pt x="39" y="128"/>
                    </a:lnTo>
                    <a:lnTo>
                      <a:pt x="36" y="133"/>
                    </a:lnTo>
                    <a:lnTo>
                      <a:pt x="33" y="134"/>
                    </a:lnTo>
                    <a:lnTo>
                      <a:pt x="29" y="137"/>
                    </a:lnTo>
                    <a:lnTo>
                      <a:pt x="24" y="142"/>
                    </a:lnTo>
                    <a:lnTo>
                      <a:pt x="21" y="146"/>
                    </a:lnTo>
                    <a:lnTo>
                      <a:pt x="20" y="155"/>
                    </a:lnTo>
                    <a:lnTo>
                      <a:pt x="18" y="166"/>
                    </a:lnTo>
                    <a:lnTo>
                      <a:pt x="15" y="175"/>
                    </a:lnTo>
                    <a:lnTo>
                      <a:pt x="12" y="178"/>
                    </a:lnTo>
                    <a:lnTo>
                      <a:pt x="9" y="181"/>
                    </a:lnTo>
                    <a:lnTo>
                      <a:pt x="6" y="182"/>
                    </a:lnTo>
                    <a:lnTo>
                      <a:pt x="5" y="187"/>
                    </a:lnTo>
                    <a:lnTo>
                      <a:pt x="0" y="197"/>
                    </a:lnTo>
                    <a:lnTo>
                      <a:pt x="3" y="209"/>
                    </a:lnTo>
                    <a:lnTo>
                      <a:pt x="9" y="221"/>
                    </a:lnTo>
                    <a:lnTo>
                      <a:pt x="18" y="234"/>
                    </a:lnTo>
                    <a:lnTo>
                      <a:pt x="24" y="244"/>
                    </a:lnTo>
                    <a:lnTo>
                      <a:pt x="24" y="246"/>
                    </a:lnTo>
                    <a:lnTo>
                      <a:pt x="24" y="246"/>
                    </a:lnTo>
                    <a:lnTo>
                      <a:pt x="23" y="246"/>
                    </a:lnTo>
                    <a:lnTo>
                      <a:pt x="23" y="247"/>
                    </a:lnTo>
                    <a:lnTo>
                      <a:pt x="23" y="247"/>
                    </a:lnTo>
                    <a:lnTo>
                      <a:pt x="23" y="252"/>
                    </a:lnTo>
                    <a:lnTo>
                      <a:pt x="24" y="255"/>
                    </a:lnTo>
                    <a:lnTo>
                      <a:pt x="26" y="258"/>
                    </a:lnTo>
                    <a:lnTo>
                      <a:pt x="24" y="258"/>
                    </a:lnTo>
                    <a:lnTo>
                      <a:pt x="23" y="259"/>
                    </a:lnTo>
                    <a:lnTo>
                      <a:pt x="21" y="259"/>
                    </a:lnTo>
                    <a:lnTo>
                      <a:pt x="21" y="259"/>
                    </a:lnTo>
                    <a:lnTo>
                      <a:pt x="27" y="262"/>
                    </a:lnTo>
                    <a:lnTo>
                      <a:pt x="33" y="265"/>
                    </a:lnTo>
                    <a:lnTo>
                      <a:pt x="38" y="268"/>
                    </a:lnTo>
                    <a:lnTo>
                      <a:pt x="42" y="271"/>
                    </a:lnTo>
                    <a:lnTo>
                      <a:pt x="44" y="273"/>
                    </a:lnTo>
                    <a:lnTo>
                      <a:pt x="45" y="274"/>
                    </a:lnTo>
                    <a:lnTo>
                      <a:pt x="47" y="276"/>
                    </a:lnTo>
                    <a:lnTo>
                      <a:pt x="50" y="274"/>
                    </a:lnTo>
                    <a:lnTo>
                      <a:pt x="53" y="273"/>
                    </a:lnTo>
                    <a:lnTo>
                      <a:pt x="56" y="271"/>
                    </a:lnTo>
                    <a:lnTo>
                      <a:pt x="59" y="270"/>
                    </a:lnTo>
                    <a:lnTo>
                      <a:pt x="60" y="268"/>
                    </a:lnTo>
                    <a:lnTo>
                      <a:pt x="63" y="264"/>
                    </a:lnTo>
                    <a:lnTo>
                      <a:pt x="66" y="261"/>
                    </a:lnTo>
                    <a:lnTo>
                      <a:pt x="71" y="259"/>
                    </a:lnTo>
                    <a:lnTo>
                      <a:pt x="83" y="258"/>
                    </a:lnTo>
                    <a:lnTo>
                      <a:pt x="95" y="256"/>
                    </a:lnTo>
                    <a:lnTo>
                      <a:pt x="104" y="253"/>
                    </a:lnTo>
                    <a:lnTo>
                      <a:pt x="113" y="252"/>
                    </a:lnTo>
                    <a:lnTo>
                      <a:pt x="122" y="249"/>
                    </a:lnTo>
                    <a:lnTo>
                      <a:pt x="123" y="247"/>
                    </a:lnTo>
                    <a:lnTo>
                      <a:pt x="125" y="244"/>
                    </a:lnTo>
                    <a:lnTo>
                      <a:pt x="126" y="243"/>
                    </a:lnTo>
                    <a:lnTo>
                      <a:pt x="137" y="238"/>
                    </a:lnTo>
                    <a:lnTo>
                      <a:pt x="149" y="237"/>
                    </a:lnTo>
                    <a:lnTo>
                      <a:pt x="160" y="235"/>
                    </a:lnTo>
                    <a:lnTo>
                      <a:pt x="160" y="234"/>
                    </a:lnTo>
                    <a:lnTo>
                      <a:pt x="161" y="232"/>
                    </a:lnTo>
                    <a:lnTo>
                      <a:pt x="163" y="231"/>
                    </a:lnTo>
                    <a:lnTo>
                      <a:pt x="163" y="228"/>
                    </a:lnTo>
                    <a:lnTo>
                      <a:pt x="164" y="231"/>
                    </a:lnTo>
                    <a:lnTo>
                      <a:pt x="164" y="232"/>
                    </a:lnTo>
                    <a:lnTo>
                      <a:pt x="166" y="235"/>
                    </a:lnTo>
                    <a:lnTo>
                      <a:pt x="167" y="237"/>
                    </a:lnTo>
                    <a:lnTo>
                      <a:pt x="170" y="238"/>
                    </a:lnTo>
                    <a:lnTo>
                      <a:pt x="172" y="238"/>
                    </a:lnTo>
                    <a:lnTo>
                      <a:pt x="173" y="237"/>
                    </a:lnTo>
                    <a:lnTo>
                      <a:pt x="176" y="232"/>
                    </a:lnTo>
                    <a:lnTo>
                      <a:pt x="179" y="229"/>
                    </a:lnTo>
                    <a:lnTo>
                      <a:pt x="181" y="225"/>
                    </a:lnTo>
                    <a:lnTo>
                      <a:pt x="181" y="220"/>
                    </a:lnTo>
                    <a:lnTo>
                      <a:pt x="172" y="206"/>
                    </a:lnTo>
                    <a:lnTo>
                      <a:pt x="161" y="194"/>
                    </a:lnTo>
                    <a:lnTo>
                      <a:pt x="160" y="194"/>
                    </a:lnTo>
                    <a:lnTo>
                      <a:pt x="157" y="194"/>
                    </a:lnTo>
                    <a:lnTo>
                      <a:pt x="155" y="194"/>
                    </a:lnTo>
                    <a:lnTo>
                      <a:pt x="157" y="182"/>
                    </a:lnTo>
                    <a:lnTo>
                      <a:pt x="160" y="172"/>
                    </a:lnTo>
                    <a:lnTo>
                      <a:pt x="160" y="161"/>
                    </a:lnTo>
                    <a:lnTo>
                      <a:pt x="160" y="160"/>
                    </a:lnTo>
                    <a:lnTo>
                      <a:pt x="158" y="160"/>
                    </a:lnTo>
                    <a:lnTo>
                      <a:pt x="158" y="161"/>
                    </a:lnTo>
                    <a:lnTo>
                      <a:pt x="157" y="161"/>
                    </a:lnTo>
                    <a:lnTo>
                      <a:pt x="157" y="161"/>
                    </a:lnTo>
                    <a:lnTo>
                      <a:pt x="155" y="158"/>
                    </a:lnTo>
                    <a:lnTo>
                      <a:pt x="155" y="155"/>
                    </a:lnTo>
                    <a:lnTo>
                      <a:pt x="157" y="152"/>
                    </a:lnTo>
                    <a:lnTo>
                      <a:pt x="158" y="151"/>
                    </a:lnTo>
                    <a:lnTo>
                      <a:pt x="161" y="148"/>
                    </a:lnTo>
                    <a:lnTo>
                      <a:pt x="163" y="145"/>
                    </a:lnTo>
                    <a:lnTo>
                      <a:pt x="163" y="142"/>
                    </a:lnTo>
                    <a:lnTo>
                      <a:pt x="163" y="137"/>
                    </a:lnTo>
                    <a:lnTo>
                      <a:pt x="163" y="134"/>
                    </a:lnTo>
                    <a:lnTo>
                      <a:pt x="163" y="130"/>
                    </a:lnTo>
                    <a:lnTo>
                      <a:pt x="164" y="127"/>
                    </a:lnTo>
                    <a:lnTo>
                      <a:pt x="164" y="127"/>
                    </a:lnTo>
                    <a:lnTo>
                      <a:pt x="166" y="127"/>
                    </a:lnTo>
                    <a:lnTo>
                      <a:pt x="166" y="125"/>
                    </a:lnTo>
                    <a:lnTo>
                      <a:pt x="167" y="124"/>
                    </a:lnTo>
                    <a:lnTo>
                      <a:pt x="169" y="122"/>
                    </a:lnTo>
                    <a:lnTo>
                      <a:pt x="167" y="119"/>
                    </a:lnTo>
                    <a:lnTo>
                      <a:pt x="164" y="116"/>
                    </a:lnTo>
                    <a:lnTo>
                      <a:pt x="161" y="113"/>
                    </a:lnTo>
                    <a:lnTo>
                      <a:pt x="158" y="110"/>
                    </a:lnTo>
                    <a:lnTo>
                      <a:pt x="155" y="107"/>
                    </a:lnTo>
                    <a:lnTo>
                      <a:pt x="155" y="103"/>
                    </a:lnTo>
                    <a:lnTo>
                      <a:pt x="155" y="100"/>
                    </a:lnTo>
                    <a:lnTo>
                      <a:pt x="155" y="100"/>
                    </a:lnTo>
                    <a:lnTo>
                      <a:pt x="157" y="100"/>
                    </a:lnTo>
                    <a:lnTo>
                      <a:pt x="160" y="101"/>
                    </a:lnTo>
                    <a:lnTo>
                      <a:pt x="161" y="101"/>
                    </a:lnTo>
                    <a:lnTo>
                      <a:pt x="164" y="103"/>
                    </a:lnTo>
                    <a:lnTo>
                      <a:pt x="166" y="103"/>
                    </a:lnTo>
                    <a:lnTo>
                      <a:pt x="167" y="101"/>
                    </a:lnTo>
                    <a:lnTo>
                      <a:pt x="167" y="98"/>
                    </a:lnTo>
                    <a:lnTo>
                      <a:pt x="166" y="97"/>
                    </a:lnTo>
                    <a:lnTo>
                      <a:pt x="164" y="95"/>
                    </a:lnTo>
                    <a:lnTo>
                      <a:pt x="163" y="94"/>
                    </a:lnTo>
                    <a:lnTo>
                      <a:pt x="161" y="91"/>
                    </a:lnTo>
                    <a:lnTo>
                      <a:pt x="161" y="88"/>
                    </a:lnTo>
                    <a:lnTo>
                      <a:pt x="161" y="86"/>
                    </a:lnTo>
                    <a:lnTo>
                      <a:pt x="163" y="85"/>
                    </a:lnTo>
                    <a:lnTo>
                      <a:pt x="163" y="82"/>
                    </a:lnTo>
                    <a:lnTo>
                      <a:pt x="163" y="80"/>
                    </a:lnTo>
                    <a:lnTo>
                      <a:pt x="160" y="79"/>
                    </a:lnTo>
                    <a:lnTo>
                      <a:pt x="158" y="79"/>
                    </a:lnTo>
                    <a:lnTo>
                      <a:pt x="155" y="77"/>
                    </a:lnTo>
                    <a:lnTo>
                      <a:pt x="152" y="77"/>
                    </a:lnTo>
                    <a:lnTo>
                      <a:pt x="152" y="76"/>
                    </a:lnTo>
                    <a:lnTo>
                      <a:pt x="152" y="74"/>
                    </a:lnTo>
                    <a:lnTo>
                      <a:pt x="154" y="73"/>
                    </a:lnTo>
                    <a:lnTo>
                      <a:pt x="155" y="70"/>
                    </a:lnTo>
                    <a:lnTo>
                      <a:pt x="155" y="67"/>
                    </a:lnTo>
                    <a:lnTo>
                      <a:pt x="155" y="64"/>
                    </a:lnTo>
                    <a:lnTo>
                      <a:pt x="154" y="61"/>
                    </a:lnTo>
                    <a:lnTo>
                      <a:pt x="154" y="58"/>
                    </a:lnTo>
                    <a:lnTo>
                      <a:pt x="155" y="56"/>
                    </a:lnTo>
                    <a:lnTo>
                      <a:pt x="157" y="52"/>
                    </a:lnTo>
                    <a:lnTo>
                      <a:pt x="158" y="47"/>
                    </a:lnTo>
                    <a:lnTo>
                      <a:pt x="158" y="43"/>
                    </a:lnTo>
                    <a:lnTo>
                      <a:pt x="160" y="38"/>
                    </a:lnTo>
                    <a:lnTo>
                      <a:pt x="158" y="38"/>
                    </a:lnTo>
                    <a:lnTo>
                      <a:pt x="157" y="37"/>
                    </a:lnTo>
                    <a:lnTo>
                      <a:pt x="157" y="35"/>
                    </a:lnTo>
                    <a:lnTo>
                      <a:pt x="155" y="34"/>
                    </a:lnTo>
                    <a:lnTo>
                      <a:pt x="154" y="32"/>
                    </a:lnTo>
                    <a:lnTo>
                      <a:pt x="152" y="34"/>
                    </a:lnTo>
                    <a:lnTo>
                      <a:pt x="152" y="32"/>
                    </a:lnTo>
                    <a:lnTo>
                      <a:pt x="152" y="31"/>
                    </a:lnTo>
                    <a:lnTo>
                      <a:pt x="152" y="29"/>
                    </a:lnTo>
                    <a:lnTo>
                      <a:pt x="149" y="28"/>
                    </a:lnTo>
                    <a:lnTo>
                      <a:pt x="148" y="28"/>
                    </a:lnTo>
                    <a:lnTo>
                      <a:pt x="145" y="26"/>
                    </a:lnTo>
                    <a:lnTo>
                      <a:pt x="143" y="23"/>
                    </a:lnTo>
                    <a:lnTo>
                      <a:pt x="143" y="20"/>
                    </a:lnTo>
                    <a:lnTo>
                      <a:pt x="142" y="16"/>
                    </a:lnTo>
                    <a:lnTo>
                      <a:pt x="142" y="11"/>
                    </a:lnTo>
                    <a:lnTo>
                      <a:pt x="142" y="7"/>
                    </a:lnTo>
                    <a:lnTo>
                      <a:pt x="143" y="4"/>
                    </a:lnTo>
                    <a:lnTo>
                      <a:pt x="140" y="2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2"/>
                    </a:lnTo>
                    <a:lnTo>
                      <a:pt x="126" y="4"/>
                    </a:lnTo>
                    <a:lnTo>
                      <a:pt x="123" y="7"/>
                    </a:lnTo>
                    <a:lnTo>
                      <a:pt x="122" y="8"/>
                    </a:lnTo>
                    <a:lnTo>
                      <a:pt x="119" y="8"/>
                    </a:lnTo>
                    <a:lnTo>
                      <a:pt x="116" y="8"/>
                    </a:lnTo>
                    <a:lnTo>
                      <a:pt x="114" y="7"/>
                    </a:lnTo>
                    <a:lnTo>
                      <a:pt x="113" y="5"/>
                    </a:lnTo>
                    <a:lnTo>
                      <a:pt x="111" y="4"/>
                    </a:lnTo>
                    <a:lnTo>
                      <a:pt x="71" y="2"/>
                    </a:lnTo>
                    <a:lnTo>
                      <a:pt x="30" y="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" name="Freeform 24"/>
              <p:cNvSpPr>
                <a:spLocks/>
              </p:cNvSpPr>
              <p:nvPr/>
            </p:nvSpPr>
            <p:spPr bwMode="gray">
              <a:xfrm>
                <a:off x="3288" y="2273"/>
                <a:ext cx="61" cy="207"/>
              </a:xfrm>
              <a:custGeom>
                <a:avLst/>
                <a:gdLst>
                  <a:gd name="T0" fmla="*/ 15 w 66"/>
                  <a:gd name="T1" fmla="*/ 7 h 224"/>
                  <a:gd name="T2" fmla="*/ 25 w 66"/>
                  <a:gd name="T3" fmla="*/ 9 h 224"/>
                  <a:gd name="T4" fmla="*/ 36 w 66"/>
                  <a:gd name="T5" fmla="*/ 4 h 224"/>
                  <a:gd name="T6" fmla="*/ 46 w 66"/>
                  <a:gd name="T7" fmla="*/ 1 h 224"/>
                  <a:gd name="T8" fmla="*/ 39 w 66"/>
                  <a:gd name="T9" fmla="*/ 7 h 224"/>
                  <a:gd name="T10" fmla="*/ 34 w 66"/>
                  <a:gd name="T11" fmla="*/ 15 h 224"/>
                  <a:gd name="T12" fmla="*/ 31 w 66"/>
                  <a:gd name="T13" fmla="*/ 25 h 224"/>
                  <a:gd name="T14" fmla="*/ 36 w 66"/>
                  <a:gd name="T15" fmla="*/ 37 h 224"/>
                  <a:gd name="T16" fmla="*/ 49 w 66"/>
                  <a:gd name="T17" fmla="*/ 49 h 224"/>
                  <a:gd name="T18" fmla="*/ 52 w 66"/>
                  <a:gd name="T19" fmla="*/ 60 h 224"/>
                  <a:gd name="T20" fmla="*/ 51 w 66"/>
                  <a:gd name="T21" fmla="*/ 70 h 224"/>
                  <a:gd name="T22" fmla="*/ 57 w 66"/>
                  <a:gd name="T23" fmla="*/ 78 h 224"/>
                  <a:gd name="T24" fmla="*/ 60 w 66"/>
                  <a:gd name="T25" fmla="*/ 87 h 224"/>
                  <a:gd name="T26" fmla="*/ 60 w 66"/>
                  <a:gd name="T27" fmla="*/ 100 h 224"/>
                  <a:gd name="T28" fmla="*/ 57 w 66"/>
                  <a:gd name="T29" fmla="*/ 129 h 224"/>
                  <a:gd name="T30" fmla="*/ 55 w 66"/>
                  <a:gd name="T31" fmla="*/ 141 h 224"/>
                  <a:gd name="T32" fmla="*/ 60 w 66"/>
                  <a:gd name="T33" fmla="*/ 172 h 224"/>
                  <a:gd name="T34" fmla="*/ 55 w 66"/>
                  <a:gd name="T35" fmla="*/ 186 h 224"/>
                  <a:gd name="T36" fmla="*/ 58 w 66"/>
                  <a:gd name="T37" fmla="*/ 198 h 224"/>
                  <a:gd name="T38" fmla="*/ 61 w 66"/>
                  <a:gd name="T39" fmla="*/ 213 h 224"/>
                  <a:gd name="T40" fmla="*/ 55 w 66"/>
                  <a:gd name="T41" fmla="*/ 217 h 224"/>
                  <a:gd name="T42" fmla="*/ 57 w 66"/>
                  <a:gd name="T43" fmla="*/ 221 h 224"/>
                  <a:gd name="T44" fmla="*/ 49 w 66"/>
                  <a:gd name="T45" fmla="*/ 222 h 224"/>
                  <a:gd name="T46" fmla="*/ 43 w 66"/>
                  <a:gd name="T47" fmla="*/ 222 h 224"/>
                  <a:gd name="T48" fmla="*/ 24 w 66"/>
                  <a:gd name="T49" fmla="*/ 195 h 224"/>
                  <a:gd name="T50" fmla="*/ 19 w 66"/>
                  <a:gd name="T51" fmla="*/ 159 h 224"/>
                  <a:gd name="T52" fmla="*/ 16 w 66"/>
                  <a:gd name="T53" fmla="*/ 153 h 224"/>
                  <a:gd name="T54" fmla="*/ 21 w 66"/>
                  <a:gd name="T55" fmla="*/ 138 h 224"/>
                  <a:gd name="T56" fmla="*/ 27 w 66"/>
                  <a:gd name="T57" fmla="*/ 121 h 224"/>
                  <a:gd name="T58" fmla="*/ 24 w 66"/>
                  <a:gd name="T59" fmla="*/ 112 h 224"/>
                  <a:gd name="T60" fmla="*/ 16 w 66"/>
                  <a:gd name="T61" fmla="*/ 100 h 224"/>
                  <a:gd name="T62" fmla="*/ 19 w 66"/>
                  <a:gd name="T63" fmla="*/ 97 h 224"/>
                  <a:gd name="T64" fmla="*/ 24 w 66"/>
                  <a:gd name="T65" fmla="*/ 99 h 224"/>
                  <a:gd name="T66" fmla="*/ 24 w 66"/>
                  <a:gd name="T67" fmla="*/ 90 h 224"/>
                  <a:gd name="T68" fmla="*/ 18 w 66"/>
                  <a:gd name="T69" fmla="*/ 76 h 224"/>
                  <a:gd name="T70" fmla="*/ 13 w 66"/>
                  <a:gd name="T71" fmla="*/ 72 h 224"/>
                  <a:gd name="T72" fmla="*/ 13 w 66"/>
                  <a:gd name="T73" fmla="*/ 63 h 224"/>
                  <a:gd name="T74" fmla="*/ 12 w 66"/>
                  <a:gd name="T75" fmla="*/ 54 h 224"/>
                  <a:gd name="T76" fmla="*/ 16 w 66"/>
                  <a:gd name="T77" fmla="*/ 43 h 224"/>
                  <a:gd name="T78" fmla="*/ 16 w 66"/>
                  <a:gd name="T79" fmla="*/ 33 h 224"/>
                  <a:gd name="T80" fmla="*/ 9 w 66"/>
                  <a:gd name="T81" fmla="*/ 25 h 224"/>
                  <a:gd name="T82" fmla="*/ 1 w 66"/>
                  <a:gd name="T83" fmla="*/ 19 h 224"/>
                  <a:gd name="T84" fmla="*/ 0 w 66"/>
                  <a:gd name="T85" fmla="*/ 12 h 224"/>
                  <a:gd name="T86" fmla="*/ 1 w 66"/>
                  <a:gd name="T87" fmla="*/ 3 h 224"/>
                  <a:gd name="T88" fmla="*/ 4 w 66"/>
                  <a:gd name="T89" fmla="*/ 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224">
                    <a:moveTo>
                      <a:pt x="3" y="0"/>
                    </a:moveTo>
                    <a:lnTo>
                      <a:pt x="9" y="3"/>
                    </a:lnTo>
                    <a:lnTo>
                      <a:pt x="15" y="7"/>
                    </a:lnTo>
                    <a:lnTo>
                      <a:pt x="18" y="9"/>
                    </a:lnTo>
                    <a:lnTo>
                      <a:pt x="21" y="9"/>
                    </a:lnTo>
                    <a:lnTo>
                      <a:pt x="25" y="9"/>
                    </a:lnTo>
                    <a:lnTo>
                      <a:pt x="28" y="7"/>
                    </a:lnTo>
                    <a:lnTo>
                      <a:pt x="33" y="6"/>
                    </a:lnTo>
                    <a:lnTo>
                      <a:pt x="36" y="4"/>
                    </a:lnTo>
                    <a:lnTo>
                      <a:pt x="40" y="4"/>
                    </a:lnTo>
                    <a:lnTo>
                      <a:pt x="43" y="3"/>
                    </a:lnTo>
                    <a:lnTo>
                      <a:pt x="46" y="1"/>
                    </a:lnTo>
                    <a:lnTo>
                      <a:pt x="45" y="3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4" y="15"/>
                    </a:lnTo>
                    <a:lnTo>
                      <a:pt x="34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30"/>
                    </a:lnTo>
                    <a:lnTo>
                      <a:pt x="33" y="33"/>
                    </a:lnTo>
                    <a:lnTo>
                      <a:pt x="36" y="37"/>
                    </a:lnTo>
                    <a:lnTo>
                      <a:pt x="40" y="40"/>
                    </a:lnTo>
                    <a:lnTo>
                      <a:pt x="45" y="45"/>
                    </a:lnTo>
                    <a:lnTo>
                      <a:pt x="49" y="49"/>
                    </a:lnTo>
                    <a:lnTo>
                      <a:pt x="52" y="52"/>
                    </a:lnTo>
                    <a:lnTo>
                      <a:pt x="52" y="57"/>
                    </a:lnTo>
                    <a:lnTo>
                      <a:pt x="52" y="60"/>
                    </a:lnTo>
                    <a:lnTo>
                      <a:pt x="51" y="63"/>
                    </a:lnTo>
                    <a:lnTo>
                      <a:pt x="51" y="66"/>
                    </a:lnTo>
                    <a:lnTo>
                      <a:pt x="51" y="70"/>
                    </a:lnTo>
                    <a:lnTo>
                      <a:pt x="52" y="73"/>
                    </a:lnTo>
                    <a:lnTo>
                      <a:pt x="54" y="76"/>
                    </a:lnTo>
                    <a:lnTo>
                      <a:pt x="57" y="78"/>
                    </a:lnTo>
                    <a:lnTo>
                      <a:pt x="58" y="81"/>
                    </a:lnTo>
                    <a:lnTo>
                      <a:pt x="60" y="84"/>
                    </a:lnTo>
                    <a:lnTo>
                      <a:pt x="60" y="87"/>
                    </a:lnTo>
                    <a:lnTo>
                      <a:pt x="60" y="91"/>
                    </a:lnTo>
                    <a:lnTo>
                      <a:pt x="60" y="96"/>
                    </a:lnTo>
                    <a:lnTo>
                      <a:pt x="60" y="100"/>
                    </a:lnTo>
                    <a:lnTo>
                      <a:pt x="58" y="109"/>
                    </a:lnTo>
                    <a:lnTo>
                      <a:pt x="58" y="118"/>
                    </a:lnTo>
                    <a:lnTo>
                      <a:pt x="57" y="129"/>
                    </a:lnTo>
                    <a:lnTo>
                      <a:pt x="55" y="132"/>
                    </a:lnTo>
                    <a:lnTo>
                      <a:pt x="55" y="136"/>
                    </a:lnTo>
                    <a:lnTo>
                      <a:pt x="55" y="141"/>
                    </a:lnTo>
                    <a:lnTo>
                      <a:pt x="58" y="154"/>
                    </a:lnTo>
                    <a:lnTo>
                      <a:pt x="60" y="168"/>
                    </a:lnTo>
                    <a:lnTo>
                      <a:pt x="60" y="172"/>
                    </a:lnTo>
                    <a:lnTo>
                      <a:pt x="57" y="177"/>
                    </a:lnTo>
                    <a:lnTo>
                      <a:pt x="55" y="181"/>
                    </a:lnTo>
                    <a:lnTo>
                      <a:pt x="55" y="186"/>
                    </a:lnTo>
                    <a:lnTo>
                      <a:pt x="54" y="186"/>
                    </a:lnTo>
                    <a:lnTo>
                      <a:pt x="52" y="186"/>
                    </a:lnTo>
                    <a:lnTo>
                      <a:pt x="58" y="198"/>
                    </a:lnTo>
                    <a:lnTo>
                      <a:pt x="66" y="211"/>
                    </a:lnTo>
                    <a:lnTo>
                      <a:pt x="63" y="211"/>
                    </a:lnTo>
                    <a:lnTo>
                      <a:pt x="61" y="213"/>
                    </a:lnTo>
                    <a:lnTo>
                      <a:pt x="60" y="216"/>
                    </a:lnTo>
                    <a:lnTo>
                      <a:pt x="57" y="217"/>
                    </a:lnTo>
                    <a:lnTo>
                      <a:pt x="55" y="217"/>
                    </a:lnTo>
                    <a:lnTo>
                      <a:pt x="55" y="219"/>
                    </a:lnTo>
                    <a:lnTo>
                      <a:pt x="55" y="219"/>
                    </a:lnTo>
                    <a:lnTo>
                      <a:pt x="57" y="221"/>
                    </a:lnTo>
                    <a:lnTo>
                      <a:pt x="55" y="221"/>
                    </a:lnTo>
                    <a:lnTo>
                      <a:pt x="52" y="222"/>
                    </a:lnTo>
                    <a:lnTo>
                      <a:pt x="49" y="222"/>
                    </a:lnTo>
                    <a:lnTo>
                      <a:pt x="46" y="224"/>
                    </a:lnTo>
                    <a:lnTo>
                      <a:pt x="45" y="222"/>
                    </a:lnTo>
                    <a:lnTo>
                      <a:pt x="43" y="222"/>
                    </a:lnTo>
                    <a:lnTo>
                      <a:pt x="36" y="213"/>
                    </a:lnTo>
                    <a:lnTo>
                      <a:pt x="31" y="202"/>
                    </a:lnTo>
                    <a:lnTo>
                      <a:pt x="24" y="195"/>
                    </a:lnTo>
                    <a:lnTo>
                      <a:pt x="15" y="192"/>
                    </a:lnTo>
                    <a:lnTo>
                      <a:pt x="18" y="175"/>
                    </a:lnTo>
                    <a:lnTo>
                      <a:pt x="19" y="159"/>
                    </a:lnTo>
                    <a:lnTo>
                      <a:pt x="19" y="157"/>
                    </a:lnTo>
                    <a:lnTo>
                      <a:pt x="18" y="154"/>
                    </a:lnTo>
                    <a:lnTo>
                      <a:pt x="16" y="153"/>
                    </a:lnTo>
                    <a:lnTo>
                      <a:pt x="15" y="151"/>
                    </a:lnTo>
                    <a:lnTo>
                      <a:pt x="15" y="150"/>
                    </a:lnTo>
                    <a:lnTo>
                      <a:pt x="21" y="138"/>
                    </a:lnTo>
                    <a:lnTo>
                      <a:pt x="22" y="124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8" y="120"/>
                    </a:lnTo>
                    <a:lnTo>
                      <a:pt x="25" y="115"/>
                    </a:lnTo>
                    <a:lnTo>
                      <a:pt x="24" y="112"/>
                    </a:lnTo>
                    <a:lnTo>
                      <a:pt x="21" y="108"/>
                    </a:lnTo>
                    <a:lnTo>
                      <a:pt x="18" y="105"/>
                    </a:lnTo>
                    <a:lnTo>
                      <a:pt x="16" y="100"/>
                    </a:lnTo>
                    <a:lnTo>
                      <a:pt x="15" y="96"/>
                    </a:lnTo>
                    <a:lnTo>
                      <a:pt x="16" y="97"/>
                    </a:lnTo>
                    <a:lnTo>
                      <a:pt x="19" y="97"/>
                    </a:lnTo>
                    <a:lnTo>
                      <a:pt x="21" y="99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25" y="97"/>
                    </a:lnTo>
                    <a:lnTo>
                      <a:pt x="25" y="96"/>
                    </a:lnTo>
                    <a:lnTo>
                      <a:pt x="24" y="90"/>
                    </a:lnTo>
                    <a:lnTo>
                      <a:pt x="22" y="84"/>
                    </a:lnTo>
                    <a:lnTo>
                      <a:pt x="19" y="78"/>
                    </a:lnTo>
                    <a:lnTo>
                      <a:pt x="18" y="76"/>
                    </a:lnTo>
                    <a:lnTo>
                      <a:pt x="16" y="75"/>
                    </a:lnTo>
                    <a:lnTo>
                      <a:pt x="15" y="73"/>
                    </a:lnTo>
                    <a:lnTo>
                      <a:pt x="13" y="72"/>
                    </a:lnTo>
                    <a:lnTo>
                      <a:pt x="13" y="70"/>
                    </a:lnTo>
                    <a:lnTo>
                      <a:pt x="13" y="67"/>
                    </a:lnTo>
                    <a:lnTo>
                      <a:pt x="13" y="63"/>
                    </a:lnTo>
                    <a:lnTo>
                      <a:pt x="13" y="60"/>
                    </a:lnTo>
                    <a:lnTo>
                      <a:pt x="12" y="57"/>
                    </a:lnTo>
                    <a:lnTo>
                      <a:pt x="12" y="54"/>
                    </a:lnTo>
                    <a:lnTo>
                      <a:pt x="13" y="51"/>
                    </a:lnTo>
                    <a:lnTo>
                      <a:pt x="15" y="46"/>
                    </a:lnTo>
                    <a:lnTo>
                      <a:pt x="16" y="43"/>
                    </a:lnTo>
                    <a:lnTo>
                      <a:pt x="18" y="39"/>
                    </a:lnTo>
                    <a:lnTo>
                      <a:pt x="18" y="36"/>
                    </a:lnTo>
                    <a:lnTo>
                      <a:pt x="16" y="33"/>
                    </a:lnTo>
                    <a:lnTo>
                      <a:pt x="13" y="30"/>
                    </a:lnTo>
                    <a:lnTo>
                      <a:pt x="10" y="27"/>
                    </a:lnTo>
                    <a:lnTo>
                      <a:pt x="9" y="25"/>
                    </a:lnTo>
                    <a:lnTo>
                      <a:pt x="6" y="24"/>
                    </a:lnTo>
                    <a:lnTo>
                      <a:pt x="4" y="22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" name="Freeform 25"/>
              <p:cNvSpPr>
                <a:spLocks/>
              </p:cNvSpPr>
              <p:nvPr/>
            </p:nvSpPr>
            <p:spPr bwMode="gray">
              <a:xfrm>
                <a:off x="3073" y="2111"/>
                <a:ext cx="307" cy="221"/>
              </a:xfrm>
              <a:custGeom>
                <a:avLst/>
                <a:gdLst>
                  <a:gd name="T0" fmla="*/ 245 w 331"/>
                  <a:gd name="T1" fmla="*/ 2 h 239"/>
                  <a:gd name="T2" fmla="*/ 232 w 331"/>
                  <a:gd name="T3" fmla="*/ 2 h 239"/>
                  <a:gd name="T4" fmla="*/ 170 w 331"/>
                  <a:gd name="T5" fmla="*/ 18 h 239"/>
                  <a:gd name="T6" fmla="*/ 164 w 331"/>
                  <a:gd name="T7" fmla="*/ 29 h 239"/>
                  <a:gd name="T8" fmla="*/ 143 w 331"/>
                  <a:gd name="T9" fmla="*/ 32 h 239"/>
                  <a:gd name="T10" fmla="*/ 125 w 331"/>
                  <a:gd name="T11" fmla="*/ 38 h 239"/>
                  <a:gd name="T12" fmla="*/ 120 w 331"/>
                  <a:gd name="T13" fmla="*/ 50 h 239"/>
                  <a:gd name="T14" fmla="*/ 114 w 331"/>
                  <a:gd name="T15" fmla="*/ 56 h 239"/>
                  <a:gd name="T16" fmla="*/ 108 w 331"/>
                  <a:gd name="T17" fmla="*/ 63 h 239"/>
                  <a:gd name="T18" fmla="*/ 105 w 331"/>
                  <a:gd name="T19" fmla="*/ 69 h 239"/>
                  <a:gd name="T20" fmla="*/ 98 w 331"/>
                  <a:gd name="T21" fmla="*/ 78 h 239"/>
                  <a:gd name="T22" fmla="*/ 90 w 331"/>
                  <a:gd name="T23" fmla="*/ 72 h 239"/>
                  <a:gd name="T24" fmla="*/ 78 w 331"/>
                  <a:gd name="T25" fmla="*/ 65 h 239"/>
                  <a:gd name="T26" fmla="*/ 68 w 331"/>
                  <a:gd name="T27" fmla="*/ 71 h 239"/>
                  <a:gd name="T28" fmla="*/ 66 w 331"/>
                  <a:gd name="T29" fmla="*/ 81 h 239"/>
                  <a:gd name="T30" fmla="*/ 66 w 331"/>
                  <a:gd name="T31" fmla="*/ 95 h 239"/>
                  <a:gd name="T32" fmla="*/ 59 w 331"/>
                  <a:gd name="T33" fmla="*/ 99 h 239"/>
                  <a:gd name="T34" fmla="*/ 56 w 331"/>
                  <a:gd name="T35" fmla="*/ 101 h 239"/>
                  <a:gd name="T36" fmla="*/ 54 w 331"/>
                  <a:gd name="T37" fmla="*/ 111 h 239"/>
                  <a:gd name="T38" fmla="*/ 47 w 331"/>
                  <a:gd name="T39" fmla="*/ 123 h 239"/>
                  <a:gd name="T40" fmla="*/ 17 w 331"/>
                  <a:gd name="T41" fmla="*/ 129 h 239"/>
                  <a:gd name="T42" fmla="*/ 18 w 331"/>
                  <a:gd name="T43" fmla="*/ 135 h 239"/>
                  <a:gd name="T44" fmla="*/ 21 w 331"/>
                  <a:gd name="T45" fmla="*/ 155 h 239"/>
                  <a:gd name="T46" fmla="*/ 11 w 331"/>
                  <a:gd name="T47" fmla="*/ 167 h 239"/>
                  <a:gd name="T48" fmla="*/ 8 w 331"/>
                  <a:gd name="T49" fmla="*/ 184 h 239"/>
                  <a:gd name="T50" fmla="*/ 0 w 331"/>
                  <a:gd name="T51" fmla="*/ 190 h 239"/>
                  <a:gd name="T52" fmla="*/ 14 w 331"/>
                  <a:gd name="T53" fmla="*/ 196 h 239"/>
                  <a:gd name="T54" fmla="*/ 48 w 331"/>
                  <a:gd name="T55" fmla="*/ 232 h 239"/>
                  <a:gd name="T56" fmla="*/ 54 w 331"/>
                  <a:gd name="T57" fmla="*/ 224 h 239"/>
                  <a:gd name="T58" fmla="*/ 89 w 331"/>
                  <a:gd name="T59" fmla="*/ 215 h 239"/>
                  <a:gd name="T60" fmla="*/ 111 w 331"/>
                  <a:gd name="T61" fmla="*/ 230 h 239"/>
                  <a:gd name="T62" fmla="*/ 119 w 331"/>
                  <a:gd name="T63" fmla="*/ 238 h 239"/>
                  <a:gd name="T64" fmla="*/ 119 w 331"/>
                  <a:gd name="T65" fmla="*/ 185 h 239"/>
                  <a:gd name="T66" fmla="*/ 131 w 331"/>
                  <a:gd name="T67" fmla="*/ 176 h 239"/>
                  <a:gd name="T68" fmla="*/ 162 w 331"/>
                  <a:gd name="T69" fmla="*/ 173 h 239"/>
                  <a:gd name="T70" fmla="*/ 201 w 331"/>
                  <a:gd name="T71" fmla="*/ 176 h 239"/>
                  <a:gd name="T72" fmla="*/ 212 w 331"/>
                  <a:gd name="T73" fmla="*/ 178 h 239"/>
                  <a:gd name="T74" fmla="*/ 224 w 331"/>
                  <a:gd name="T75" fmla="*/ 171 h 239"/>
                  <a:gd name="T76" fmla="*/ 269 w 331"/>
                  <a:gd name="T77" fmla="*/ 182 h 239"/>
                  <a:gd name="T78" fmla="*/ 289 w 331"/>
                  <a:gd name="T79" fmla="*/ 170 h 239"/>
                  <a:gd name="T80" fmla="*/ 305 w 331"/>
                  <a:gd name="T81" fmla="*/ 159 h 239"/>
                  <a:gd name="T82" fmla="*/ 319 w 331"/>
                  <a:gd name="T83" fmla="*/ 162 h 239"/>
                  <a:gd name="T84" fmla="*/ 329 w 331"/>
                  <a:gd name="T85" fmla="*/ 155 h 239"/>
                  <a:gd name="T86" fmla="*/ 326 w 331"/>
                  <a:gd name="T87" fmla="*/ 135 h 239"/>
                  <a:gd name="T88" fmla="*/ 326 w 331"/>
                  <a:gd name="T89" fmla="*/ 117 h 239"/>
                  <a:gd name="T90" fmla="*/ 329 w 331"/>
                  <a:gd name="T91" fmla="*/ 107 h 239"/>
                  <a:gd name="T92" fmla="*/ 319 w 331"/>
                  <a:gd name="T93" fmla="*/ 108 h 239"/>
                  <a:gd name="T94" fmla="*/ 308 w 331"/>
                  <a:gd name="T95" fmla="*/ 110 h 239"/>
                  <a:gd name="T96" fmla="*/ 302 w 331"/>
                  <a:gd name="T97" fmla="*/ 102 h 239"/>
                  <a:gd name="T98" fmla="*/ 295 w 331"/>
                  <a:gd name="T99" fmla="*/ 99 h 239"/>
                  <a:gd name="T100" fmla="*/ 283 w 331"/>
                  <a:gd name="T101" fmla="*/ 86 h 239"/>
                  <a:gd name="T102" fmla="*/ 289 w 331"/>
                  <a:gd name="T103" fmla="*/ 80 h 239"/>
                  <a:gd name="T104" fmla="*/ 301 w 331"/>
                  <a:gd name="T105" fmla="*/ 81 h 239"/>
                  <a:gd name="T106" fmla="*/ 287 w 331"/>
                  <a:gd name="T107" fmla="*/ 74 h 239"/>
                  <a:gd name="T108" fmla="*/ 281 w 331"/>
                  <a:gd name="T109" fmla="*/ 66 h 239"/>
                  <a:gd name="T110" fmla="*/ 265 w 331"/>
                  <a:gd name="T111" fmla="*/ 59 h 239"/>
                  <a:gd name="T112" fmla="*/ 259 w 331"/>
                  <a:gd name="T113" fmla="*/ 32 h 239"/>
                  <a:gd name="T114" fmla="*/ 253 w 331"/>
                  <a:gd name="T115" fmla="*/ 26 h 239"/>
                  <a:gd name="T116" fmla="*/ 257 w 331"/>
                  <a:gd name="T117" fmla="*/ 18 h 239"/>
                  <a:gd name="T118" fmla="*/ 254 w 331"/>
                  <a:gd name="T119" fmla="*/ 8 h 239"/>
                  <a:gd name="T120" fmla="*/ 257 w 331"/>
                  <a:gd name="T1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1" h="239">
                    <a:moveTo>
                      <a:pt x="257" y="2"/>
                    </a:moveTo>
                    <a:lnTo>
                      <a:pt x="253" y="2"/>
                    </a:lnTo>
                    <a:lnTo>
                      <a:pt x="248" y="2"/>
                    </a:lnTo>
                    <a:lnTo>
                      <a:pt x="245" y="2"/>
                    </a:lnTo>
                    <a:lnTo>
                      <a:pt x="242" y="2"/>
                    </a:lnTo>
                    <a:lnTo>
                      <a:pt x="239" y="5"/>
                    </a:lnTo>
                    <a:lnTo>
                      <a:pt x="235" y="3"/>
                    </a:lnTo>
                    <a:lnTo>
                      <a:pt x="232" y="2"/>
                    </a:lnTo>
                    <a:lnTo>
                      <a:pt x="229" y="2"/>
                    </a:lnTo>
                    <a:lnTo>
                      <a:pt x="207" y="6"/>
                    </a:lnTo>
                    <a:lnTo>
                      <a:pt x="188" y="11"/>
                    </a:lnTo>
                    <a:lnTo>
                      <a:pt x="170" y="18"/>
                    </a:lnTo>
                    <a:lnTo>
                      <a:pt x="167" y="21"/>
                    </a:lnTo>
                    <a:lnTo>
                      <a:pt x="165" y="23"/>
                    </a:lnTo>
                    <a:lnTo>
                      <a:pt x="165" y="26"/>
                    </a:lnTo>
                    <a:lnTo>
                      <a:pt x="164" y="29"/>
                    </a:lnTo>
                    <a:lnTo>
                      <a:pt x="161" y="32"/>
                    </a:lnTo>
                    <a:lnTo>
                      <a:pt x="159" y="33"/>
                    </a:lnTo>
                    <a:lnTo>
                      <a:pt x="150" y="33"/>
                    </a:lnTo>
                    <a:lnTo>
                      <a:pt x="143" y="32"/>
                    </a:lnTo>
                    <a:lnTo>
                      <a:pt x="134" y="33"/>
                    </a:lnTo>
                    <a:lnTo>
                      <a:pt x="131" y="35"/>
                    </a:lnTo>
                    <a:lnTo>
                      <a:pt x="128" y="36"/>
                    </a:lnTo>
                    <a:lnTo>
                      <a:pt x="125" y="38"/>
                    </a:lnTo>
                    <a:lnTo>
                      <a:pt x="123" y="41"/>
                    </a:lnTo>
                    <a:lnTo>
                      <a:pt x="122" y="44"/>
                    </a:lnTo>
                    <a:lnTo>
                      <a:pt x="122" y="47"/>
                    </a:lnTo>
                    <a:lnTo>
                      <a:pt x="120" y="50"/>
                    </a:lnTo>
                    <a:lnTo>
                      <a:pt x="119" y="54"/>
                    </a:lnTo>
                    <a:lnTo>
                      <a:pt x="120" y="57"/>
                    </a:lnTo>
                    <a:lnTo>
                      <a:pt x="117" y="57"/>
                    </a:lnTo>
                    <a:lnTo>
                      <a:pt x="114" y="56"/>
                    </a:lnTo>
                    <a:lnTo>
                      <a:pt x="111" y="57"/>
                    </a:lnTo>
                    <a:lnTo>
                      <a:pt x="110" y="57"/>
                    </a:lnTo>
                    <a:lnTo>
                      <a:pt x="108" y="60"/>
                    </a:lnTo>
                    <a:lnTo>
                      <a:pt x="108" y="63"/>
                    </a:lnTo>
                    <a:lnTo>
                      <a:pt x="110" y="66"/>
                    </a:lnTo>
                    <a:lnTo>
                      <a:pt x="113" y="68"/>
                    </a:lnTo>
                    <a:lnTo>
                      <a:pt x="110" y="69"/>
                    </a:lnTo>
                    <a:lnTo>
                      <a:pt x="105" y="69"/>
                    </a:lnTo>
                    <a:lnTo>
                      <a:pt x="104" y="71"/>
                    </a:lnTo>
                    <a:lnTo>
                      <a:pt x="101" y="74"/>
                    </a:lnTo>
                    <a:lnTo>
                      <a:pt x="99" y="77"/>
                    </a:lnTo>
                    <a:lnTo>
                      <a:pt x="98" y="78"/>
                    </a:lnTo>
                    <a:lnTo>
                      <a:pt x="95" y="81"/>
                    </a:lnTo>
                    <a:lnTo>
                      <a:pt x="95" y="78"/>
                    </a:lnTo>
                    <a:lnTo>
                      <a:pt x="93" y="75"/>
                    </a:lnTo>
                    <a:lnTo>
                      <a:pt x="90" y="72"/>
                    </a:lnTo>
                    <a:lnTo>
                      <a:pt x="87" y="69"/>
                    </a:lnTo>
                    <a:lnTo>
                      <a:pt x="84" y="68"/>
                    </a:lnTo>
                    <a:lnTo>
                      <a:pt x="81" y="66"/>
                    </a:lnTo>
                    <a:lnTo>
                      <a:pt x="78" y="65"/>
                    </a:lnTo>
                    <a:lnTo>
                      <a:pt x="75" y="65"/>
                    </a:lnTo>
                    <a:lnTo>
                      <a:pt x="72" y="65"/>
                    </a:lnTo>
                    <a:lnTo>
                      <a:pt x="69" y="68"/>
                    </a:lnTo>
                    <a:lnTo>
                      <a:pt x="68" y="71"/>
                    </a:lnTo>
                    <a:lnTo>
                      <a:pt x="65" y="74"/>
                    </a:lnTo>
                    <a:lnTo>
                      <a:pt x="65" y="75"/>
                    </a:lnTo>
                    <a:lnTo>
                      <a:pt x="65" y="78"/>
                    </a:lnTo>
                    <a:lnTo>
                      <a:pt x="66" y="81"/>
                    </a:lnTo>
                    <a:lnTo>
                      <a:pt x="68" y="86"/>
                    </a:lnTo>
                    <a:lnTo>
                      <a:pt x="68" y="89"/>
                    </a:lnTo>
                    <a:lnTo>
                      <a:pt x="68" y="92"/>
                    </a:lnTo>
                    <a:lnTo>
                      <a:pt x="66" y="95"/>
                    </a:lnTo>
                    <a:lnTo>
                      <a:pt x="63" y="96"/>
                    </a:lnTo>
                    <a:lnTo>
                      <a:pt x="59" y="98"/>
                    </a:lnTo>
                    <a:lnTo>
                      <a:pt x="59" y="99"/>
                    </a:lnTo>
                    <a:lnTo>
                      <a:pt x="59" y="99"/>
                    </a:lnTo>
                    <a:lnTo>
                      <a:pt x="59" y="101"/>
                    </a:lnTo>
                    <a:lnTo>
                      <a:pt x="60" y="101"/>
                    </a:lnTo>
                    <a:lnTo>
                      <a:pt x="59" y="101"/>
                    </a:lnTo>
                    <a:lnTo>
                      <a:pt x="56" y="101"/>
                    </a:lnTo>
                    <a:lnTo>
                      <a:pt x="56" y="102"/>
                    </a:lnTo>
                    <a:lnTo>
                      <a:pt x="54" y="104"/>
                    </a:lnTo>
                    <a:lnTo>
                      <a:pt x="54" y="105"/>
                    </a:lnTo>
                    <a:lnTo>
                      <a:pt x="54" y="111"/>
                    </a:lnTo>
                    <a:lnTo>
                      <a:pt x="54" y="114"/>
                    </a:lnTo>
                    <a:lnTo>
                      <a:pt x="53" y="119"/>
                    </a:lnTo>
                    <a:lnTo>
                      <a:pt x="50" y="122"/>
                    </a:lnTo>
                    <a:lnTo>
                      <a:pt x="47" y="123"/>
                    </a:lnTo>
                    <a:lnTo>
                      <a:pt x="33" y="126"/>
                    </a:lnTo>
                    <a:lnTo>
                      <a:pt x="18" y="125"/>
                    </a:lnTo>
                    <a:lnTo>
                      <a:pt x="18" y="126"/>
                    </a:lnTo>
                    <a:lnTo>
                      <a:pt x="17" y="129"/>
                    </a:lnTo>
                    <a:lnTo>
                      <a:pt x="14" y="131"/>
                    </a:lnTo>
                    <a:lnTo>
                      <a:pt x="11" y="131"/>
                    </a:lnTo>
                    <a:lnTo>
                      <a:pt x="15" y="132"/>
                    </a:lnTo>
                    <a:lnTo>
                      <a:pt x="18" y="135"/>
                    </a:lnTo>
                    <a:lnTo>
                      <a:pt x="20" y="137"/>
                    </a:lnTo>
                    <a:lnTo>
                      <a:pt x="21" y="140"/>
                    </a:lnTo>
                    <a:lnTo>
                      <a:pt x="23" y="147"/>
                    </a:lnTo>
                    <a:lnTo>
                      <a:pt x="21" y="155"/>
                    </a:lnTo>
                    <a:lnTo>
                      <a:pt x="18" y="162"/>
                    </a:lnTo>
                    <a:lnTo>
                      <a:pt x="11" y="165"/>
                    </a:lnTo>
                    <a:lnTo>
                      <a:pt x="11" y="167"/>
                    </a:lnTo>
                    <a:lnTo>
                      <a:pt x="11" y="167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11" y="179"/>
                    </a:lnTo>
                    <a:lnTo>
                      <a:pt x="8" y="184"/>
                    </a:lnTo>
                    <a:lnTo>
                      <a:pt x="6" y="188"/>
                    </a:lnTo>
                    <a:lnTo>
                      <a:pt x="3" y="190"/>
                    </a:lnTo>
                    <a:lnTo>
                      <a:pt x="0" y="191"/>
                    </a:lnTo>
                    <a:lnTo>
                      <a:pt x="0" y="190"/>
                    </a:lnTo>
                    <a:lnTo>
                      <a:pt x="2" y="188"/>
                    </a:lnTo>
                    <a:lnTo>
                      <a:pt x="6" y="190"/>
                    </a:lnTo>
                    <a:lnTo>
                      <a:pt x="11" y="193"/>
                    </a:lnTo>
                    <a:lnTo>
                      <a:pt x="14" y="196"/>
                    </a:lnTo>
                    <a:lnTo>
                      <a:pt x="27" y="209"/>
                    </a:lnTo>
                    <a:lnTo>
                      <a:pt x="39" y="223"/>
                    </a:lnTo>
                    <a:lnTo>
                      <a:pt x="44" y="227"/>
                    </a:lnTo>
                    <a:lnTo>
                      <a:pt x="48" y="232"/>
                    </a:lnTo>
                    <a:lnTo>
                      <a:pt x="48" y="229"/>
                    </a:lnTo>
                    <a:lnTo>
                      <a:pt x="50" y="226"/>
                    </a:lnTo>
                    <a:lnTo>
                      <a:pt x="53" y="224"/>
                    </a:lnTo>
                    <a:lnTo>
                      <a:pt x="54" y="224"/>
                    </a:lnTo>
                    <a:lnTo>
                      <a:pt x="57" y="223"/>
                    </a:lnTo>
                    <a:lnTo>
                      <a:pt x="66" y="220"/>
                    </a:lnTo>
                    <a:lnTo>
                      <a:pt x="77" y="217"/>
                    </a:lnTo>
                    <a:lnTo>
                      <a:pt x="89" y="215"/>
                    </a:lnTo>
                    <a:lnTo>
                      <a:pt x="99" y="218"/>
                    </a:lnTo>
                    <a:lnTo>
                      <a:pt x="110" y="226"/>
                    </a:lnTo>
                    <a:lnTo>
                      <a:pt x="111" y="227"/>
                    </a:lnTo>
                    <a:lnTo>
                      <a:pt x="111" y="230"/>
                    </a:lnTo>
                    <a:lnTo>
                      <a:pt x="111" y="232"/>
                    </a:lnTo>
                    <a:lnTo>
                      <a:pt x="113" y="233"/>
                    </a:lnTo>
                    <a:lnTo>
                      <a:pt x="116" y="236"/>
                    </a:lnTo>
                    <a:lnTo>
                      <a:pt x="119" y="238"/>
                    </a:lnTo>
                    <a:lnTo>
                      <a:pt x="122" y="239"/>
                    </a:lnTo>
                    <a:lnTo>
                      <a:pt x="120" y="221"/>
                    </a:lnTo>
                    <a:lnTo>
                      <a:pt x="117" y="203"/>
                    </a:lnTo>
                    <a:lnTo>
                      <a:pt x="119" y="185"/>
                    </a:lnTo>
                    <a:lnTo>
                      <a:pt x="119" y="182"/>
                    </a:lnTo>
                    <a:lnTo>
                      <a:pt x="122" y="181"/>
                    </a:lnTo>
                    <a:lnTo>
                      <a:pt x="125" y="178"/>
                    </a:lnTo>
                    <a:lnTo>
                      <a:pt x="131" y="176"/>
                    </a:lnTo>
                    <a:lnTo>
                      <a:pt x="135" y="176"/>
                    </a:lnTo>
                    <a:lnTo>
                      <a:pt x="140" y="176"/>
                    </a:lnTo>
                    <a:lnTo>
                      <a:pt x="144" y="176"/>
                    </a:lnTo>
                    <a:lnTo>
                      <a:pt x="162" y="173"/>
                    </a:lnTo>
                    <a:lnTo>
                      <a:pt x="179" y="171"/>
                    </a:lnTo>
                    <a:lnTo>
                      <a:pt x="197" y="173"/>
                    </a:lnTo>
                    <a:lnTo>
                      <a:pt x="200" y="175"/>
                    </a:lnTo>
                    <a:lnTo>
                      <a:pt x="201" y="176"/>
                    </a:lnTo>
                    <a:lnTo>
                      <a:pt x="204" y="178"/>
                    </a:lnTo>
                    <a:lnTo>
                      <a:pt x="207" y="179"/>
                    </a:lnTo>
                    <a:lnTo>
                      <a:pt x="209" y="179"/>
                    </a:lnTo>
                    <a:lnTo>
                      <a:pt x="212" y="178"/>
                    </a:lnTo>
                    <a:lnTo>
                      <a:pt x="215" y="175"/>
                    </a:lnTo>
                    <a:lnTo>
                      <a:pt x="218" y="173"/>
                    </a:lnTo>
                    <a:lnTo>
                      <a:pt x="221" y="171"/>
                    </a:lnTo>
                    <a:lnTo>
                      <a:pt x="224" y="171"/>
                    </a:lnTo>
                    <a:lnTo>
                      <a:pt x="241" y="178"/>
                    </a:lnTo>
                    <a:lnTo>
                      <a:pt x="257" y="182"/>
                    </a:lnTo>
                    <a:lnTo>
                      <a:pt x="263" y="184"/>
                    </a:lnTo>
                    <a:lnTo>
                      <a:pt x="269" y="182"/>
                    </a:lnTo>
                    <a:lnTo>
                      <a:pt x="274" y="179"/>
                    </a:lnTo>
                    <a:lnTo>
                      <a:pt x="280" y="178"/>
                    </a:lnTo>
                    <a:lnTo>
                      <a:pt x="284" y="175"/>
                    </a:lnTo>
                    <a:lnTo>
                      <a:pt x="289" y="170"/>
                    </a:lnTo>
                    <a:lnTo>
                      <a:pt x="293" y="167"/>
                    </a:lnTo>
                    <a:lnTo>
                      <a:pt x="298" y="162"/>
                    </a:lnTo>
                    <a:lnTo>
                      <a:pt x="302" y="159"/>
                    </a:lnTo>
                    <a:lnTo>
                      <a:pt x="305" y="159"/>
                    </a:lnTo>
                    <a:lnTo>
                      <a:pt x="308" y="159"/>
                    </a:lnTo>
                    <a:lnTo>
                      <a:pt x="313" y="161"/>
                    </a:lnTo>
                    <a:lnTo>
                      <a:pt x="316" y="162"/>
                    </a:lnTo>
                    <a:lnTo>
                      <a:pt x="319" y="162"/>
                    </a:lnTo>
                    <a:lnTo>
                      <a:pt x="322" y="162"/>
                    </a:lnTo>
                    <a:lnTo>
                      <a:pt x="325" y="159"/>
                    </a:lnTo>
                    <a:lnTo>
                      <a:pt x="326" y="158"/>
                    </a:lnTo>
                    <a:lnTo>
                      <a:pt x="329" y="155"/>
                    </a:lnTo>
                    <a:lnTo>
                      <a:pt x="331" y="150"/>
                    </a:lnTo>
                    <a:lnTo>
                      <a:pt x="329" y="147"/>
                    </a:lnTo>
                    <a:lnTo>
                      <a:pt x="328" y="141"/>
                    </a:lnTo>
                    <a:lnTo>
                      <a:pt x="326" y="135"/>
                    </a:lnTo>
                    <a:lnTo>
                      <a:pt x="325" y="128"/>
                    </a:lnTo>
                    <a:lnTo>
                      <a:pt x="323" y="125"/>
                    </a:lnTo>
                    <a:lnTo>
                      <a:pt x="325" y="120"/>
                    </a:lnTo>
                    <a:lnTo>
                      <a:pt x="326" y="117"/>
                    </a:lnTo>
                    <a:lnTo>
                      <a:pt x="329" y="114"/>
                    </a:lnTo>
                    <a:lnTo>
                      <a:pt x="331" y="111"/>
                    </a:lnTo>
                    <a:lnTo>
                      <a:pt x="331" y="110"/>
                    </a:lnTo>
                    <a:lnTo>
                      <a:pt x="329" y="107"/>
                    </a:lnTo>
                    <a:lnTo>
                      <a:pt x="328" y="107"/>
                    </a:lnTo>
                    <a:lnTo>
                      <a:pt x="325" y="107"/>
                    </a:lnTo>
                    <a:lnTo>
                      <a:pt x="323" y="108"/>
                    </a:lnTo>
                    <a:lnTo>
                      <a:pt x="319" y="108"/>
                    </a:lnTo>
                    <a:lnTo>
                      <a:pt x="316" y="110"/>
                    </a:lnTo>
                    <a:lnTo>
                      <a:pt x="313" y="111"/>
                    </a:lnTo>
                    <a:lnTo>
                      <a:pt x="310" y="110"/>
                    </a:lnTo>
                    <a:lnTo>
                      <a:pt x="308" y="110"/>
                    </a:lnTo>
                    <a:lnTo>
                      <a:pt x="305" y="108"/>
                    </a:lnTo>
                    <a:lnTo>
                      <a:pt x="304" y="108"/>
                    </a:lnTo>
                    <a:lnTo>
                      <a:pt x="302" y="105"/>
                    </a:lnTo>
                    <a:lnTo>
                      <a:pt x="302" y="102"/>
                    </a:lnTo>
                    <a:lnTo>
                      <a:pt x="302" y="101"/>
                    </a:lnTo>
                    <a:lnTo>
                      <a:pt x="299" y="101"/>
                    </a:lnTo>
                    <a:lnTo>
                      <a:pt x="298" y="99"/>
                    </a:lnTo>
                    <a:lnTo>
                      <a:pt x="295" y="99"/>
                    </a:lnTo>
                    <a:lnTo>
                      <a:pt x="293" y="98"/>
                    </a:lnTo>
                    <a:lnTo>
                      <a:pt x="289" y="93"/>
                    </a:lnTo>
                    <a:lnTo>
                      <a:pt x="284" y="87"/>
                    </a:lnTo>
                    <a:lnTo>
                      <a:pt x="283" y="86"/>
                    </a:lnTo>
                    <a:lnTo>
                      <a:pt x="283" y="84"/>
                    </a:lnTo>
                    <a:lnTo>
                      <a:pt x="284" y="83"/>
                    </a:lnTo>
                    <a:lnTo>
                      <a:pt x="286" y="81"/>
                    </a:lnTo>
                    <a:lnTo>
                      <a:pt x="289" y="80"/>
                    </a:lnTo>
                    <a:lnTo>
                      <a:pt x="292" y="78"/>
                    </a:lnTo>
                    <a:lnTo>
                      <a:pt x="293" y="80"/>
                    </a:lnTo>
                    <a:lnTo>
                      <a:pt x="298" y="81"/>
                    </a:lnTo>
                    <a:lnTo>
                      <a:pt x="301" y="81"/>
                    </a:lnTo>
                    <a:lnTo>
                      <a:pt x="298" y="80"/>
                    </a:lnTo>
                    <a:lnTo>
                      <a:pt x="293" y="78"/>
                    </a:lnTo>
                    <a:lnTo>
                      <a:pt x="290" y="77"/>
                    </a:lnTo>
                    <a:lnTo>
                      <a:pt x="287" y="74"/>
                    </a:lnTo>
                    <a:lnTo>
                      <a:pt x="286" y="72"/>
                    </a:lnTo>
                    <a:lnTo>
                      <a:pt x="286" y="68"/>
                    </a:lnTo>
                    <a:lnTo>
                      <a:pt x="287" y="65"/>
                    </a:lnTo>
                    <a:lnTo>
                      <a:pt x="281" y="66"/>
                    </a:lnTo>
                    <a:lnTo>
                      <a:pt x="277" y="66"/>
                    </a:lnTo>
                    <a:lnTo>
                      <a:pt x="272" y="65"/>
                    </a:lnTo>
                    <a:lnTo>
                      <a:pt x="269" y="62"/>
                    </a:lnTo>
                    <a:lnTo>
                      <a:pt x="265" y="59"/>
                    </a:lnTo>
                    <a:lnTo>
                      <a:pt x="262" y="51"/>
                    </a:lnTo>
                    <a:lnTo>
                      <a:pt x="260" y="42"/>
                    </a:lnTo>
                    <a:lnTo>
                      <a:pt x="259" y="33"/>
                    </a:lnTo>
                    <a:lnTo>
                      <a:pt x="259" y="32"/>
                    </a:lnTo>
                    <a:lnTo>
                      <a:pt x="257" y="30"/>
                    </a:lnTo>
                    <a:lnTo>
                      <a:pt x="254" y="29"/>
                    </a:lnTo>
                    <a:lnTo>
                      <a:pt x="253" y="27"/>
                    </a:lnTo>
                    <a:lnTo>
                      <a:pt x="253" y="26"/>
                    </a:lnTo>
                    <a:lnTo>
                      <a:pt x="253" y="24"/>
                    </a:lnTo>
                    <a:lnTo>
                      <a:pt x="254" y="21"/>
                    </a:lnTo>
                    <a:lnTo>
                      <a:pt x="256" y="20"/>
                    </a:lnTo>
                    <a:lnTo>
                      <a:pt x="257" y="18"/>
                    </a:lnTo>
                    <a:lnTo>
                      <a:pt x="257" y="15"/>
                    </a:lnTo>
                    <a:lnTo>
                      <a:pt x="256" y="12"/>
                    </a:lnTo>
                    <a:lnTo>
                      <a:pt x="254" y="11"/>
                    </a:lnTo>
                    <a:lnTo>
                      <a:pt x="254" y="8"/>
                    </a:lnTo>
                    <a:lnTo>
                      <a:pt x="254" y="6"/>
                    </a:lnTo>
                    <a:lnTo>
                      <a:pt x="256" y="5"/>
                    </a:lnTo>
                    <a:lnTo>
                      <a:pt x="257" y="3"/>
                    </a:lnTo>
                    <a:lnTo>
                      <a:pt x="257" y="0"/>
                    </a:lnTo>
                    <a:lnTo>
                      <a:pt x="257" y="2"/>
                    </a:lnTo>
                    <a:lnTo>
                      <a:pt x="257" y="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" name="Freeform 26"/>
              <p:cNvSpPr>
                <a:spLocks/>
              </p:cNvSpPr>
              <p:nvPr/>
            </p:nvSpPr>
            <p:spPr bwMode="gray">
              <a:xfrm>
                <a:off x="3319" y="2219"/>
                <a:ext cx="125" cy="251"/>
              </a:xfrm>
              <a:custGeom>
                <a:avLst/>
                <a:gdLst>
                  <a:gd name="T0" fmla="*/ 85 w 136"/>
                  <a:gd name="T1" fmla="*/ 2 h 271"/>
                  <a:gd name="T2" fmla="*/ 75 w 136"/>
                  <a:gd name="T3" fmla="*/ 8 h 271"/>
                  <a:gd name="T4" fmla="*/ 63 w 136"/>
                  <a:gd name="T5" fmla="*/ 11 h 271"/>
                  <a:gd name="T6" fmla="*/ 66 w 136"/>
                  <a:gd name="T7" fmla="*/ 14 h 271"/>
                  <a:gd name="T8" fmla="*/ 67 w 136"/>
                  <a:gd name="T9" fmla="*/ 23 h 271"/>
                  <a:gd name="T10" fmla="*/ 58 w 136"/>
                  <a:gd name="T11" fmla="*/ 44 h 271"/>
                  <a:gd name="T12" fmla="*/ 54 w 136"/>
                  <a:gd name="T13" fmla="*/ 47 h 271"/>
                  <a:gd name="T14" fmla="*/ 42 w 136"/>
                  <a:gd name="T15" fmla="*/ 42 h 271"/>
                  <a:gd name="T16" fmla="*/ 34 w 136"/>
                  <a:gd name="T17" fmla="*/ 42 h 271"/>
                  <a:gd name="T18" fmla="*/ 22 w 136"/>
                  <a:gd name="T19" fmla="*/ 53 h 271"/>
                  <a:gd name="T20" fmla="*/ 0 w 136"/>
                  <a:gd name="T21" fmla="*/ 82 h 271"/>
                  <a:gd name="T22" fmla="*/ 13 w 136"/>
                  <a:gd name="T23" fmla="*/ 106 h 271"/>
                  <a:gd name="T24" fmla="*/ 21 w 136"/>
                  <a:gd name="T25" fmla="*/ 118 h 271"/>
                  <a:gd name="T26" fmla="*/ 19 w 136"/>
                  <a:gd name="T27" fmla="*/ 124 h 271"/>
                  <a:gd name="T28" fmla="*/ 24 w 136"/>
                  <a:gd name="T29" fmla="*/ 136 h 271"/>
                  <a:gd name="T30" fmla="*/ 27 w 136"/>
                  <a:gd name="T31" fmla="*/ 154 h 271"/>
                  <a:gd name="T32" fmla="*/ 28 w 136"/>
                  <a:gd name="T33" fmla="*/ 164 h 271"/>
                  <a:gd name="T34" fmla="*/ 21 w 136"/>
                  <a:gd name="T35" fmla="*/ 205 h 271"/>
                  <a:gd name="T36" fmla="*/ 27 w 136"/>
                  <a:gd name="T37" fmla="*/ 233 h 271"/>
                  <a:gd name="T38" fmla="*/ 24 w 136"/>
                  <a:gd name="T39" fmla="*/ 245 h 271"/>
                  <a:gd name="T40" fmla="*/ 22 w 136"/>
                  <a:gd name="T41" fmla="*/ 244 h 271"/>
                  <a:gd name="T42" fmla="*/ 27 w 136"/>
                  <a:gd name="T43" fmla="*/ 256 h 271"/>
                  <a:gd name="T44" fmla="*/ 31 w 136"/>
                  <a:gd name="T45" fmla="*/ 269 h 271"/>
                  <a:gd name="T46" fmla="*/ 34 w 136"/>
                  <a:gd name="T47" fmla="*/ 271 h 271"/>
                  <a:gd name="T48" fmla="*/ 45 w 136"/>
                  <a:gd name="T49" fmla="*/ 266 h 271"/>
                  <a:gd name="T50" fmla="*/ 70 w 136"/>
                  <a:gd name="T51" fmla="*/ 271 h 271"/>
                  <a:gd name="T52" fmla="*/ 75 w 136"/>
                  <a:gd name="T53" fmla="*/ 269 h 271"/>
                  <a:gd name="T54" fmla="*/ 76 w 136"/>
                  <a:gd name="T55" fmla="*/ 260 h 271"/>
                  <a:gd name="T56" fmla="*/ 84 w 136"/>
                  <a:gd name="T57" fmla="*/ 257 h 271"/>
                  <a:gd name="T58" fmla="*/ 82 w 136"/>
                  <a:gd name="T59" fmla="*/ 227 h 271"/>
                  <a:gd name="T60" fmla="*/ 85 w 136"/>
                  <a:gd name="T61" fmla="*/ 218 h 271"/>
                  <a:gd name="T62" fmla="*/ 84 w 136"/>
                  <a:gd name="T63" fmla="*/ 197 h 271"/>
                  <a:gd name="T64" fmla="*/ 82 w 136"/>
                  <a:gd name="T65" fmla="*/ 187 h 271"/>
                  <a:gd name="T66" fmla="*/ 84 w 136"/>
                  <a:gd name="T67" fmla="*/ 176 h 271"/>
                  <a:gd name="T68" fmla="*/ 87 w 136"/>
                  <a:gd name="T69" fmla="*/ 166 h 271"/>
                  <a:gd name="T70" fmla="*/ 84 w 136"/>
                  <a:gd name="T71" fmla="*/ 155 h 271"/>
                  <a:gd name="T72" fmla="*/ 93 w 136"/>
                  <a:gd name="T73" fmla="*/ 151 h 271"/>
                  <a:gd name="T74" fmla="*/ 102 w 136"/>
                  <a:gd name="T75" fmla="*/ 139 h 271"/>
                  <a:gd name="T76" fmla="*/ 105 w 136"/>
                  <a:gd name="T77" fmla="*/ 128 h 271"/>
                  <a:gd name="T78" fmla="*/ 108 w 136"/>
                  <a:gd name="T79" fmla="*/ 124 h 271"/>
                  <a:gd name="T80" fmla="*/ 112 w 136"/>
                  <a:gd name="T81" fmla="*/ 122 h 271"/>
                  <a:gd name="T82" fmla="*/ 112 w 136"/>
                  <a:gd name="T83" fmla="*/ 118 h 271"/>
                  <a:gd name="T84" fmla="*/ 118 w 136"/>
                  <a:gd name="T85" fmla="*/ 116 h 271"/>
                  <a:gd name="T86" fmla="*/ 127 w 136"/>
                  <a:gd name="T87" fmla="*/ 112 h 271"/>
                  <a:gd name="T88" fmla="*/ 126 w 136"/>
                  <a:gd name="T89" fmla="*/ 104 h 271"/>
                  <a:gd name="T90" fmla="*/ 124 w 136"/>
                  <a:gd name="T91" fmla="*/ 95 h 271"/>
                  <a:gd name="T92" fmla="*/ 132 w 136"/>
                  <a:gd name="T93" fmla="*/ 88 h 271"/>
                  <a:gd name="T94" fmla="*/ 135 w 136"/>
                  <a:gd name="T95" fmla="*/ 67 h 271"/>
                  <a:gd name="T96" fmla="*/ 127 w 136"/>
                  <a:gd name="T97" fmla="*/ 50 h 271"/>
                  <a:gd name="T98" fmla="*/ 123 w 136"/>
                  <a:gd name="T99" fmla="*/ 48 h 271"/>
                  <a:gd name="T100" fmla="*/ 124 w 136"/>
                  <a:gd name="T101" fmla="*/ 42 h 271"/>
                  <a:gd name="T102" fmla="*/ 130 w 136"/>
                  <a:gd name="T103" fmla="*/ 36 h 271"/>
                  <a:gd name="T104" fmla="*/ 127 w 136"/>
                  <a:gd name="T105" fmla="*/ 33 h 271"/>
                  <a:gd name="T106" fmla="*/ 120 w 136"/>
                  <a:gd name="T107" fmla="*/ 29 h 271"/>
                  <a:gd name="T108" fmla="*/ 112 w 136"/>
                  <a:gd name="T109" fmla="*/ 18 h 271"/>
                  <a:gd name="T110" fmla="*/ 105 w 136"/>
                  <a:gd name="T111" fmla="*/ 14 h 271"/>
                  <a:gd name="T112" fmla="*/ 100 w 136"/>
                  <a:gd name="T113" fmla="*/ 6 h 271"/>
                  <a:gd name="T114" fmla="*/ 93 w 136"/>
                  <a:gd name="T115" fmla="*/ 2 h 271"/>
                  <a:gd name="T116" fmla="*/ 90 w 136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6" h="271">
                    <a:moveTo>
                      <a:pt x="91" y="2"/>
                    </a:moveTo>
                    <a:lnTo>
                      <a:pt x="88" y="2"/>
                    </a:lnTo>
                    <a:lnTo>
                      <a:pt x="85" y="2"/>
                    </a:lnTo>
                    <a:lnTo>
                      <a:pt x="84" y="3"/>
                    </a:lnTo>
                    <a:lnTo>
                      <a:pt x="81" y="5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3" y="11"/>
                    </a:lnTo>
                    <a:lnTo>
                      <a:pt x="63" y="11"/>
                    </a:lnTo>
                    <a:lnTo>
                      <a:pt x="64" y="12"/>
                    </a:lnTo>
                    <a:lnTo>
                      <a:pt x="64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7" y="14"/>
                    </a:lnTo>
                    <a:lnTo>
                      <a:pt x="67" y="23"/>
                    </a:lnTo>
                    <a:lnTo>
                      <a:pt x="64" y="33"/>
                    </a:lnTo>
                    <a:lnTo>
                      <a:pt x="60" y="42"/>
                    </a:lnTo>
                    <a:lnTo>
                      <a:pt x="58" y="44"/>
                    </a:lnTo>
                    <a:lnTo>
                      <a:pt x="57" y="45"/>
                    </a:lnTo>
                    <a:lnTo>
                      <a:pt x="55" y="47"/>
                    </a:lnTo>
                    <a:lnTo>
                      <a:pt x="54" y="47"/>
                    </a:lnTo>
                    <a:lnTo>
                      <a:pt x="51" y="45"/>
                    </a:lnTo>
                    <a:lnTo>
                      <a:pt x="46" y="44"/>
                    </a:lnTo>
                    <a:lnTo>
                      <a:pt x="42" y="42"/>
                    </a:lnTo>
                    <a:lnTo>
                      <a:pt x="37" y="41"/>
                    </a:lnTo>
                    <a:lnTo>
                      <a:pt x="36" y="42"/>
                    </a:lnTo>
                    <a:lnTo>
                      <a:pt x="34" y="42"/>
                    </a:lnTo>
                    <a:lnTo>
                      <a:pt x="33" y="42"/>
                    </a:lnTo>
                    <a:lnTo>
                      <a:pt x="31" y="42"/>
                    </a:lnTo>
                    <a:lnTo>
                      <a:pt x="22" y="53"/>
                    </a:lnTo>
                    <a:lnTo>
                      <a:pt x="12" y="62"/>
                    </a:lnTo>
                    <a:lnTo>
                      <a:pt x="3" y="71"/>
                    </a:lnTo>
                    <a:lnTo>
                      <a:pt x="0" y="82"/>
                    </a:lnTo>
                    <a:lnTo>
                      <a:pt x="1" y="89"/>
                    </a:lnTo>
                    <a:lnTo>
                      <a:pt x="6" y="98"/>
                    </a:lnTo>
                    <a:lnTo>
                      <a:pt x="13" y="106"/>
                    </a:lnTo>
                    <a:lnTo>
                      <a:pt x="19" y="113"/>
                    </a:lnTo>
                    <a:lnTo>
                      <a:pt x="21" y="115"/>
                    </a:lnTo>
                    <a:lnTo>
                      <a:pt x="21" y="118"/>
                    </a:lnTo>
                    <a:lnTo>
                      <a:pt x="21" y="119"/>
                    </a:lnTo>
                    <a:lnTo>
                      <a:pt x="19" y="122"/>
                    </a:lnTo>
                    <a:lnTo>
                      <a:pt x="19" y="124"/>
                    </a:lnTo>
                    <a:lnTo>
                      <a:pt x="19" y="127"/>
                    </a:lnTo>
                    <a:lnTo>
                      <a:pt x="19" y="130"/>
                    </a:lnTo>
                    <a:lnTo>
                      <a:pt x="24" y="136"/>
                    </a:lnTo>
                    <a:lnTo>
                      <a:pt x="25" y="143"/>
                    </a:lnTo>
                    <a:lnTo>
                      <a:pt x="27" y="149"/>
                    </a:lnTo>
                    <a:lnTo>
                      <a:pt x="27" y="154"/>
                    </a:lnTo>
                    <a:lnTo>
                      <a:pt x="28" y="157"/>
                    </a:lnTo>
                    <a:lnTo>
                      <a:pt x="28" y="161"/>
                    </a:lnTo>
                    <a:lnTo>
                      <a:pt x="28" y="164"/>
                    </a:lnTo>
                    <a:lnTo>
                      <a:pt x="24" y="178"/>
                    </a:lnTo>
                    <a:lnTo>
                      <a:pt x="22" y="191"/>
                    </a:lnTo>
                    <a:lnTo>
                      <a:pt x="21" y="205"/>
                    </a:lnTo>
                    <a:lnTo>
                      <a:pt x="27" y="212"/>
                    </a:lnTo>
                    <a:lnTo>
                      <a:pt x="28" y="223"/>
                    </a:lnTo>
                    <a:lnTo>
                      <a:pt x="27" y="233"/>
                    </a:lnTo>
                    <a:lnTo>
                      <a:pt x="25" y="244"/>
                    </a:lnTo>
                    <a:lnTo>
                      <a:pt x="24" y="245"/>
                    </a:lnTo>
                    <a:lnTo>
                      <a:pt x="24" y="245"/>
                    </a:lnTo>
                    <a:lnTo>
                      <a:pt x="22" y="245"/>
                    </a:lnTo>
                    <a:lnTo>
                      <a:pt x="22" y="245"/>
                    </a:lnTo>
                    <a:lnTo>
                      <a:pt x="22" y="244"/>
                    </a:lnTo>
                    <a:lnTo>
                      <a:pt x="24" y="248"/>
                    </a:lnTo>
                    <a:lnTo>
                      <a:pt x="25" y="251"/>
                    </a:lnTo>
                    <a:lnTo>
                      <a:pt x="27" y="256"/>
                    </a:lnTo>
                    <a:lnTo>
                      <a:pt x="30" y="260"/>
                    </a:lnTo>
                    <a:lnTo>
                      <a:pt x="31" y="265"/>
                    </a:lnTo>
                    <a:lnTo>
                      <a:pt x="31" y="269"/>
                    </a:lnTo>
                    <a:lnTo>
                      <a:pt x="33" y="268"/>
                    </a:lnTo>
                    <a:lnTo>
                      <a:pt x="34" y="269"/>
                    </a:lnTo>
                    <a:lnTo>
                      <a:pt x="34" y="271"/>
                    </a:lnTo>
                    <a:lnTo>
                      <a:pt x="34" y="271"/>
                    </a:lnTo>
                    <a:lnTo>
                      <a:pt x="36" y="271"/>
                    </a:lnTo>
                    <a:lnTo>
                      <a:pt x="45" y="266"/>
                    </a:lnTo>
                    <a:lnTo>
                      <a:pt x="52" y="268"/>
                    </a:lnTo>
                    <a:lnTo>
                      <a:pt x="61" y="271"/>
                    </a:lnTo>
                    <a:lnTo>
                      <a:pt x="70" y="271"/>
                    </a:lnTo>
                    <a:lnTo>
                      <a:pt x="72" y="271"/>
                    </a:lnTo>
                    <a:lnTo>
                      <a:pt x="73" y="269"/>
                    </a:lnTo>
                    <a:lnTo>
                      <a:pt x="75" y="269"/>
                    </a:lnTo>
                    <a:lnTo>
                      <a:pt x="75" y="265"/>
                    </a:lnTo>
                    <a:lnTo>
                      <a:pt x="75" y="263"/>
                    </a:lnTo>
                    <a:lnTo>
                      <a:pt x="76" y="260"/>
                    </a:lnTo>
                    <a:lnTo>
                      <a:pt x="79" y="259"/>
                    </a:lnTo>
                    <a:lnTo>
                      <a:pt x="81" y="259"/>
                    </a:lnTo>
                    <a:lnTo>
                      <a:pt x="84" y="257"/>
                    </a:lnTo>
                    <a:lnTo>
                      <a:pt x="81" y="248"/>
                    </a:lnTo>
                    <a:lnTo>
                      <a:pt x="82" y="238"/>
                    </a:lnTo>
                    <a:lnTo>
                      <a:pt x="82" y="227"/>
                    </a:lnTo>
                    <a:lnTo>
                      <a:pt x="82" y="224"/>
                    </a:lnTo>
                    <a:lnTo>
                      <a:pt x="84" y="221"/>
                    </a:lnTo>
                    <a:lnTo>
                      <a:pt x="85" y="218"/>
                    </a:lnTo>
                    <a:lnTo>
                      <a:pt x="85" y="211"/>
                    </a:lnTo>
                    <a:lnTo>
                      <a:pt x="84" y="205"/>
                    </a:lnTo>
                    <a:lnTo>
                      <a:pt x="84" y="197"/>
                    </a:lnTo>
                    <a:lnTo>
                      <a:pt x="84" y="194"/>
                    </a:lnTo>
                    <a:lnTo>
                      <a:pt x="84" y="191"/>
                    </a:lnTo>
                    <a:lnTo>
                      <a:pt x="82" y="187"/>
                    </a:lnTo>
                    <a:lnTo>
                      <a:pt x="82" y="184"/>
                    </a:lnTo>
                    <a:lnTo>
                      <a:pt x="84" y="181"/>
                    </a:lnTo>
                    <a:lnTo>
                      <a:pt x="84" y="176"/>
                    </a:lnTo>
                    <a:lnTo>
                      <a:pt x="84" y="172"/>
                    </a:lnTo>
                    <a:lnTo>
                      <a:pt x="85" y="167"/>
                    </a:lnTo>
                    <a:lnTo>
                      <a:pt x="87" y="166"/>
                    </a:lnTo>
                    <a:lnTo>
                      <a:pt x="87" y="161"/>
                    </a:lnTo>
                    <a:lnTo>
                      <a:pt x="85" y="158"/>
                    </a:lnTo>
                    <a:lnTo>
                      <a:pt x="84" y="155"/>
                    </a:lnTo>
                    <a:lnTo>
                      <a:pt x="82" y="152"/>
                    </a:lnTo>
                    <a:lnTo>
                      <a:pt x="88" y="152"/>
                    </a:lnTo>
                    <a:lnTo>
                      <a:pt x="93" y="151"/>
                    </a:lnTo>
                    <a:lnTo>
                      <a:pt x="96" y="148"/>
                    </a:lnTo>
                    <a:lnTo>
                      <a:pt x="99" y="143"/>
                    </a:lnTo>
                    <a:lnTo>
                      <a:pt x="102" y="139"/>
                    </a:lnTo>
                    <a:lnTo>
                      <a:pt x="103" y="134"/>
                    </a:lnTo>
                    <a:lnTo>
                      <a:pt x="105" y="130"/>
                    </a:lnTo>
                    <a:lnTo>
                      <a:pt x="105" y="128"/>
                    </a:lnTo>
                    <a:lnTo>
                      <a:pt x="105" y="127"/>
                    </a:lnTo>
                    <a:lnTo>
                      <a:pt x="106" y="125"/>
                    </a:lnTo>
                    <a:lnTo>
                      <a:pt x="108" y="124"/>
                    </a:lnTo>
                    <a:lnTo>
                      <a:pt x="109" y="124"/>
                    </a:lnTo>
                    <a:lnTo>
                      <a:pt x="111" y="124"/>
                    </a:lnTo>
                    <a:lnTo>
                      <a:pt x="112" y="122"/>
                    </a:lnTo>
                    <a:lnTo>
                      <a:pt x="112" y="121"/>
                    </a:lnTo>
                    <a:lnTo>
                      <a:pt x="112" y="119"/>
                    </a:lnTo>
                    <a:lnTo>
                      <a:pt x="112" y="118"/>
                    </a:lnTo>
                    <a:lnTo>
                      <a:pt x="114" y="116"/>
                    </a:lnTo>
                    <a:lnTo>
                      <a:pt x="115" y="116"/>
                    </a:lnTo>
                    <a:lnTo>
                      <a:pt x="118" y="116"/>
                    </a:lnTo>
                    <a:lnTo>
                      <a:pt x="121" y="115"/>
                    </a:lnTo>
                    <a:lnTo>
                      <a:pt x="124" y="115"/>
                    </a:lnTo>
                    <a:lnTo>
                      <a:pt x="127" y="112"/>
                    </a:lnTo>
                    <a:lnTo>
                      <a:pt x="127" y="110"/>
                    </a:lnTo>
                    <a:lnTo>
                      <a:pt x="127" y="107"/>
                    </a:lnTo>
                    <a:lnTo>
                      <a:pt x="126" y="104"/>
                    </a:lnTo>
                    <a:lnTo>
                      <a:pt x="124" y="100"/>
                    </a:lnTo>
                    <a:lnTo>
                      <a:pt x="124" y="97"/>
                    </a:lnTo>
                    <a:lnTo>
                      <a:pt x="124" y="95"/>
                    </a:lnTo>
                    <a:lnTo>
                      <a:pt x="126" y="94"/>
                    </a:lnTo>
                    <a:lnTo>
                      <a:pt x="129" y="91"/>
                    </a:lnTo>
                    <a:lnTo>
                      <a:pt x="132" y="88"/>
                    </a:lnTo>
                    <a:lnTo>
                      <a:pt x="135" y="85"/>
                    </a:lnTo>
                    <a:lnTo>
                      <a:pt x="136" y="83"/>
                    </a:lnTo>
                    <a:lnTo>
                      <a:pt x="135" y="67"/>
                    </a:lnTo>
                    <a:lnTo>
                      <a:pt x="130" y="50"/>
                    </a:lnTo>
                    <a:lnTo>
                      <a:pt x="129" y="48"/>
                    </a:lnTo>
                    <a:lnTo>
                      <a:pt x="127" y="50"/>
                    </a:lnTo>
                    <a:lnTo>
                      <a:pt x="126" y="50"/>
                    </a:lnTo>
                    <a:lnTo>
                      <a:pt x="124" y="50"/>
                    </a:lnTo>
                    <a:lnTo>
                      <a:pt x="123" y="48"/>
                    </a:lnTo>
                    <a:lnTo>
                      <a:pt x="123" y="47"/>
                    </a:lnTo>
                    <a:lnTo>
                      <a:pt x="123" y="44"/>
                    </a:lnTo>
                    <a:lnTo>
                      <a:pt x="124" y="42"/>
                    </a:lnTo>
                    <a:lnTo>
                      <a:pt x="126" y="41"/>
                    </a:lnTo>
                    <a:lnTo>
                      <a:pt x="129" y="39"/>
                    </a:lnTo>
                    <a:lnTo>
                      <a:pt x="130" y="36"/>
                    </a:lnTo>
                    <a:lnTo>
                      <a:pt x="130" y="35"/>
                    </a:lnTo>
                    <a:lnTo>
                      <a:pt x="129" y="33"/>
                    </a:lnTo>
                    <a:lnTo>
                      <a:pt x="127" y="33"/>
                    </a:lnTo>
                    <a:lnTo>
                      <a:pt x="124" y="33"/>
                    </a:lnTo>
                    <a:lnTo>
                      <a:pt x="123" y="32"/>
                    </a:lnTo>
                    <a:lnTo>
                      <a:pt x="120" y="29"/>
                    </a:lnTo>
                    <a:lnTo>
                      <a:pt x="118" y="24"/>
                    </a:lnTo>
                    <a:lnTo>
                      <a:pt x="115" y="21"/>
                    </a:lnTo>
                    <a:lnTo>
                      <a:pt x="112" y="18"/>
                    </a:lnTo>
                    <a:lnTo>
                      <a:pt x="109" y="17"/>
                    </a:lnTo>
                    <a:lnTo>
                      <a:pt x="108" y="14"/>
                    </a:lnTo>
                    <a:lnTo>
                      <a:pt x="105" y="14"/>
                    </a:lnTo>
                    <a:lnTo>
                      <a:pt x="103" y="11"/>
                    </a:lnTo>
                    <a:lnTo>
                      <a:pt x="102" y="8"/>
                    </a:lnTo>
                    <a:lnTo>
                      <a:pt x="100" y="6"/>
                    </a:lnTo>
                    <a:lnTo>
                      <a:pt x="99" y="3"/>
                    </a:lnTo>
                    <a:lnTo>
                      <a:pt x="96" y="2"/>
                    </a:lnTo>
                    <a:lnTo>
                      <a:pt x="93" y="2"/>
                    </a:lnTo>
                    <a:lnTo>
                      <a:pt x="91" y="2"/>
                    </a:lnTo>
                    <a:lnTo>
                      <a:pt x="90" y="0"/>
                    </a:lnTo>
                    <a:lnTo>
                      <a:pt x="90" y="2"/>
                    </a:lnTo>
                    <a:lnTo>
                      <a:pt x="91" y="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6" name="Freeform 27"/>
              <p:cNvSpPr>
                <a:spLocks/>
              </p:cNvSpPr>
              <p:nvPr/>
            </p:nvSpPr>
            <p:spPr bwMode="gray">
              <a:xfrm>
                <a:off x="3388" y="2168"/>
                <a:ext cx="477" cy="383"/>
              </a:xfrm>
              <a:custGeom>
                <a:avLst/>
                <a:gdLst>
                  <a:gd name="T0" fmla="*/ 100 w 515"/>
                  <a:gd name="T1" fmla="*/ 340 h 413"/>
                  <a:gd name="T2" fmla="*/ 114 w 515"/>
                  <a:gd name="T3" fmla="*/ 364 h 413"/>
                  <a:gd name="T4" fmla="*/ 117 w 515"/>
                  <a:gd name="T5" fmla="*/ 371 h 413"/>
                  <a:gd name="T6" fmla="*/ 132 w 515"/>
                  <a:gd name="T7" fmla="*/ 409 h 413"/>
                  <a:gd name="T8" fmla="*/ 162 w 515"/>
                  <a:gd name="T9" fmla="*/ 413 h 413"/>
                  <a:gd name="T10" fmla="*/ 183 w 515"/>
                  <a:gd name="T11" fmla="*/ 407 h 413"/>
                  <a:gd name="T12" fmla="*/ 194 w 515"/>
                  <a:gd name="T13" fmla="*/ 412 h 413"/>
                  <a:gd name="T14" fmla="*/ 206 w 515"/>
                  <a:gd name="T15" fmla="*/ 401 h 413"/>
                  <a:gd name="T16" fmla="*/ 221 w 515"/>
                  <a:gd name="T17" fmla="*/ 403 h 413"/>
                  <a:gd name="T18" fmla="*/ 237 w 515"/>
                  <a:gd name="T19" fmla="*/ 401 h 413"/>
                  <a:gd name="T20" fmla="*/ 237 w 515"/>
                  <a:gd name="T21" fmla="*/ 385 h 413"/>
                  <a:gd name="T22" fmla="*/ 251 w 515"/>
                  <a:gd name="T23" fmla="*/ 386 h 413"/>
                  <a:gd name="T24" fmla="*/ 264 w 515"/>
                  <a:gd name="T25" fmla="*/ 365 h 413"/>
                  <a:gd name="T26" fmla="*/ 267 w 515"/>
                  <a:gd name="T27" fmla="*/ 338 h 413"/>
                  <a:gd name="T28" fmla="*/ 308 w 515"/>
                  <a:gd name="T29" fmla="*/ 305 h 413"/>
                  <a:gd name="T30" fmla="*/ 326 w 515"/>
                  <a:gd name="T31" fmla="*/ 291 h 413"/>
                  <a:gd name="T32" fmla="*/ 338 w 515"/>
                  <a:gd name="T33" fmla="*/ 296 h 413"/>
                  <a:gd name="T34" fmla="*/ 344 w 515"/>
                  <a:gd name="T35" fmla="*/ 290 h 413"/>
                  <a:gd name="T36" fmla="*/ 356 w 515"/>
                  <a:gd name="T37" fmla="*/ 302 h 413"/>
                  <a:gd name="T38" fmla="*/ 374 w 515"/>
                  <a:gd name="T39" fmla="*/ 320 h 413"/>
                  <a:gd name="T40" fmla="*/ 382 w 515"/>
                  <a:gd name="T41" fmla="*/ 308 h 413"/>
                  <a:gd name="T42" fmla="*/ 395 w 515"/>
                  <a:gd name="T43" fmla="*/ 297 h 413"/>
                  <a:gd name="T44" fmla="*/ 401 w 515"/>
                  <a:gd name="T45" fmla="*/ 273 h 413"/>
                  <a:gd name="T46" fmla="*/ 412 w 515"/>
                  <a:gd name="T47" fmla="*/ 246 h 413"/>
                  <a:gd name="T48" fmla="*/ 419 w 515"/>
                  <a:gd name="T49" fmla="*/ 225 h 413"/>
                  <a:gd name="T50" fmla="*/ 437 w 515"/>
                  <a:gd name="T51" fmla="*/ 216 h 413"/>
                  <a:gd name="T52" fmla="*/ 437 w 515"/>
                  <a:gd name="T53" fmla="*/ 198 h 413"/>
                  <a:gd name="T54" fmla="*/ 457 w 515"/>
                  <a:gd name="T55" fmla="*/ 165 h 413"/>
                  <a:gd name="T56" fmla="*/ 472 w 515"/>
                  <a:gd name="T57" fmla="*/ 129 h 413"/>
                  <a:gd name="T58" fmla="*/ 484 w 515"/>
                  <a:gd name="T59" fmla="*/ 117 h 413"/>
                  <a:gd name="T60" fmla="*/ 509 w 515"/>
                  <a:gd name="T61" fmla="*/ 106 h 413"/>
                  <a:gd name="T62" fmla="*/ 514 w 515"/>
                  <a:gd name="T63" fmla="*/ 99 h 413"/>
                  <a:gd name="T64" fmla="*/ 514 w 515"/>
                  <a:gd name="T65" fmla="*/ 76 h 413"/>
                  <a:gd name="T66" fmla="*/ 497 w 515"/>
                  <a:gd name="T67" fmla="*/ 70 h 413"/>
                  <a:gd name="T68" fmla="*/ 490 w 515"/>
                  <a:gd name="T69" fmla="*/ 30 h 413"/>
                  <a:gd name="T70" fmla="*/ 475 w 515"/>
                  <a:gd name="T71" fmla="*/ 12 h 413"/>
                  <a:gd name="T72" fmla="*/ 458 w 515"/>
                  <a:gd name="T73" fmla="*/ 15 h 413"/>
                  <a:gd name="T74" fmla="*/ 428 w 515"/>
                  <a:gd name="T75" fmla="*/ 36 h 413"/>
                  <a:gd name="T76" fmla="*/ 323 w 515"/>
                  <a:gd name="T77" fmla="*/ 31 h 413"/>
                  <a:gd name="T78" fmla="*/ 300 w 515"/>
                  <a:gd name="T79" fmla="*/ 49 h 413"/>
                  <a:gd name="T80" fmla="*/ 236 w 515"/>
                  <a:gd name="T81" fmla="*/ 25 h 413"/>
                  <a:gd name="T82" fmla="*/ 216 w 515"/>
                  <a:gd name="T83" fmla="*/ 30 h 413"/>
                  <a:gd name="T84" fmla="*/ 203 w 515"/>
                  <a:gd name="T85" fmla="*/ 34 h 413"/>
                  <a:gd name="T86" fmla="*/ 180 w 515"/>
                  <a:gd name="T87" fmla="*/ 16 h 413"/>
                  <a:gd name="T88" fmla="*/ 164 w 515"/>
                  <a:gd name="T89" fmla="*/ 7 h 413"/>
                  <a:gd name="T90" fmla="*/ 110 w 515"/>
                  <a:gd name="T91" fmla="*/ 1 h 413"/>
                  <a:gd name="T92" fmla="*/ 75 w 515"/>
                  <a:gd name="T93" fmla="*/ 18 h 413"/>
                  <a:gd name="T94" fmla="*/ 75 w 515"/>
                  <a:gd name="T95" fmla="*/ 28 h 413"/>
                  <a:gd name="T96" fmla="*/ 58 w 515"/>
                  <a:gd name="T97" fmla="*/ 51 h 413"/>
                  <a:gd name="T98" fmla="*/ 51 w 515"/>
                  <a:gd name="T99" fmla="*/ 97 h 413"/>
                  <a:gd name="T100" fmla="*/ 57 w 515"/>
                  <a:gd name="T101" fmla="*/ 111 h 413"/>
                  <a:gd name="T102" fmla="*/ 52 w 515"/>
                  <a:gd name="T103" fmla="*/ 159 h 413"/>
                  <a:gd name="T104" fmla="*/ 39 w 515"/>
                  <a:gd name="T105" fmla="*/ 174 h 413"/>
                  <a:gd name="T106" fmla="*/ 30 w 515"/>
                  <a:gd name="T107" fmla="*/ 188 h 413"/>
                  <a:gd name="T108" fmla="*/ 13 w 515"/>
                  <a:gd name="T109" fmla="*/ 207 h 413"/>
                  <a:gd name="T110" fmla="*/ 12 w 515"/>
                  <a:gd name="T111" fmla="*/ 230 h 413"/>
                  <a:gd name="T112" fmla="*/ 10 w 515"/>
                  <a:gd name="T113" fmla="*/ 312 h 413"/>
                  <a:gd name="T114" fmla="*/ 1 w 515"/>
                  <a:gd name="T115" fmla="*/ 324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5" h="413">
                    <a:moveTo>
                      <a:pt x="1" y="324"/>
                    </a:moveTo>
                    <a:lnTo>
                      <a:pt x="9" y="326"/>
                    </a:lnTo>
                    <a:lnTo>
                      <a:pt x="16" y="324"/>
                    </a:lnTo>
                    <a:lnTo>
                      <a:pt x="25" y="324"/>
                    </a:lnTo>
                    <a:lnTo>
                      <a:pt x="52" y="329"/>
                    </a:lnTo>
                    <a:lnTo>
                      <a:pt x="76" y="332"/>
                    </a:lnTo>
                    <a:lnTo>
                      <a:pt x="100" y="340"/>
                    </a:lnTo>
                    <a:lnTo>
                      <a:pt x="104" y="343"/>
                    </a:lnTo>
                    <a:lnTo>
                      <a:pt x="107" y="346"/>
                    </a:lnTo>
                    <a:lnTo>
                      <a:pt x="108" y="349"/>
                    </a:lnTo>
                    <a:lnTo>
                      <a:pt x="110" y="353"/>
                    </a:lnTo>
                    <a:lnTo>
                      <a:pt x="111" y="358"/>
                    </a:lnTo>
                    <a:lnTo>
                      <a:pt x="113" y="361"/>
                    </a:lnTo>
                    <a:lnTo>
                      <a:pt x="114" y="364"/>
                    </a:lnTo>
                    <a:lnTo>
                      <a:pt x="117" y="365"/>
                    </a:lnTo>
                    <a:lnTo>
                      <a:pt x="122" y="365"/>
                    </a:lnTo>
                    <a:lnTo>
                      <a:pt x="125" y="364"/>
                    </a:lnTo>
                    <a:lnTo>
                      <a:pt x="123" y="367"/>
                    </a:lnTo>
                    <a:lnTo>
                      <a:pt x="122" y="368"/>
                    </a:lnTo>
                    <a:lnTo>
                      <a:pt x="119" y="370"/>
                    </a:lnTo>
                    <a:lnTo>
                      <a:pt x="117" y="371"/>
                    </a:lnTo>
                    <a:lnTo>
                      <a:pt x="119" y="382"/>
                    </a:lnTo>
                    <a:lnTo>
                      <a:pt x="122" y="392"/>
                    </a:lnTo>
                    <a:lnTo>
                      <a:pt x="129" y="400"/>
                    </a:lnTo>
                    <a:lnTo>
                      <a:pt x="129" y="400"/>
                    </a:lnTo>
                    <a:lnTo>
                      <a:pt x="129" y="400"/>
                    </a:lnTo>
                    <a:lnTo>
                      <a:pt x="129" y="404"/>
                    </a:lnTo>
                    <a:lnTo>
                      <a:pt x="132" y="409"/>
                    </a:lnTo>
                    <a:lnTo>
                      <a:pt x="135" y="412"/>
                    </a:lnTo>
                    <a:lnTo>
                      <a:pt x="140" y="412"/>
                    </a:lnTo>
                    <a:lnTo>
                      <a:pt x="144" y="412"/>
                    </a:lnTo>
                    <a:lnTo>
                      <a:pt x="149" y="412"/>
                    </a:lnTo>
                    <a:lnTo>
                      <a:pt x="153" y="412"/>
                    </a:lnTo>
                    <a:lnTo>
                      <a:pt x="158" y="413"/>
                    </a:lnTo>
                    <a:lnTo>
                      <a:pt x="162" y="413"/>
                    </a:lnTo>
                    <a:lnTo>
                      <a:pt x="164" y="412"/>
                    </a:lnTo>
                    <a:lnTo>
                      <a:pt x="165" y="412"/>
                    </a:lnTo>
                    <a:lnTo>
                      <a:pt x="167" y="412"/>
                    </a:lnTo>
                    <a:lnTo>
                      <a:pt x="171" y="410"/>
                    </a:lnTo>
                    <a:lnTo>
                      <a:pt x="174" y="409"/>
                    </a:lnTo>
                    <a:lnTo>
                      <a:pt x="179" y="407"/>
                    </a:lnTo>
                    <a:lnTo>
                      <a:pt x="183" y="407"/>
                    </a:lnTo>
                    <a:lnTo>
                      <a:pt x="183" y="409"/>
                    </a:lnTo>
                    <a:lnTo>
                      <a:pt x="185" y="410"/>
                    </a:lnTo>
                    <a:lnTo>
                      <a:pt x="188" y="410"/>
                    </a:lnTo>
                    <a:lnTo>
                      <a:pt x="189" y="412"/>
                    </a:lnTo>
                    <a:lnTo>
                      <a:pt x="191" y="412"/>
                    </a:lnTo>
                    <a:lnTo>
                      <a:pt x="192" y="412"/>
                    </a:lnTo>
                    <a:lnTo>
                      <a:pt x="194" y="412"/>
                    </a:lnTo>
                    <a:lnTo>
                      <a:pt x="195" y="410"/>
                    </a:lnTo>
                    <a:lnTo>
                      <a:pt x="195" y="409"/>
                    </a:lnTo>
                    <a:lnTo>
                      <a:pt x="197" y="407"/>
                    </a:lnTo>
                    <a:lnTo>
                      <a:pt x="200" y="404"/>
                    </a:lnTo>
                    <a:lnTo>
                      <a:pt x="203" y="401"/>
                    </a:lnTo>
                    <a:lnTo>
                      <a:pt x="206" y="400"/>
                    </a:lnTo>
                    <a:lnTo>
                      <a:pt x="206" y="401"/>
                    </a:lnTo>
                    <a:lnTo>
                      <a:pt x="207" y="403"/>
                    </a:lnTo>
                    <a:lnTo>
                      <a:pt x="207" y="403"/>
                    </a:lnTo>
                    <a:lnTo>
                      <a:pt x="207" y="404"/>
                    </a:lnTo>
                    <a:lnTo>
                      <a:pt x="212" y="404"/>
                    </a:lnTo>
                    <a:lnTo>
                      <a:pt x="215" y="404"/>
                    </a:lnTo>
                    <a:lnTo>
                      <a:pt x="218" y="404"/>
                    </a:lnTo>
                    <a:lnTo>
                      <a:pt x="221" y="403"/>
                    </a:lnTo>
                    <a:lnTo>
                      <a:pt x="224" y="400"/>
                    </a:lnTo>
                    <a:lnTo>
                      <a:pt x="222" y="400"/>
                    </a:lnTo>
                    <a:lnTo>
                      <a:pt x="222" y="400"/>
                    </a:lnTo>
                    <a:lnTo>
                      <a:pt x="225" y="400"/>
                    </a:lnTo>
                    <a:lnTo>
                      <a:pt x="230" y="401"/>
                    </a:lnTo>
                    <a:lnTo>
                      <a:pt x="234" y="401"/>
                    </a:lnTo>
                    <a:lnTo>
                      <a:pt x="237" y="401"/>
                    </a:lnTo>
                    <a:lnTo>
                      <a:pt x="240" y="400"/>
                    </a:lnTo>
                    <a:lnTo>
                      <a:pt x="243" y="397"/>
                    </a:lnTo>
                    <a:lnTo>
                      <a:pt x="245" y="395"/>
                    </a:lnTo>
                    <a:lnTo>
                      <a:pt x="243" y="392"/>
                    </a:lnTo>
                    <a:lnTo>
                      <a:pt x="242" y="389"/>
                    </a:lnTo>
                    <a:lnTo>
                      <a:pt x="240" y="388"/>
                    </a:lnTo>
                    <a:lnTo>
                      <a:pt x="237" y="385"/>
                    </a:lnTo>
                    <a:lnTo>
                      <a:pt x="239" y="388"/>
                    </a:lnTo>
                    <a:lnTo>
                      <a:pt x="242" y="389"/>
                    </a:lnTo>
                    <a:lnTo>
                      <a:pt x="245" y="391"/>
                    </a:lnTo>
                    <a:lnTo>
                      <a:pt x="248" y="391"/>
                    </a:lnTo>
                    <a:lnTo>
                      <a:pt x="251" y="391"/>
                    </a:lnTo>
                    <a:lnTo>
                      <a:pt x="251" y="389"/>
                    </a:lnTo>
                    <a:lnTo>
                      <a:pt x="251" y="386"/>
                    </a:lnTo>
                    <a:lnTo>
                      <a:pt x="252" y="383"/>
                    </a:lnTo>
                    <a:lnTo>
                      <a:pt x="254" y="382"/>
                    </a:lnTo>
                    <a:lnTo>
                      <a:pt x="255" y="380"/>
                    </a:lnTo>
                    <a:lnTo>
                      <a:pt x="258" y="379"/>
                    </a:lnTo>
                    <a:lnTo>
                      <a:pt x="260" y="376"/>
                    </a:lnTo>
                    <a:lnTo>
                      <a:pt x="261" y="374"/>
                    </a:lnTo>
                    <a:lnTo>
                      <a:pt x="264" y="365"/>
                    </a:lnTo>
                    <a:lnTo>
                      <a:pt x="266" y="358"/>
                    </a:lnTo>
                    <a:lnTo>
                      <a:pt x="267" y="355"/>
                    </a:lnTo>
                    <a:lnTo>
                      <a:pt x="267" y="352"/>
                    </a:lnTo>
                    <a:lnTo>
                      <a:pt x="266" y="347"/>
                    </a:lnTo>
                    <a:lnTo>
                      <a:pt x="266" y="344"/>
                    </a:lnTo>
                    <a:lnTo>
                      <a:pt x="266" y="341"/>
                    </a:lnTo>
                    <a:lnTo>
                      <a:pt x="267" y="338"/>
                    </a:lnTo>
                    <a:lnTo>
                      <a:pt x="269" y="338"/>
                    </a:lnTo>
                    <a:lnTo>
                      <a:pt x="272" y="337"/>
                    </a:lnTo>
                    <a:lnTo>
                      <a:pt x="273" y="337"/>
                    </a:lnTo>
                    <a:lnTo>
                      <a:pt x="287" y="326"/>
                    </a:lnTo>
                    <a:lnTo>
                      <a:pt x="299" y="314"/>
                    </a:lnTo>
                    <a:lnTo>
                      <a:pt x="303" y="309"/>
                    </a:lnTo>
                    <a:lnTo>
                      <a:pt x="308" y="305"/>
                    </a:lnTo>
                    <a:lnTo>
                      <a:pt x="309" y="303"/>
                    </a:lnTo>
                    <a:lnTo>
                      <a:pt x="311" y="303"/>
                    </a:lnTo>
                    <a:lnTo>
                      <a:pt x="312" y="303"/>
                    </a:lnTo>
                    <a:lnTo>
                      <a:pt x="314" y="303"/>
                    </a:lnTo>
                    <a:lnTo>
                      <a:pt x="318" y="299"/>
                    </a:lnTo>
                    <a:lnTo>
                      <a:pt x="321" y="296"/>
                    </a:lnTo>
                    <a:lnTo>
                      <a:pt x="326" y="291"/>
                    </a:lnTo>
                    <a:lnTo>
                      <a:pt x="328" y="294"/>
                    </a:lnTo>
                    <a:lnTo>
                      <a:pt x="329" y="297"/>
                    </a:lnTo>
                    <a:lnTo>
                      <a:pt x="332" y="299"/>
                    </a:lnTo>
                    <a:lnTo>
                      <a:pt x="337" y="299"/>
                    </a:lnTo>
                    <a:lnTo>
                      <a:pt x="337" y="297"/>
                    </a:lnTo>
                    <a:lnTo>
                      <a:pt x="337" y="297"/>
                    </a:lnTo>
                    <a:lnTo>
                      <a:pt x="338" y="296"/>
                    </a:lnTo>
                    <a:lnTo>
                      <a:pt x="340" y="296"/>
                    </a:lnTo>
                    <a:lnTo>
                      <a:pt x="341" y="294"/>
                    </a:lnTo>
                    <a:lnTo>
                      <a:pt x="343" y="291"/>
                    </a:lnTo>
                    <a:lnTo>
                      <a:pt x="343" y="288"/>
                    </a:lnTo>
                    <a:lnTo>
                      <a:pt x="343" y="285"/>
                    </a:lnTo>
                    <a:lnTo>
                      <a:pt x="343" y="288"/>
                    </a:lnTo>
                    <a:lnTo>
                      <a:pt x="344" y="290"/>
                    </a:lnTo>
                    <a:lnTo>
                      <a:pt x="346" y="291"/>
                    </a:lnTo>
                    <a:lnTo>
                      <a:pt x="347" y="293"/>
                    </a:lnTo>
                    <a:lnTo>
                      <a:pt x="349" y="296"/>
                    </a:lnTo>
                    <a:lnTo>
                      <a:pt x="350" y="297"/>
                    </a:lnTo>
                    <a:lnTo>
                      <a:pt x="352" y="299"/>
                    </a:lnTo>
                    <a:lnTo>
                      <a:pt x="353" y="300"/>
                    </a:lnTo>
                    <a:lnTo>
                      <a:pt x="356" y="302"/>
                    </a:lnTo>
                    <a:lnTo>
                      <a:pt x="361" y="303"/>
                    </a:lnTo>
                    <a:lnTo>
                      <a:pt x="364" y="306"/>
                    </a:lnTo>
                    <a:lnTo>
                      <a:pt x="367" y="311"/>
                    </a:lnTo>
                    <a:lnTo>
                      <a:pt x="370" y="315"/>
                    </a:lnTo>
                    <a:lnTo>
                      <a:pt x="370" y="323"/>
                    </a:lnTo>
                    <a:lnTo>
                      <a:pt x="373" y="321"/>
                    </a:lnTo>
                    <a:lnTo>
                      <a:pt x="374" y="320"/>
                    </a:lnTo>
                    <a:lnTo>
                      <a:pt x="377" y="318"/>
                    </a:lnTo>
                    <a:lnTo>
                      <a:pt x="377" y="315"/>
                    </a:lnTo>
                    <a:lnTo>
                      <a:pt x="377" y="314"/>
                    </a:lnTo>
                    <a:lnTo>
                      <a:pt x="377" y="312"/>
                    </a:lnTo>
                    <a:lnTo>
                      <a:pt x="379" y="311"/>
                    </a:lnTo>
                    <a:lnTo>
                      <a:pt x="380" y="309"/>
                    </a:lnTo>
                    <a:lnTo>
                      <a:pt x="382" y="308"/>
                    </a:lnTo>
                    <a:lnTo>
                      <a:pt x="382" y="305"/>
                    </a:lnTo>
                    <a:lnTo>
                      <a:pt x="382" y="303"/>
                    </a:lnTo>
                    <a:lnTo>
                      <a:pt x="382" y="300"/>
                    </a:lnTo>
                    <a:lnTo>
                      <a:pt x="382" y="299"/>
                    </a:lnTo>
                    <a:lnTo>
                      <a:pt x="385" y="297"/>
                    </a:lnTo>
                    <a:lnTo>
                      <a:pt x="389" y="297"/>
                    </a:lnTo>
                    <a:lnTo>
                      <a:pt x="395" y="297"/>
                    </a:lnTo>
                    <a:lnTo>
                      <a:pt x="394" y="293"/>
                    </a:lnTo>
                    <a:lnTo>
                      <a:pt x="394" y="288"/>
                    </a:lnTo>
                    <a:lnTo>
                      <a:pt x="394" y="284"/>
                    </a:lnTo>
                    <a:lnTo>
                      <a:pt x="395" y="281"/>
                    </a:lnTo>
                    <a:lnTo>
                      <a:pt x="398" y="278"/>
                    </a:lnTo>
                    <a:lnTo>
                      <a:pt x="400" y="276"/>
                    </a:lnTo>
                    <a:lnTo>
                      <a:pt x="401" y="273"/>
                    </a:lnTo>
                    <a:lnTo>
                      <a:pt x="404" y="267"/>
                    </a:lnTo>
                    <a:lnTo>
                      <a:pt x="406" y="260"/>
                    </a:lnTo>
                    <a:lnTo>
                      <a:pt x="407" y="257"/>
                    </a:lnTo>
                    <a:lnTo>
                      <a:pt x="410" y="254"/>
                    </a:lnTo>
                    <a:lnTo>
                      <a:pt x="412" y="251"/>
                    </a:lnTo>
                    <a:lnTo>
                      <a:pt x="412" y="249"/>
                    </a:lnTo>
                    <a:lnTo>
                      <a:pt x="412" y="246"/>
                    </a:lnTo>
                    <a:lnTo>
                      <a:pt x="410" y="245"/>
                    </a:lnTo>
                    <a:lnTo>
                      <a:pt x="410" y="242"/>
                    </a:lnTo>
                    <a:lnTo>
                      <a:pt x="410" y="242"/>
                    </a:lnTo>
                    <a:lnTo>
                      <a:pt x="415" y="237"/>
                    </a:lnTo>
                    <a:lnTo>
                      <a:pt x="416" y="233"/>
                    </a:lnTo>
                    <a:lnTo>
                      <a:pt x="418" y="230"/>
                    </a:lnTo>
                    <a:lnTo>
                      <a:pt x="419" y="225"/>
                    </a:lnTo>
                    <a:lnTo>
                      <a:pt x="421" y="221"/>
                    </a:lnTo>
                    <a:lnTo>
                      <a:pt x="421" y="222"/>
                    </a:lnTo>
                    <a:lnTo>
                      <a:pt x="422" y="224"/>
                    </a:lnTo>
                    <a:lnTo>
                      <a:pt x="427" y="224"/>
                    </a:lnTo>
                    <a:lnTo>
                      <a:pt x="431" y="222"/>
                    </a:lnTo>
                    <a:lnTo>
                      <a:pt x="434" y="219"/>
                    </a:lnTo>
                    <a:lnTo>
                      <a:pt x="437" y="216"/>
                    </a:lnTo>
                    <a:lnTo>
                      <a:pt x="439" y="212"/>
                    </a:lnTo>
                    <a:lnTo>
                      <a:pt x="440" y="207"/>
                    </a:lnTo>
                    <a:lnTo>
                      <a:pt x="440" y="203"/>
                    </a:lnTo>
                    <a:lnTo>
                      <a:pt x="440" y="201"/>
                    </a:lnTo>
                    <a:lnTo>
                      <a:pt x="439" y="200"/>
                    </a:lnTo>
                    <a:lnTo>
                      <a:pt x="436" y="200"/>
                    </a:lnTo>
                    <a:lnTo>
                      <a:pt x="437" y="198"/>
                    </a:lnTo>
                    <a:lnTo>
                      <a:pt x="439" y="195"/>
                    </a:lnTo>
                    <a:lnTo>
                      <a:pt x="440" y="194"/>
                    </a:lnTo>
                    <a:lnTo>
                      <a:pt x="443" y="192"/>
                    </a:lnTo>
                    <a:lnTo>
                      <a:pt x="449" y="185"/>
                    </a:lnTo>
                    <a:lnTo>
                      <a:pt x="452" y="176"/>
                    </a:lnTo>
                    <a:lnTo>
                      <a:pt x="457" y="167"/>
                    </a:lnTo>
                    <a:lnTo>
                      <a:pt x="457" y="165"/>
                    </a:lnTo>
                    <a:lnTo>
                      <a:pt x="458" y="165"/>
                    </a:lnTo>
                    <a:lnTo>
                      <a:pt x="460" y="164"/>
                    </a:lnTo>
                    <a:lnTo>
                      <a:pt x="461" y="164"/>
                    </a:lnTo>
                    <a:lnTo>
                      <a:pt x="464" y="152"/>
                    </a:lnTo>
                    <a:lnTo>
                      <a:pt x="469" y="141"/>
                    </a:lnTo>
                    <a:lnTo>
                      <a:pt x="470" y="129"/>
                    </a:lnTo>
                    <a:lnTo>
                      <a:pt x="472" y="129"/>
                    </a:lnTo>
                    <a:lnTo>
                      <a:pt x="473" y="128"/>
                    </a:lnTo>
                    <a:lnTo>
                      <a:pt x="475" y="126"/>
                    </a:lnTo>
                    <a:lnTo>
                      <a:pt x="476" y="125"/>
                    </a:lnTo>
                    <a:lnTo>
                      <a:pt x="479" y="125"/>
                    </a:lnTo>
                    <a:lnTo>
                      <a:pt x="479" y="122"/>
                    </a:lnTo>
                    <a:lnTo>
                      <a:pt x="481" y="119"/>
                    </a:lnTo>
                    <a:lnTo>
                      <a:pt x="484" y="117"/>
                    </a:lnTo>
                    <a:lnTo>
                      <a:pt x="487" y="114"/>
                    </a:lnTo>
                    <a:lnTo>
                      <a:pt x="491" y="114"/>
                    </a:lnTo>
                    <a:lnTo>
                      <a:pt x="496" y="114"/>
                    </a:lnTo>
                    <a:lnTo>
                      <a:pt x="500" y="113"/>
                    </a:lnTo>
                    <a:lnTo>
                      <a:pt x="503" y="111"/>
                    </a:lnTo>
                    <a:lnTo>
                      <a:pt x="506" y="109"/>
                    </a:lnTo>
                    <a:lnTo>
                      <a:pt x="509" y="106"/>
                    </a:lnTo>
                    <a:lnTo>
                      <a:pt x="512" y="105"/>
                    </a:lnTo>
                    <a:lnTo>
                      <a:pt x="515" y="102"/>
                    </a:lnTo>
                    <a:lnTo>
                      <a:pt x="515" y="102"/>
                    </a:lnTo>
                    <a:lnTo>
                      <a:pt x="515" y="100"/>
                    </a:lnTo>
                    <a:lnTo>
                      <a:pt x="515" y="99"/>
                    </a:lnTo>
                    <a:lnTo>
                      <a:pt x="515" y="99"/>
                    </a:lnTo>
                    <a:lnTo>
                      <a:pt x="514" y="99"/>
                    </a:lnTo>
                    <a:lnTo>
                      <a:pt x="514" y="99"/>
                    </a:lnTo>
                    <a:lnTo>
                      <a:pt x="512" y="94"/>
                    </a:lnTo>
                    <a:lnTo>
                      <a:pt x="514" y="91"/>
                    </a:lnTo>
                    <a:lnTo>
                      <a:pt x="515" y="88"/>
                    </a:lnTo>
                    <a:lnTo>
                      <a:pt x="515" y="84"/>
                    </a:lnTo>
                    <a:lnTo>
                      <a:pt x="515" y="81"/>
                    </a:lnTo>
                    <a:lnTo>
                      <a:pt x="514" y="76"/>
                    </a:lnTo>
                    <a:lnTo>
                      <a:pt x="511" y="73"/>
                    </a:lnTo>
                    <a:lnTo>
                      <a:pt x="509" y="72"/>
                    </a:lnTo>
                    <a:lnTo>
                      <a:pt x="506" y="70"/>
                    </a:lnTo>
                    <a:lnTo>
                      <a:pt x="503" y="69"/>
                    </a:lnTo>
                    <a:lnTo>
                      <a:pt x="502" y="69"/>
                    </a:lnTo>
                    <a:lnTo>
                      <a:pt x="499" y="70"/>
                    </a:lnTo>
                    <a:lnTo>
                      <a:pt x="497" y="70"/>
                    </a:lnTo>
                    <a:lnTo>
                      <a:pt x="494" y="70"/>
                    </a:lnTo>
                    <a:lnTo>
                      <a:pt x="496" y="67"/>
                    </a:lnTo>
                    <a:lnTo>
                      <a:pt x="494" y="64"/>
                    </a:lnTo>
                    <a:lnTo>
                      <a:pt x="494" y="61"/>
                    </a:lnTo>
                    <a:lnTo>
                      <a:pt x="493" y="46"/>
                    </a:lnTo>
                    <a:lnTo>
                      <a:pt x="491" y="33"/>
                    </a:lnTo>
                    <a:lnTo>
                      <a:pt x="490" y="30"/>
                    </a:lnTo>
                    <a:lnTo>
                      <a:pt x="488" y="27"/>
                    </a:lnTo>
                    <a:lnTo>
                      <a:pt x="484" y="24"/>
                    </a:lnTo>
                    <a:lnTo>
                      <a:pt x="481" y="21"/>
                    </a:lnTo>
                    <a:lnTo>
                      <a:pt x="479" y="18"/>
                    </a:lnTo>
                    <a:lnTo>
                      <a:pt x="479" y="15"/>
                    </a:lnTo>
                    <a:lnTo>
                      <a:pt x="478" y="13"/>
                    </a:lnTo>
                    <a:lnTo>
                      <a:pt x="475" y="12"/>
                    </a:lnTo>
                    <a:lnTo>
                      <a:pt x="470" y="10"/>
                    </a:lnTo>
                    <a:lnTo>
                      <a:pt x="466" y="10"/>
                    </a:lnTo>
                    <a:lnTo>
                      <a:pt x="463" y="10"/>
                    </a:lnTo>
                    <a:lnTo>
                      <a:pt x="463" y="12"/>
                    </a:lnTo>
                    <a:lnTo>
                      <a:pt x="463" y="12"/>
                    </a:lnTo>
                    <a:lnTo>
                      <a:pt x="463" y="13"/>
                    </a:lnTo>
                    <a:lnTo>
                      <a:pt x="458" y="15"/>
                    </a:lnTo>
                    <a:lnTo>
                      <a:pt x="454" y="16"/>
                    </a:lnTo>
                    <a:lnTo>
                      <a:pt x="449" y="18"/>
                    </a:lnTo>
                    <a:lnTo>
                      <a:pt x="445" y="18"/>
                    </a:lnTo>
                    <a:lnTo>
                      <a:pt x="442" y="21"/>
                    </a:lnTo>
                    <a:lnTo>
                      <a:pt x="439" y="24"/>
                    </a:lnTo>
                    <a:lnTo>
                      <a:pt x="434" y="30"/>
                    </a:lnTo>
                    <a:lnTo>
                      <a:pt x="428" y="36"/>
                    </a:lnTo>
                    <a:lnTo>
                      <a:pt x="424" y="42"/>
                    </a:lnTo>
                    <a:lnTo>
                      <a:pt x="395" y="28"/>
                    </a:lnTo>
                    <a:lnTo>
                      <a:pt x="365" y="24"/>
                    </a:lnTo>
                    <a:lnTo>
                      <a:pt x="335" y="24"/>
                    </a:lnTo>
                    <a:lnTo>
                      <a:pt x="331" y="25"/>
                    </a:lnTo>
                    <a:lnTo>
                      <a:pt x="326" y="28"/>
                    </a:lnTo>
                    <a:lnTo>
                      <a:pt x="323" y="31"/>
                    </a:lnTo>
                    <a:lnTo>
                      <a:pt x="318" y="34"/>
                    </a:lnTo>
                    <a:lnTo>
                      <a:pt x="315" y="39"/>
                    </a:lnTo>
                    <a:lnTo>
                      <a:pt x="312" y="42"/>
                    </a:lnTo>
                    <a:lnTo>
                      <a:pt x="308" y="45"/>
                    </a:lnTo>
                    <a:lnTo>
                      <a:pt x="306" y="46"/>
                    </a:lnTo>
                    <a:lnTo>
                      <a:pt x="303" y="48"/>
                    </a:lnTo>
                    <a:lnTo>
                      <a:pt x="300" y="49"/>
                    </a:lnTo>
                    <a:lnTo>
                      <a:pt x="297" y="49"/>
                    </a:lnTo>
                    <a:lnTo>
                      <a:pt x="291" y="48"/>
                    </a:lnTo>
                    <a:lnTo>
                      <a:pt x="285" y="46"/>
                    </a:lnTo>
                    <a:lnTo>
                      <a:pt x="279" y="45"/>
                    </a:lnTo>
                    <a:lnTo>
                      <a:pt x="275" y="42"/>
                    </a:lnTo>
                    <a:lnTo>
                      <a:pt x="255" y="33"/>
                    </a:lnTo>
                    <a:lnTo>
                      <a:pt x="236" y="25"/>
                    </a:lnTo>
                    <a:lnTo>
                      <a:pt x="233" y="25"/>
                    </a:lnTo>
                    <a:lnTo>
                      <a:pt x="228" y="25"/>
                    </a:lnTo>
                    <a:lnTo>
                      <a:pt x="225" y="27"/>
                    </a:lnTo>
                    <a:lnTo>
                      <a:pt x="222" y="28"/>
                    </a:lnTo>
                    <a:lnTo>
                      <a:pt x="219" y="28"/>
                    </a:lnTo>
                    <a:lnTo>
                      <a:pt x="216" y="28"/>
                    </a:lnTo>
                    <a:lnTo>
                      <a:pt x="216" y="30"/>
                    </a:lnTo>
                    <a:lnTo>
                      <a:pt x="216" y="31"/>
                    </a:lnTo>
                    <a:lnTo>
                      <a:pt x="215" y="31"/>
                    </a:lnTo>
                    <a:lnTo>
                      <a:pt x="215" y="33"/>
                    </a:lnTo>
                    <a:lnTo>
                      <a:pt x="215" y="34"/>
                    </a:lnTo>
                    <a:lnTo>
                      <a:pt x="210" y="34"/>
                    </a:lnTo>
                    <a:lnTo>
                      <a:pt x="207" y="34"/>
                    </a:lnTo>
                    <a:lnTo>
                      <a:pt x="203" y="34"/>
                    </a:lnTo>
                    <a:lnTo>
                      <a:pt x="200" y="36"/>
                    </a:lnTo>
                    <a:lnTo>
                      <a:pt x="197" y="34"/>
                    </a:lnTo>
                    <a:lnTo>
                      <a:pt x="192" y="31"/>
                    </a:lnTo>
                    <a:lnTo>
                      <a:pt x="188" y="28"/>
                    </a:lnTo>
                    <a:lnTo>
                      <a:pt x="183" y="24"/>
                    </a:lnTo>
                    <a:lnTo>
                      <a:pt x="182" y="18"/>
                    </a:lnTo>
                    <a:lnTo>
                      <a:pt x="180" y="16"/>
                    </a:lnTo>
                    <a:lnTo>
                      <a:pt x="179" y="15"/>
                    </a:lnTo>
                    <a:lnTo>
                      <a:pt x="176" y="13"/>
                    </a:lnTo>
                    <a:lnTo>
                      <a:pt x="174" y="12"/>
                    </a:lnTo>
                    <a:lnTo>
                      <a:pt x="173" y="9"/>
                    </a:lnTo>
                    <a:lnTo>
                      <a:pt x="170" y="7"/>
                    </a:lnTo>
                    <a:lnTo>
                      <a:pt x="167" y="6"/>
                    </a:lnTo>
                    <a:lnTo>
                      <a:pt x="164" y="7"/>
                    </a:lnTo>
                    <a:lnTo>
                      <a:pt x="161" y="9"/>
                    </a:lnTo>
                    <a:lnTo>
                      <a:pt x="153" y="9"/>
                    </a:lnTo>
                    <a:lnTo>
                      <a:pt x="146" y="4"/>
                    </a:lnTo>
                    <a:lnTo>
                      <a:pt x="140" y="0"/>
                    </a:lnTo>
                    <a:lnTo>
                      <a:pt x="132" y="0"/>
                    </a:lnTo>
                    <a:lnTo>
                      <a:pt x="122" y="3"/>
                    </a:lnTo>
                    <a:lnTo>
                      <a:pt x="110" y="1"/>
                    </a:lnTo>
                    <a:lnTo>
                      <a:pt x="97" y="1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79" y="10"/>
                    </a:lnTo>
                    <a:lnTo>
                      <a:pt x="75" y="13"/>
                    </a:lnTo>
                    <a:lnTo>
                      <a:pt x="75" y="16"/>
                    </a:lnTo>
                    <a:lnTo>
                      <a:pt x="75" y="18"/>
                    </a:lnTo>
                    <a:lnTo>
                      <a:pt x="76" y="21"/>
                    </a:lnTo>
                    <a:lnTo>
                      <a:pt x="76" y="24"/>
                    </a:lnTo>
                    <a:lnTo>
                      <a:pt x="78" y="27"/>
                    </a:lnTo>
                    <a:lnTo>
                      <a:pt x="76" y="27"/>
                    </a:lnTo>
                    <a:lnTo>
                      <a:pt x="75" y="27"/>
                    </a:lnTo>
                    <a:lnTo>
                      <a:pt x="75" y="28"/>
                    </a:lnTo>
                    <a:lnTo>
                      <a:pt x="75" y="28"/>
                    </a:lnTo>
                    <a:lnTo>
                      <a:pt x="75" y="33"/>
                    </a:lnTo>
                    <a:lnTo>
                      <a:pt x="73" y="37"/>
                    </a:lnTo>
                    <a:lnTo>
                      <a:pt x="72" y="42"/>
                    </a:lnTo>
                    <a:lnTo>
                      <a:pt x="67" y="43"/>
                    </a:lnTo>
                    <a:lnTo>
                      <a:pt x="63" y="46"/>
                    </a:lnTo>
                    <a:lnTo>
                      <a:pt x="60" y="48"/>
                    </a:lnTo>
                    <a:lnTo>
                      <a:pt x="58" y="51"/>
                    </a:lnTo>
                    <a:lnTo>
                      <a:pt x="57" y="54"/>
                    </a:lnTo>
                    <a:lnTo>
                      <a:pt x="57" y="57"/>
                    </a:lnTo>
                    <a:lnTo>
                      <a:pt x="57" y="70"/>
                    </a:lnTo>
                    <a:lnTo>
                      <a:pt x="57" y="82"/>
                    </a:lnTo>
                    <a:lnTo>
                      <a:pt x="55" y="93"/>
                    </a:lnTo>
                    <a:lnTo>
                      <a:pt x="54" y="96"/>
                    </a:lnTo>
                    <a:lnTo>
                      <a:pt x="51" y="97"/>
                    </a:lnTo>
                    <a:lnTo>
                      <a:pt x="51" y="100"/>
                    </a:lnTo>
                    <a:lnTo>
                      <a:pt x="51" y="103"/>
                    </a:lnTo>
                    <a:lnTo>
                      <a:pt x="51" y="105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5"/>
                    </a:lnTo>
                    <a:lnTo>
                      <a:pt x="57" y="111"/>
                    </a:lnTo>
                    <a:lnTo>
                      <a:pt x="58" y="114"/>
                    </a:lnTo>
                    <a:lnTo>
                      <a:pt x="60" y="128"/>
                    </a:lnTo>
                    <a:lnTo>
                      <a:pt x="58" y="140"/>
                    </a:lnTo>
                    <a:lnTo>
                      <a:pt x="52" y="152"/>
                    </a:lnTo>
                    <a:lnTo>
                      <a:pt x="51" y="153"/>
                    </a:lnTo>
                    <a:lnTo>
                      <a:pt x="52" y="156"/>
                    </a:lnTo>
                    <a:lnTo>
                      <a:pt x="52" y="159"/>
                    </a:lnTo>
                    <a:lnTo>
                      <a:pt x="54" y="162"/>
                    </a:lnTo>
                    <a:lnTo>
                      <a:pt x="54" y="165"/>
                    </a:lnTo>
                    <a:lnTo>
                      <a:pt x="52" y="167"/>
                    </a:lnTo>
                    <a:lnTo>
                      <a:pt x="49" y="170"/>
                    </a:lnTo>
                    <a:lnTo>
                      <a:pt x="46" y="171"/>
                    </a:lnTo>
                    <a:lnTo>
                      <a:pt x="42" y="173"/>
                    </a:lnTo>
                    <a:lnTo>
                      <a:pt x="39" y="174"/>
                    </a:lnTo>
                    <a:lnTo>
                      <a:pt x="36" y="177"/>
                    </a:lnTo>
                    <a:lnTo>
                      <a:pt x="34" y="179"/>
                    </a:lnTo>
                    <a:lnTo>
                      <a:pt x="31" y="180"/>
                    </a:lnTo>
                    <a:lnTo>
                      <a:pt x="30" y="182"/>
                    </a:lnTo>
                    <a:lnTo>
                      <a:pt x="28" y="183"/>
                    </a:lnTo>
                    <a:lnTo>
                      <a:pt x="28" y="186"/>
                    </a:lnTo>
                    <a:lnTo>
                      <a:pt x="30" y="188"/>
                    </a:lnTo>
                    <a:lnTo>
                      <a:pt x="30" y="191"/>
                    </a:lnTo>
                    <a:lnTo>
                      <a:pt x="28" y="192"/>
                    </a:lnTo>
                    <a:lnTo>
                      <a:pt x="27" y="194"/>
                    </a:lnTo>
                    <a:lnTo>
                      <a:pt x="25" y="198"/>
                    </a:lnTo>
                    <a:lnTo>
                      <a:pt x="22" y="201"/>
                    </a:lnTo>
                    <a:lnTo>
                      <a:pt x="18" y="204"/>
                    </a:lnTo>
                    <a:lnTo>
                      <a:pt x="13" y="207"/>
                    </a:lnTo>
                    <a:lnTo>
                      <a:pt x="9" y="209"/>
                    </a:lnTo>
                    <a:lnTo>
                      <a:pt x="10" y="212"/>
                    </a:lnTo>
                    <a:lnTo>
                      <a:pt x="12" y="215"/>
                    </a:lnTo>
                    <a:lnTo>
                      <a:pt x="12" y="219"/>
                    </a:lnTo>
                    <a:lnTo>
                      <a:pt x="12" y="222"/>
                    </a:lnTo>
                    <a:lnTo>
                      <a:pt x="12" y="227"/>
                    </a:lnTo>
                    <a:lnTo>
                      <a:pt x="12" y="230"/>
                    </a:lnTo>
                    <a:lnTo>
                      <a:pt x="10" y="231"/>
                    </a:lnTo>
                    <a:lnTo>
                      <a:pt x="10" y="234"/>
                    </a:lnTo>
                    <a:lnTo>
                      <a:pt x="9" y="270"/>
                    </a:lnTo>
                    <a:lnTo>
                      <a:pt x="7" y="306"/>
                    </a:lnTo>
                    <a:lnTo>
                      <a:pt x="9" y="309"/>
                    </a:lnTo>
                    <a:lnTo>
                      <a:pt x="9" y="311"/>
                    </a:lnTo>
                    <a:lnTo>
                      <a:pt x="10" y="312"/>
                    </a:lnTo>
                    <a:lnTo>
                      <a:pt x="9" y="314"/>
                    </a:lnTo>
                    <a:lnTo>
                      <a:pt x="6" y="315"/>
                    </a:lnTo>
                    <a:lnTo>
                      <a:pt x="3" y="317"/>
                    </a:lnTo>
                    <a:lnTo>
                      <a:pt x="1" y="317"/>
                    </a:lnTo>
                    <a:lnTo>
                      <a:pt x="0" y="320"/>
                    </a:lnTo>
                    <a:lnTo>
                      <a:pt x="0" y="321"/>
                    </a:lnTo>
                    <a:lnTo>
                      <a:pt x="1" y="324"/>
                    </a:lnTo>
                    <a:lnTo>
                      <a:pt x="3" y="326"/>
                    </a:lnTo>
                    <a:lnTo>
                      <a:pt x="3" y="326"/>
                    </a:lnTo>
                    <a:lnTo>
                      <a:pt x="1" y="32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7" name="Freeform 28"/>
              <p:cNvSpPr>
                <a:spLocks/>
              </p:cNvSpPr>
              <p:nvPr/>
            </p:nvSpPr>
            <p:spPr bwMode="gray">
              <a:xfrm>
                <a:off x="3307" y="1790"/>
                <a:ext cx="612" cy="462"/>
              </a:xfrm>
              <a:custGeom>
                <a:avLst/>
                <a:gdLst>
                  <a:gd name="T0" fmla="*/ 422 w 661"/>
                  <a:gd name="T1" fmla="*/ 434 h 499"/>
                  <a:gd name="T2" fmla="*/ 487 w 661"/>
                  <a:gd name="T3" fmla="*/ 437 h 499"/>
                  <a:gd name="T4" fmla="*/ 493 w 661"/>
                  <a:gd name="T5" fmla="*/ 443 h 499"/>
                  <a:gd name="T6" fmla="*/ 503 w 661"/>
                  <a:gd name="T7" fmla="*/ 448 h 499"/>
                  <a:gd name="T8" fmla="*/ 514 w 661"/>
                  <a:gd name="T9" fmla="*/ 448 h 499"/>
                  <a:gd name="T10" fmla="*/ 526 w 661"/>
                  <a:gd name="T11" fmla="*/ 430 h 499"/>
                  <a:gd name="T12" fmla="*/ 544 w 661"/>
                  <a:gd name="T13" fmla="*/ 425 h 499"/>
                  <a:gd name="T14" fmla="*/ 563 w 661"/>
                  <a:gd name="T15" fmla="*/ 418 h 499"/>
                  <a:gd name="T16" fmla="*/ 557 w 661"/>
                  <a:gd name="T17" fmla="*/ 380 h 499"/>
                  <a:gd name="T18" fmla="*/ 566 w 661"/>
                  <a:gd name="T19" fmla="*/ 376 h 499"/>
                  <a:gd name="T20" fmla="*/ 584 w 661"/>
                  <a:gd name="T21" fmla="*/ 340 h 499"/>
                  <a:gd name="T22" fmla="*/ 640 w 661"/>
                  <a:gd name="T23" fmla="*/ 239 h 499"/>
                  <a:gd name="T24" fmla="*/ 655 w 661"/>
                  <a:gd name="T25" fmla="*/ 132 h 499"/>
                  <a:gd name="T26" fmla="*/ 645 w 661"/>
                  <a:gd name="T27" fmla="*/ 113 h 499"/>
                  <a:gd name="T28" fmla="*/ 635 w 661"/>
                  <a:gd name="T29" fmla="*/ 99 h 499"/>
                  <a:gd name="T30" fmla="*/ 623 w 661"/>
                  <a:gd name="T31" fmla="*/ 27 h 499"/>
                  <a:gd name="T32" fmla="*/ 584 w 661"/>
                  <a:gd name="T33" fmla="*/ 31 h 499"/>
                  <a:gd name="T34" fmla="*/ 508 w 661"/>
                  <a:gd name="T35" fmla="*/ 0 h 499"/>
                  <a:gd name="T36" fmla="*/ 300 w 661"/>
                  <a:gd name="T37" fmla="*/ 126 h 499"/>
                  <a:gd name="T38" fmla="*/ 215 w 661"/>
                  <a:gd name="T39" fmla="*/ 177 h 499"/>
                  <a:gd name="T40" fmla="*/ 172 w 661"/>
                  <a:gd name="T41" fmla="*/ 290 h 499"/>
                  <a:gd name="T42" fmla="*/ 165 w 661"/>
                  <a:gd name="T43" fmla="*/ 310 h 499"/>
                  <a:gd name="T44" fmla="*/ 160 w 661"/>
                  <a:gd name="T45" fmla="*/ 323 h 499"/>
                  <a:gd name="T46" fmla="*/ 144 w 661"/>
                  <a:gd name="T47" fmla="*/ 338 h 499"/>
                  <a:gd name="T48" fmla="*/ 130 w 661"/>
                  <a:gd name="T49" fmla="*/ 343 h 499"/>
                  <a:gd name="T50" fmla="*/ 75 w 661"/>
                  <a:gd name="T51" fmla="*/ 340 h 499"/>
                  <a:gd name="T52" fmla="*/ 33 w 661"/>
                  <a:gd name="T53" fmla="*/ 356 h 499"/>
                  <a:gd name="T54" fmla="*/ 16 w 661"/>
                  <a:gd name="T55" fmla="*/ 356 h 499"/>
                  <a:gd name="T56" fmla="*/ 4 w 661"/>
                  <a:gd name="T57" fmla="*/ 350 h 499"/>
                  <a:gd name="T58" fmla="*/ 4 w 661"/>
                  <a:gd name="T59" fmla="*/ 361 h 499"/>
                  <a:gd name="T60" fmla="*/ 1 w 661"/>
                  <a:gd name="T61" fmla="*/ 374 h 499"/>
                  <a:gd name="T62" fmla="*/ 7 w 661"/>
                  <a:gd name="T63" fmla="*/ 395 h 499"/>
                  <a:gd name="T64" fmla="*/ 33 w 661"/>
                  <a:gd name="T65" fmla="*/ 416 h 499"/>
                  <a:gd name="T66" fmla="*/ 46 w 661"/>
                  <a:gd name="T67" fmla="*/ 428 h 499"/>
                  <a:gd name="T68" fmla="*/ 40 w 661"/>
                  <a:gd name="T69" fmla="*/ 427 h 499"/>
                  <a:gd name="T70" fmla="*/ 31 w 661"/>
                  <a:gd name="T71" fmla="*/ 431 h 499"/>
                  <a:gd name="T72" fmla="*/ 45 w 661"/>
                  <a:gd name="T73" fmla="*/ 446 h 499"/>
                  <a:gd name="T74" fmla="*/ 63 w 661"/>
                  <a:gd name="T75" fmla="*/ 457 h 499"/>
                  <a:gd name="T76" fmla="*/ 73 w 661"/>
                  <a:gd name="T77" fmla="*/ 454 h 499"/>
                  <a:gd name="T78" fmla="*/ 76 w 661"/>
                  <a:gd name="T79" fmla="*/ 463 h 499"/>
                  <a:gd name="T80" fmla="*/ 79 w 661"/>
                  <a:gd name="T81" fmla="*/ 491 h 499"/>
                  <a:gd name="T82" fmla="*/ 79 w 661"/>
                  <a:gd name="T83" fmla="*/ 478 h 499"/>
                  <a:gd name="T84" fmla="*/ 81 w 661"/>
                  <a:gd name="T85" fmla="*/ 475 h 499"/>
                  <a:gd name="T86" fmla="*/ 106 w 661"/>
                  <a:gd name="T87" fmla="*/ 466 h 499"/>
                  <a:gd name="T88" fmla="*/ 126 w 661"/>
                  <a:gd name="T89" fmla="*/ 484 h 499"/>
                  <a:gd name="T90" fmla="*/ 142 w 661"/>
                  <a:gd name="T91" fmla="*/ 463 h 499"/>
                  <a:gd name="T92" fmla="*/ 160 w 661"/>
                  <a:gd name="T93" fmla="*/ 439 h 499"/>
                  <a:gd name="T94" fmla="*/ 160 w 661"/>
                  <a:gd name="T95" fmla="*/ 427 h 499"/>
                  <a:gd name="T96" fmla="*/ 181 w 661"/>
                  <a:gd name="T97" fmla="*/ 412 h 499"/>
                  <a:gd name="T98" fmla="*/ 206 w 661"/>
                  <a:gd name="T99" fmla="*/ 413 h 499"/>
                  <a:gd name="T100" fmla="*/ 219 w 661"/>
                  <a:gd name="T101" fmla="*/ 407 h 499"/>
                  <a:gd name="T102" fmla="*/ 252 w 661"/>
                  <a:gd name="T103" fmla="*/ 416 h 499"/>
                  <a:gd name="T104" fmla="*/ 285 w 661"/>
                  <a:gd name="T105" fmla="*/ 446 h 499"/>
                  <a:gd name="T106" fmla="*/ 308 w 661"/>
                  <a:gd name="T107" fmla="*/ 439 h 499"/>
                  <a:gd name="T108" fmla="*/ 326 w 661"/>
                  <a:gd name="T109" fmla="*/ 434 h 499"/>
                  <a:gd name="T110" fmla="*/ 342 w 661"/>
                  <a:gd name="T111" fmla="*/ 443 h 499"/>
                  <a:gd name="T112" fmla="*/ 371 w 661"/>
                  <a:gd name="T113" fmla="*/ 455 h 499"/>
                  <a:gd name="T114" fmla="*/ 402 w 661"/>
                  <a:gd name="T115" fmla="*/ 448 h 499"/>
                  <a:gd name="T116" fmla="*/ 408 w 661"/>
                  <a:gd name="T117" fmla="*/ 43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1" h="499">
                    <a:moveTo>
                      <a:pt x="407" y="442"/>
                    </a:moveTo>
                    <a:lnTo>
                      <a:pt x="410" y="439"/>
                    </a:lnTo>
                    <a:lnTo>
                      <a:pt x="413" y="436"/>
                    </a:lnTo>
                    <a:lnTo>
                      <a:pt x="416" y="434"/>
                    </a:lnTo>
                    <a:lnTo>
                      <a:pt x="419" y="434"/>
                    </a:lnTo>
                    <a:lnTo>
                      <a:pt x="422" y="434"/>
                    </a:lnTo>
                    <a:lnTo>
                      <a:pt x="448" y="431"/>
                    </a:lnTo>
                    <a:lnTo>
                      <a:pt x="473" y="433"/>
                    </a:lnTo>
                    <a:lnTo>
                      <a:pt x="476" y="434"/>
                    </a:lnTo>
                    <a:lnTo>
                      <a:pt x="479" y="436"/>
                    </a:lnTo>
                    <a:lnTo>
                      <a:pt x="482" y="437"/>
                    </a:lnTo>
                    <a:lnTo>
                      <a:pt x="487" y="437"/>
                    </a:lnTo>
                    <a:lnTo>
                      <a:pt x="487" y="439"/>
                    </a:lnTo>
                    <a:lnTo>
                      <a:pt x="488" y="439"/>
                    </a:lnTo>
                    <a:lnTo>
                      <a:pt x="488" y="439"/>
                    </a:lnTo>
                    <a:lnTo>
                      <a:pt x="488" y="440"/>
                    </a:lnTo>
                    <a:lnTo>
                      <a:pt x="488" y="442"/>
                    </a:lnTo>
                    <a:lnTo>
                      <a:pt x="493" y="443"/>
                    </a:lnTo>
                    <a:lnTo>
                      <a:pt x="497" y="443"/>
                    </a:lnTo>
                    <a:lnTo>
                      <a:pt x="502" y="443"/>
                    </a:lnTo>
                    <a:lnTo>
                      <a:pt x="502" y="445"/>
                    </a:lnTo>
                    <a:lnTo>
                      <a:pt x="502" y="446"/>
                    </a:lnTo>
                    <a:lnTo>
                      <a:pt x="503" y="446"/>
                    </a:lnTo>
                    <a:lnTo>
                      <a:pt x="503" y="448"/>
                    </a:lnTo>
                    <a:lnTo>
                      <a:pt x="503" y="448"/>
                    </a:lnTo>
                    <a:lnTo>
                      <a:pt x="506" y="449"/>
                    </a:lnTo>
                    <a:lnTo>
                      <a:pt x="509" y="449"/>
                    </a:lnTo>
                    <a:lnTo>
                      <a:pt x="512" y="449"/>
                    </a:lnTo>
                    <a:lnTo>
                      <a:pt x="514" y="449"/>
                    </a:lnTo>
                    <a:lnTo>
                      <a:pt x="514" y="448"/>
                    </a:lnTo>
                    <a:lnTo>
                      <a:pt x="514" y="446"/>
                    </a:lnTo>
                    <a:lnTo>
                      <a:pt x="515" y="445"/>
                    </a:lnTo>
                    <a:lnTo>
                      <a:pt x="518" y="440"/>
                    </a:lnTo>
                    <a:lnTo>
                      <a:pt x="521" y="437"/>
                    </a:lnTo>
                    <a:lnTo>
                      <a:pt x="524" y="433"/>
                    </a:lnTo>
                    <a:lnTo>
                      <a:pt x="526" y="430"/>
                    </a:lnTo>
                    <a:lnTo>
                      <a:pt x="529" y="430"/>
                    </a:lnTo>
                    <a:lnTo>
                      <a:pt x="532" y="428"/>
                    </a:lnTo>
                    <a:lnTo>
                      <a:pt x="535" y="428"/>
                    </a:lnTo>
                    <a:lnTo>
                      <a:pt x="538" y="428"/>
                    </a:lnTo>
                    <a:lnTo>
                      <a:pt x="541" y="427"/>
                    </a:lnTo>
                    <a:lnTo>
                      <a:pt x="544" y="425"/>
                    </a:lnTo>
                    <a:lnTo>
                      <a:pt x="547" y="422"/>
                    </a:lnTo>
                    <a:lnTo>
                      <a:pt x="551" y="421"/>
                    </a:lnTo>
                    <a:lnTo>
                      <a:pt x="556" y="419"/>
                    </a:lnTo>
                    <a:lnTo>
                      <a:pt x="559" y="419"/>
                    </a:lnTo>
                    <a:lnTo>
                      <a:pt x="563" y="421"/>
                    </a:lnTo>
                    <a:lnTo>
                      <a:pt x="563" y="418"/>
                    </a:lnTo>
                    <a:lnTo>
                      <a:pt x="563" y="415"/>
                    </a:lnTo>
                    <a:lnTo>
                      <a:pt x="562" y="412"/>
                    </a:lnTo>
                    <a:lnTo>
                      <a:pt x="556" y="398"/>
                    </a:lnTo>
                    <a:lnTo>
                      <a:pt x="554" y="385"/>
                    </a:lnTo>
                    <a:lnTo>
                      <a:pt x="556" y="382"/>
                    </a:lnTo>
                    <a:lnTo>
                      <a:pt x="557" y="380"/>
                    </a:lnTo>
                    <a:lnTo>
                      <a:pt x="559" y="380"/>
                    </a:lnTo>
                    <a:lnTo>
                      <a:pt x="562" y="380"/>
                    </a:lnTo>
                    <a:lnTo>
                      <a:pt x="565" y="380"/>
                    </a:lnTo>
                    <a:lnTo>
                      <a:pt x="566" y="379"/>
                    </a:lnTo>
                    <a:lnTo>
                      <a:pt x="566" y="377"/>
                    </a:lnTo>
                    <a:lnTo>
                      <a:pt x="566" y="376"/>
                    </a:lnTo>
                    <a:lnTo>
                      <a:pt x="566" y="373"/>
                    </a:lnTo>
                    <a:lnTo>
                      <a:pt x="565" y="370"/>
                    </a:lnTo>
                    <a:lnTo>
                      <a:pt x="565" y="368"/>
                    </a:lnTo>
                    <a:lnTo>
                      <a:pt x="565" y="365"/>
                    </a:lnTo>
                    <a:lnTo>
                      <a:pt x="574" y="352"/>
                    </a:lnTo>
                    <a:lnTo>
                      <a:pt x="584" y="340"/>
                    </a:lnTo>
                    <a:lnTo>
                      <a:pt x="595" y="326"/>
                    </a:lnTo>
                    <a:lnTo>
                      <a:pt x="599" y="320"/>
                    </a:lnTo>
                    <a:lnTo>
                      <a:pt x="604" y="314"/>
                    </a:lnTo>
                    <a:lnTo>
                      <a:pt x="620" y="297"/>
                    </a:lnTo>
                    <a:lnTo>
                      <a:pt x="639" y="281"/>
                    </a:lnTo>
                    <a:lnTo>
                      <a:pt x="640" y="239"/>
                    </a:lnTo>
                    <a:lnTo>
                      <a:pt x="642" y="195"/>
                    </a:lnTo>
                    <a:lnTo>
                      <a:pt x="649" y="152"/>
                    </a:lnTo>
                    <a:lnTo>
                      <a:pt x="652" y="146"/>
                    </a:lnTo>
                    <a:lnTo>
                      <a:pt x="655" y="140"/>
                    </a:lnTo>
                    <a:lnTo>
                      <a:pt x="661" y="135"/>
                    </a:lnTo>
                    <a:lnTo>
                      <a:pt x="655" y="132"/>
                    </a:lnTo>
                    <a:lnTo>
                      <a:pt x="651" y="128"/>
                    </a:lnTo>
                    <a:lnTo>
                      <a:pt x="648" y="123"/>
                    </a:lnTo>
                    <a:lnTo>
                      <a:pt x="643" y="119"/>
                    </a:lnTo>
                    <a:lnTo>
                      <a:pt x="643" y="117"/>
                    </a:lnTo>
                    <a:lnTo>
                      <a:pt x="643" y="114"/>
                    </a:lnTo>
                    <a:lnTo>
                      <a:pt x="645" y="113"/>
                    </a:lnTo>
                    <a:lnTo>
                      <a:pt x="646" y="110"/>
                    </a:lnTo>
                    <a:lnTo>
                      <a:pt x="646" y="108"/>
                    </a:lnTo>
                    <a:lnTo>
                      <a:pt x="645" y="105"/>
                    </a:lnTo>
                    <a:lnTo>
                      <a:pt x="642" y="104"/>
                    </a:lnTo>
                    <a:lnTo>
                      <a:pt x="639" y="101"/>
                    </a:lnTo>
                    <a:lnTo>
                      <a:pt x="635" y="99"/>
                    </a:lnTo>
                    <a:lnTo>
                      <a:pt x="632" y="96"/>
                    </a:lnTo>
                    <a:lnTo>
                      <a:pt x="631" y="93"/>
                    </a:lnTo>
                    <a:lnTo>
                      <a:pt x="629" y="90"/>
                    </a:lnTo>
                    <a:lnTo>
                      <a:pt x="625" y="60"/>
                    </a:lnTo>
                    <a:lnTo>
                      <a:pt x="623" y="28"/>
                    </a:lnTo>
                    <a:lnTo>
                      <a:pt x="623" y="27"/>
                    </a:lnTo>
                    <a:lnTo>
                      <a:pt x="622" y="25"/>
                    </a:lnTo>
                    <a:lnTo>
                      <a:pt x="619" y="24"/>
                    </a:lnTo>
                    <a:lnTo>
                      <a:pt x="617" y="22"/>
                    </a:lnTo>
                    <a:lnTo>
                      <a:pt x="587" y="39"/>
                    </a:lnTo>
                    <a:lnTo>
                      <a:pt x="587" y="37"/>
                    </a:lnTo>
                    <a:lnTo>
                      <a:pt x="584" y="31"/>
                    </a:lnTo>
                    <a:lnTo>
                      <a:pt x="580" y="24"/>
                    </a:lnTo>
                    <a:lnTo>
                      <a:pt x="572" y="16"/>
                    </a:lnTo>
                    <a:lnTo>
                      <a:pt x="562" y="10"/>
                    </a:lnTo>
                    <a:lnTo>
                      <a:pt x="547" y="6"/>
                    </a:lnTo>
                    <a:lnTo>
                      <a:pt x="529" y="6"/>
                    </a:lnTo>
                    <a:lnTo>
                      <a:pt x="508" y="0"/>
                    </a:lnTo>
                    <a:lnTo>
                      <a:pt x="362" y="86"/>
                    </a:lnTo>
                    <a:lnTo>
                      <a:pt x="359" y="87"/>
                    </a:lnTo>
                    <a:lnTo>
                      <a:pt x="350" y="93"/>
                    </a:lnTo>
                    <a:lnTo>
                      <a:pt x="336" y="102"/>
                    </a:lnTo>
                    <a:lnTo>
                      <a:pt x="318" y="113"/>
                    </a:lnTo>
                    <a:lnTo>
                      <a:pt x="300" y="126"/>
                    </a:lnTo>
                    <a:lnTo>
                      <a:pt x="281" y="141"/>
                    </a:lnTo>
                    <a:lnTo>
                      <a:pt x="261" y="156"/>
                    </a:lnTo>
                    <a:lnTo>
                      <a:pt x="245" y="173"/>
                    </a:lnTo>
                    <a:lnTo>
                      <a:pt x="240" y="174"/>
                    </a:lnTo>
                    <a:lnTo>
                      <a:pt x="228" y="174"/>
                    </a:lnTo>
                    <a:lnTo>
                      <a:pt x="215" y="177"/>
                    </a:lnTo>
                    <a:lnTo>
                      <a:pt x="200" y="179"/>
                    </a:lnTo>
                    <a:lnTo>
                      <a:pt x="186" y="180"/>
                    </a:lnTo>
                    <a:lnTo>
                      <a:pt x="180" y="183"/>
                    </a:lnTo>
                    <a:lnTo>
                      <a:pt x="172" y="287"/>
                    </a:lnTo>
                    <a:lnTo>
                      <a:pt x="172" y="287"/>
                    </a:lnTo>
                    <a:lnTo>
                      <a:pt x="172" y="290"/>
                    </a:lnTo>
                    <a:lnTo>
                      <a:pt x="171" y="294"/>
                    </a:lnTo>
                    <a:lnTo>
                      <a:pt x="171" y="299"/>
                    </a:lnTo>
                    <a:lnTo>
                      <a:pt x="169" y="304"/>
                    </a:lnTo>
                    <a:lnTo>
                      <a:pt x="168" y="307"/>
                    </a:lnTo>
                    <a:lnTo>
                      <a:pt x="166" y="310"/>
                    </a:lnTo>
                    <a:lnTo>
                      <a:pt x="165" y="310"/>
                    </a:lnTo>
                    <a:lnTo>
                      <a:pt x="163" y="311"/>
                    </a:lnTo>
                    <a:lnTo>
                      <a:pt x="163" y="313"/>
                    </a:lnTo>
                    <a:lnTo>
                      <a:pt x="162" y="316"/>
                    </a:lnTo>
                    <a:lnTo>
                      <a:pt x="160" y="317"/>
                    </a:lnTo>
                    <a:lnTo>
                      <a:pt x="160" y="320"/>
                    </a:lnTo>
                    <a:lnTo>
                      <a:pt x="160" y="323"/>
                    </a:lnTo>
                    <a:lnTo>
                      <a:pt x="162" y="325"/>
                    </a:lnTo>
                    <a:lnTo>
                      <a:pt x="148" y="334"/>
                    </a:lnTo>
                    <a:lnTo>
                      <a:pt x="148" y="334"/>
                    </a:lnTo>
                    <a:lnTo>
                      <a:pt x="147" y="335"/>
                    </a:lnTo>
                    <a:lnTo>
                      <a:pt x="145" y="337"/>
                    </a:lnTo>
                    <a:lnTo>
                      <a:pt x="144" y="338"/>
                    </a:lnTo>
                    <a:lnTo>
                      <a:pt x="142" y="340"/>
                    </a:lnTo>
                    <a:lnTo>
                      <a:pt x="141" y="341"/>
                    </a:lnTo>
                    <a:lnTo>
                      <a:pt x="141" y="343"/>
                    </a:lnTo>
                    <a:lnTo>
                      <a:pt x="142" y="344"/>
                    </a:lnTo>
                    <a:lnTo>
                      <a:pt x="139" y="343"/>
                    </a:lnTo>
                    <a:lnTo>
                      <a:pt x="130" y="343"/>
                    </a:lnTo>
                    <a:lnTo>
                      <a:pt x="121" y="343"/>
                    </a:lnTo>
                    <a:lnTo>
                      <a:pt x="114" y="344"/>
                    </a:lnTo>
                    <a:lnTo>
                      <a:pt x="97" y="343"/>
                    </a:lnTo>
                    <a:lnTo>
                      <a:pt x="94" y="341"/>
                    </a:lnTo>
                    <a:lnTo>
                      <a:pt x="85" y="341"/>
                    </a:lnTo>
                    <a:lnTo>
                      <a:pt x="75" y="340"/>
                    </a:lnTo>
                    <a:lnTo>
                      <a:pt x="61" y="341"/>
                    </a:lnTo>
                    <a:lnTo>
                      <a:pt x="48" y="346"/>
                    </a:lnTo>
                    <a:lnTo>
                      <a:pt x="39" y="353"/>
                    </a:lnTo>
                    <a:lnTo>
                      <a:pt x="37" y="353"/>
                    </a:lnTo>
                    <a:lnTo>
                      <a:pt x="36" y="355"/>
                    </a:lnTo>
                    <a:lnTo>
                      <a:pt x="33" y="356"/>
                    </a:lnTo>
                    <a:lnTo>
                      <a:pt x="30" y="359"/>
                    </a:lnTo>
                    <a:lnTo>
                      <a:pt x="27" y="359"/>
                    </a:lnTo>
                    <a:lnTo>
                      <a:pt x="22" y="359"/>
                    </a:lnTo>
                    <a:lnTo>
                      <a:pt x="19" y="358"/>
                    </a:lnTo>
                    <a:lnTo>
                      <a:pt x="18" y="358"/>
                    </a:lnTo>
                    <a:lnTo>
                      <a:pt x="16" y="356"/>
                    </a:lnTo>
                    <a:lnTo>
                      <a:pt x="13" y="355"/>
                    </a:lnTo>
                    <a:lnTo>
                      <a:pt x="10" y="353"/>
                    </a:lnTo>
                    <a:lnTo>
                      <a:pt x="7" y="352"/>
                    </a:lnTo>
                    <a:lnTo>
                      <a:pt x="4" y="350"/>
                    </a:lnTo>
                    <a:lnTo>
                      <a:pt x="4" y="350"/>
                    </a:lnTo>
                    <a:lnTo>
                      <a:pt x="4" y="350"/>
                    </a:lnTo>
                    <a:lnTo>
                      <a:pt x="4" y="352"/>
                    </a:lnTo>
                    <a:lnTo>
                      <a:pt x="3" y="353"/>
                    </a:lnTo>
                    <a:lnTo>
                      <a:pt x="1" y="356"/>
                    </a:lnTo>
                    <a:lnTo>
                      <a:pt x="1" y="358"/>
                    </a:lnTo>
                    <a:lnTo>
                      <a:pt x="3" y="359"/>
                    </a:lnTo>
                    <a:lnTo>
                      <a:pt x="4" y="361"/>
                    </a:lnTo>
                    <a:lnTo>
                      <a:pt x="6" y="362"/>
                    </a:lnTo>
                    <a:lnTo>
                      <a:pt x="4" y="365"/>
                    </a:lnTo>
                    <a:lnTo>
                      <a:pt x="3" y="368"/>
                    </a:lnTo>
                    <a:lnTo>
                      <a:pt x="0" y="371"/>
                    </a:lnTo>
                    <a:lnTo>
                      <a:pt x="0" y="373"/>
                    </a:lnTo>
                    <a:lnTo>
                      <a:pt x="1" y="374"/>
                    </a:lnTo>
                    <a:lnTo>
                      <a:pt x="3" y="376"/>
                    </a:lnTo>
                    <a:lnTo>
                      <a:pt x="4" y="376"/>
                    </a:lnTo>
                    <a:lnTo>
                      <a:pt x="6" y="377"/>
                    </a:lnTo>
                    <a:lnTo>
                      <a:pt x="6" y="383"/>
                    </a:lnTo>
                    <a:lnTo>
                      <a:pt x="7" y="389"/>
                    </a:lnTo>
                    <a:lnTo>
                      <a:pt x="7" y="395"/>
                    </a:lnTo>
                    <a:lnTo>
                      <a:pt x="9" y="400"/>
                    </a:lnTo>
                    <a:lnTo>
                      <a:pt x="16" y="409"/>
                    </a:lnTo>
                    <a:lnTo>
                      <a:pt x="24" y="413"/>
                    </a:lnTo>
                    <a:lnTo>
                      <a:pt x="34" y="413"/>
                    </a:lnTo>
                    <a:lnTo>
                      <a:pt x="33" y="415"/>
                    </a:lnTo>
                    <a:lnTo>
                      <a:pt x="33" y="416"/>
                    </a:lnTo>
                    <a:lnTo>
                      <a:pt x="34" y="418"/>
                    </a:lnTo>
                    <a:lnTo>
                      <a:pt x="36" y="421"/>
                    </a:lnTo>
                    <a:lnTo>
                      <a:pt x="39" y="424"/>
                    </a:lnTo>
                    <a:lnTo>
                      <a:pt x="43" y="425"/>
                    </a:lnTo>
                    <a:lnTo>
                      <a:pt x="46" y="428"/>
                    </a:lnTo>
                    <a:lnTo>
                      <a:pt x="46" y="428"/>
                    </a:lnTo>
                    <a:lnTo>
                      <a:pt x="46" y="428"/>
                    </a:lnTo>
                    <a:lnTo>
                      <a:pt x="45" y="428"/>
                    </a:lnTo>
                    <a:lnTo>
                      <a:pt x="43" y="428"/>
                    </a:lnTo>
                    <a:lnTo>
                      <a:pt x="43" y="428"/>
                    </a:lnTo>
                    <a:lnTo>
                      <a:pt x="42" y="427"/>
                    </a:lnTo>
                    <a:lnTo>
                      <a:pt x="40" y="427"/>
                    </a:lnTo>
                    <a:lnTo>
                      <a:pt x="39" y="427"/>
                    </a:lnTo>
                    <a:lnTo>
                      <a:pt x="37" y="427"/>
                    </a:lnTo>
                    <a:lnTo>
                      <a:pt x="36" y="427"/>
                    </a:lnTo>
                    <a:lnTo>
                      <a:pt x="33" y="428"/>
                    </a:lnTo>
                    <a:lnTo>
                      <a:pt x="31" y="430"/>
                    </a:lnTo>
                    <a:lnTo>
                      <a:pt x="31" y="431"/>
                    </a:lnTo>
                    <a:lnTo>
                      <a:pt x="31" y="433"/>
                    </a:lnTo>
                    <a:lnTo>
                      <a:pt x="34" y="436"/>
                    </a:lnTo>
                    <a:lnTo>
                      <a:pt x="37" y="440"/>
                    </a:lnTo>
                    <a:lnTo>
                      <a:pt x="40" y="443"/>
                    </a:lnTo>
                    <a:lnTo>
                      <a:pt x="43" y="446"/>
                    </a:lnTo>
                    <a:lnTo>
                      <a:pt x="45" y="446"/>
                    </a:lnTo>
                    <a:lnTo>
                      <a:pt x="46" y="448"/>
                    </a:lnTo>
                    <a:lnTo>
                      <a:pt x="48" y="449"/>
                    </a:lnTo>
                    <a:lnTo>
                      <a:pt x="51" y="454"/>
                    </a:lnTo>
                    <a:lnTo>
                      <a:pt x="54" y="455"/>
                    </a:lnTo>
                    <a:lnTo>
                      <a:pt x="58" y="457"/>
                    </a:lnTo>
                    <a:lnTo>
                      <a:pt x="63" y="457"/>
                    </a:lnTo>
                    <a:lnTo>
                      <a:pt x="67" y="457"/>
                    </a:lnTo>
                    <a:lnTo>
                      <a:pt x="69" y="455"/>
                    </a:lnTo>
                    <a:lnTo>
                      <a:pt x="72" y="455"/>
                    </a:lnTo>
                    <a:lnTo>
                      <a:pt x="73" y="455"/>
                    </a:lnTo>
                    <a:lnTo>
                      <a:pt x="73" y="455"/>
                    </a:lnTo>
                    <a:lnTo>
                      <a:pt x="73" y="454"/>
                    </a:lnTo>
                    <a:lnTo>
                      <a:pt x="75" y="454"/>
                    </a:lnTo>
                    <a:lnTo>
                      <a:pt x="76" y="454"/>
                    </a:lnTo>
                    <a:lnTo>
                      <a:pt x="78" y="454"/>
                    </a:lnTo>
                    <a:lnTo>
                      <a:pt x="78" y="455"/>
                    </a:lnTo>
                    <a:lnTo>
                      <a:pt x="78" y="458"/>
                    </a:lnTo>
                    <a:lnTo>
                      <a:pt x="76" y="463"/>
                    </a:lnTo>
                    <a:lnTo>
                      <a:pt x="75" y="466"/>
                    </a:lnTo>
                    <a:lnTo>
                      <a:pt x="73" y="470"/>
                    </a:lnTo>
                    <a:lnTo>
                      <a:pt x="73" y="478"/>
                    </a:lnTo>
                    <a:lnTo>
                      <a:pt x="75" y="487"/>
                    </a:lnTo>
                    <a:lnTo>
                      <a:pt x="78" y="494"/>
                    </a:lnTo>
                    <a:lnTo>
                      <a:pt x="79" y="491"/>
                    </a:lnTo>
                    <a:lnTo>
                      <a:pt x="81" y="487"/>
                    </a:lnTo>
                    <a:lnTo>
                      <a:pt x="81" y="485"/>
                    </a:lnTo>
                    <a:lnTo>
                      <a:pt x="82" y="482"/>
                    </a:lnTo>
                    <a:lnTo>
                      <a:pt x="82" y="481"/>
                    </a:lnTo>
                    <a:lnTo>
                      <a:pt x="81" y="479"/>
                    </a:lnTo>
                    <a:lnTo>
                      <a:pt x="79" y="478"/>
                    </a:lnTo>
                    <a:lnTo>
                      <a:pt x="76" y="478"/>
                    </a:lnTo>
                    <a:lnTo>
                      <a:pt x="76" y="476"/>
                    </a:lnTo>
                    <a:lnTo>
                      <a:pt x="76" y="475"/>
                    </a:lnTo>
                    <a:lnTo>
                      <a:pt x="78" y="475"/>
                    </a:lnTo>
                    <a:lnTo>
                      <a:pt x="79" y="475"/>
                    </a:lnTo>
                    <a:lnTo>
                      <a:pt x="81" y="475"/>
                    </a:lnTo>
                    <a:lnTo>
                      <a:pt x="85" y="472"/>
                    </a:lnTo>
                    <a:lnTo>
                      <a:pt x="90" y="470"/>
                    </a:lnTo>
                    <a:lnTo>
                      <a:pt x="94" y="467"/>
                    </a:lnTo>
                    <a:lnTo>
                      <a:pt x="99" y="466"/>
                    </a:lnTo>
                    <a:lnTo>
                      <a:pt x="103" y="466"/>
                    </a:lnTo>
                    <a:lnTo>
                      <a:pt x="106" y="466"/>
                    </a:lnTo>
                    <a:lnTo>
                      <a:pt x="109" y="469"/>
                    </a:lnTo>
                    <a:lnTo>
                      <a:pt x="109" y="469"/>
                    </a:lnTo>
                    <a:lnTo>
                      <a:pt x="111" y="469"/>
                    </a:lnTo>
                    <a:lnTo>
                      <a:pt x="112" y="470"/>
                    </a:lnTo>
                    <a:lnTo>
                      <a:pt x="114" y="472"/>
                    </a:lnTo>
                    <a:lnTo>
                      <a:pt x="126" y="484"/>
                    </a:lnTo>
                    <a:lnTo>
                      <a:pt x="138" y="497"/>
                    </a:lnTo>
                    <a:lnTo>
                      <a:pt x="138" y="497"/>
                    </a:lnTo>
                    <a:lnTo>
                      <a:pt x="139" y="497"/>
                    </a:lnTo>
                    <a:lnTo>
                      <a:pt x="141" y="499"/>
                    </a:lnTo>
                    <a:lnTo>
                      <a:pt x="141" y="481"/>
                    </a:lnTo>
                    <a:lnTo>
                      <a:pt x="142" y="463"/>
                    </a:lnTo>
                    <a:lnTo>
                      <a:pt x="147" y="460"/>
                    </a:lnTo>
                    <a:lnTo>
                      <a:pt x="153" y="455"/>
                    </a:lnTo>
                    <a:lnTo>
                      <a:pt x="156" y="451"/>
                    </a:lnTo>
                    <a:lnTo>
                      <a:pt x="159" y="445"/>
                    </a:lnTo>
                    <a:lnTo>
                      <a:pt x="160" y="439"/>
                    </a:lnTo>
                    <a:lnTo>
                      <a:pt x="160" y="439"/>
                    </a:lnTo>
                    <a:lnTo>
                      <a:pt x="160" y="439"/>
                    </a:lnTo>
                    <a:lnTo>
                      <a:pt x="162" y="437"/>
                    </a:lnTo>
                    <a:lnTo>
                      <a:pt x="162" y="437"/>
                    </a:lnTo>
                    <a:lnTo>
                      <a:pt x="162" y="434"/>
                    </a:lnTo>
                    <a:lnTo>
                      <a:pt x="160" y="430"/>
                    </a:lnTo>
                    <a:lnTo>
                      <a:pt x="160" y="427"/>
                    </a:lnTo>
                    <a:lnTo>
                      <a:pt x="162" y="424"/>
                    </a:lnTo>
                    <a:lnTo>
                      <a:pt x="163" y="421"/>
                    </a:lnTo>
                    <a:lnTo>
                      <a:pt x="166" y="419"/>
                    </a:lnTo>
                    <a:lnTo>
                      <a:pt x="169" y="418"/>
                    </a:lnTo>
                    <a:lnTo>
                      <a:pt x="175" y="415"/>
                    </a:lnTo>
                    <a:lnTo>
                      <a:pt x="181" y="412"/>
                    </a:lnTo>
                    <a:lnTo>
                      <a:pt x="184" y="412"/>
                    </a:lnTo>
                    <a:lnTo>
                      <a:pt x="189" y="410"/>
                    </a:lnTo>
                    <a:lnTo>
                      <a:pt x="192" y="410"/>
                    </a:lnTo>
                    <a:lnTo>
                      <a:pt x="195" y="412"/>
                    </a:lnTo>
                    <a:lnTo>
                      <a:pt x="200" y="413"/>
                    </a:lnTo>
                    <a:lnTo>
                      <a:pt x="206" y="413"/>
                    </a:lnTo>
                    <a:lnTo>
                      <a:pt x="212" y="415"/>
                    </a:lnTo>
                    <a:lnTo>
                      <a:pt x="212" y="413"/>
                    </a:lnTo>
                    <a:lnTo>
                      <a:pt x="212" y="413"/>
                    </a:lnTo>
                    <a:lnTo>
                      <a:pt x="215" y="410"/>
                    </a:lnTo>
                    <a:lnTo>
                      <a:pt x="218" y="409"/>
                    </a:lnTo>
                    <a:lnTo>
                      <a:pt x="219" y="407"/>
                    </a:lnTo>
                    <a:lnTo>
                      <a:pt x="222" y="407"/>
                    </a:lnTo>
                    <a:lnTo>
                      <a:pt x="230" y="410"/>
                    </a:lnTo>
                    <a:lnTo>
                      <a:pt x="236" y="415"/>
                    </a:lnTo>
                    <a:lnTo>
                      <a:pt x="243" y="418"/>
                    </a:lnTo>
                    <a:lnTo>
                      <a:pt x="252" y="416"/>
                    </a:lnTo>
                    <a:lnTo>
                      <a:pt x="252" y="416"/>
                    </a:lnTo>
                    <a:lnTo>
                      <a:pt x="252" y="415"/>
                    </a:lnTo>
                    <a:lnTo>
                      <a:pt x="261" y="421"/>
                    </a:lnTo>
                    <a:lnTo>
                      <a:pt x="267" y="430"/>
                    </a:lnTo>
                    <a:lnTo>
                      <a:pt x="275" y="439"/>
                    </a:lnTo>
                    <a:lnTo>
                      <a:pt x="282" y="445"/>
                    </a:lnTo>
                    <a:lnTo>
                      <a:pt x="285" y="446"/>
                    </a:lnTo>
                    <a:lnTo>
                      <a:pt x="288" y="445"/>
                    </a:lnTo>
                    <a:lnTo>
                      <a:pt x="291" y="443"/>
                    </a:lnTo>
                    <a:lnTo>
                      <a:pt x="296" y="442"/>
                    </a:lnTo>
                    <a:lnTo>
                      <a:pt x="300" y="442"/>
                    </a:lnTo>
                    <a:lnTo>
                      <a:pt x="303" y="440"/>
                    </a:lnTo>
                    <a:lnTo>
                      <a:pt x="308" y="439"/>
                    </a:lnTo>
                    <a:lnTo>
                      <a:pt x="311" y="437"/>
                    </a:lnTo>
                    <a:lnTo>
                      <a:pt x="314" y="436"/>
                    </a:lnTo>
                    <a:lnTo>
                      <a:pt x="317" y="433"/>
                    </a:lnTo>
                    <a:lnTo>
                      <a:pt x="321" y="433"/>
                    </a:lnTo>
                    <a:lnTo>
                      <a:pt x="323" y="434"/>
                    </a:lnTo>
                    <a:lnTo>
                      <a:pt x="326" y="434"/>
                    </a:lnTo>
                    <a:lnTo>
                      <a:pt x="329" y="436"/>
                    </a:lnTo>
                    <a:lnTo>
                      <a:pt x="330" y="437"/>
                    </a:lnTo>
                    <a:lnTo>
                      <a:pt x="332" y="439"/>
                    </a:lnTo>
                    <a:lnTo>
                      <a:pt x="335" y="440"/>
                    </a:lnTo>
                    <a:lnTo>
                      <a:pt x="339" y="442"/>
                    </a:lnTo>
                    <a:lnTo>
                      <a:pt x="342" y="443"/>
                    </a:lnTo>
                    <a:lnTo>
                      <a:pt x="345" y="443"/>
                    </a:lnTo>
                    <a:lnTo>
                      <a:pt x="348" y="445"/>
                    </a:lnTo>
                    <a:lnTo>
                      <a:pt x="350" y="448"/>
                    </a:lnTo>
                    <a:lnTo>
                      <a:pt x="353" y="451"/>
                    </a:lnTo>
                    <a:lnTo>
                      <a:pt x="357" y="452"/>
                    </a:lnTo>
                    <a:lnTo>
                      <a:pt x="371" y="455"/>
                    </a:lnTo>
                    <a:lnTo>
                      <a:pt x="383" y="458"/>
                    </a:lnTo>
                    <a:lnTo>
                      <a:pt x="395" y="455"/>
                    </a:lnTo>
                    <a:lnTo>
                      <a:pt x="398" y="454"/>
                    </a:lnTo>
                    <a:lnTo>
                      <a:pt x="399" y="452"/>
                    </a:lnTo>
                    <a:lnTo>
                      <a:pt x="402" y="449"/>
                    </a:lnTo>
                    <a:lnTo>
                      <a:pt x="402" y="448"/>
                    </a:lnTo>
                    <a:lnTo>
                      <a:pt x="402" y="445"/>
                    </a:lnTo>
                    <a:lnTo>
                      <a:pt x="404" y="443"/>
                    </a:lnTo>
                    <a:lnTo>
                      <a:pt x="405" y="442"/>
                    </a:lnTo>
                    <a:lnTo>
                      <a:pt x="407" y="442"/>
                    </a:lnTo>
                    <a:lnTo>
                      <a:pt x="408" y="440"/>
                    </a:lnTo>
                    <a:lnTo>
                      <a:pt x="408" y="439"/>
                    </a:lnTo>
                    <a:lnTo>
                      <a:pt x="410" y="439"/>
                    </a:lnTo>
                    <a:lnTo>
                      <a:pt x="407" y="44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8" name="Freeform 29"/>
              <p:cNvSpPr>
                <a:spLocks/>
              </p:cNvSpPr>
              <p:nvPr/>
            </p:nvSpPr>
            <p:spPr bwMode="gray">
              <a:xfrm>
                <a:off x="3620" y="2200"/>
                <a:ext cx="288" cy="459"/>
              </a:xfrm>
              <a:custGeom>
                <a:avLst/>
                <a:gdLst>
                  <a:gd name="T0" fmla="*/ 185 w 311"/>
                  <a:gd name="T1" fmla="*/ 184 h 496"/>
                  <a:gd name="T2" fmla="*/ 189 w 311"/>
                  <a:gd name="T3" fmla="*/ 161 h 496"/>
                  <a:gd name="T4" fmla="*/ 215 w 311"/>
                  <a:gd name="T5" fmla="*/ 127 h 496"/>
                  <a:gd name="T6" fmla="*/ 231 w 311"/>
                  <a:gd name="T7" fmla="*/ 85 h 496"/>
                  <a:gd name="T8" fmla="*/ 258 w 311"/>
                  <a:gd name="T9" fmla="*/ 74 h 496"/>
                  <a:gd name="T10" fmla="*/ 264 w 311"/>
                  <a:gd name="T11" fmla="*/ 57 h 496"/>
                  <a:gd name="T12" fmla="*/ 252 w 311"/>
                  <a:gd name="T13" fmla="*/ 36 h 496"/>
                  <a:gd name="T14" fmla="*/ 243 w 311"/>
                  <a:gd name="T15" fmla="*/ 35 h 496"/>
                  <a:gd name="T16" fmla="*/ 243 w 311"/>
                  <a:gd name="T17" fmla="*/ 8 h 496"/>
                  <a:gd name="T18" fmla="*/ 266 w 311"/>
                  <a:gd name="T19" fmla="*/ 15 h 496"/>
                  <a:gd name="T20" fmla="*/ 293 w 311"/>
                  <a:gd name="T21" fmla="*/ 59 h 496"/>
                  <a:gd name="T22" fmla="*/ 290 w 311"/>
                  <a:gd name="T23" fmla="*/ 62 h 496"/>
                  <a:gd name="T24" fmla="*/ 282 w 311"/>
                  <a:gd name="T25" fmla="*/ 82 h 496"/>
                  <a:gd name="T26" fmla="*/ 293 w 311"/>
                  <a:gd name="T27" fmla="*/ 107 h 496"/>
                  <a:gd name="T28" fmla="*/ 311 w 311"/>
                  <a:gd name="T29" fmla="*/ 152 h 496"/>
                  <a:gd name="T30" fmla="*/ 291 w 311"/>
                  <a:gd name="T31" fmla="*/ 157 h 496"/>
                  <a:gd name="T32" fmla="*/ 234 w 311"/>
                  <a:gd name="T33" fmla="*/ 163 h 496"/>
                  <a:gd name="T34" fmla="*/ 239 w 311"/>
                  <a:gd name="T35" fmla="*/ 187 h 496"/>
                  <a:gd name="T36" fmla="*/ 269 w 311"/>
                  <a:gd name="T37" fmla="*/ 206 h 496"/>
                  <a:gd name="T38" fmla="*/ 287 w 311"/>
                  <a:gd name="T39" fmla="*/ 223 h 496"/>
                  <a:gd name="T40" fmla="*/ 291 w 311"/>
                  <a:gd name="T41" fmla="*/ 265 h 496"/>
                  <a:gd name="T42" fmla="*/ 276 w 311"/>
                  <a:gd name="T43" fmla="*/ 287 h 496"/>
                  <a:gd name="T44" fmla="*/ 264 w 311"/>
                  <a:gd name="T45" fmla="*/ 319 h 496"/>
                  <a:gd name="T46" fmla="*/ 266 w 311"/>
                  <a:gd name="T47" fmla="*/ 330 h 496"/>
                  <a:gd name="T48" fmla="*/ 263 w 311"/>
                  <a:gd name="T49" fmla="*/ 348 h 496"/>
                  <a:gd name="T50" fmla="*/ 272 w 311"/>
                  <a:gd name="T51" fmla="*/ 366 h 496"/>
                  <a:gd name="T52" fmla="*/ 278 w 311"/>
                  <a:gd name="T53" fmla="*/ 390 h 496"/>
                  <a:gd name="T54" fmla="*/ 297 w 311"/>
                  <a:gd name="T55" fmla="*/ 424 h 496"/>
                  <a:gd name="T56" fmla="*/ 302 w 311"/>
                  <a:gd name="T57" fmla="*/ 475 h 496"/>
                  <a:gd name="T58" fmla="*/ 293 w 311"/>
                  <a:gd name="T59" fmla="*/ 495 h 496"/>
                  <a:gd name="T60" fmla="*/ 236 w 311"/>
                  <a:gd name="T61" fmla="*/ 475 h 496"/>
                  <a:gd name="T62" fmla="*/ 149 w 311"/>
                  <a:gd name="T63" fmla="*/ 469 h 496"/>
                  <a:gd name="T64" fmla="*/ 123 w 311"/>
                  <a:gd name="T65" fmla="*/ 475 h 496"/>
                  <a:gd name="T66" fmla="*/ 52 w 311"/>
                  <a:gd name="T67" fmla="*/ 471 h 496"/>
                  <a:gd name="T68" fmla="*/ 55 w 311"/>
                  <a:gd name="T69" fmla="*/ 427 h 496"/>
                  <a:gd name="T70" fmla="*/ 45 w 311"/>
                  <a:gd name="T71" fmla="*/ 409 h 496"/>
                  <a:gd name="T72" fmla="*/ 52 w 311"/>
                  <a:gd name="T73" fmla="*/ 387 h 496"/>
                  <a:gd name="T74" fmla="*/ 39 w 311"/>
                  <a:gd name="T75" fmla="*/ 391 h 496"/>
                  <a:gd name="T76" fmla="*/ 28 w 311"/>
                  <a:gd name="T77" fmla="*/ 390 h 496"/>
                  <a:gd name="T78" fmla="*/ 19 w 311"/>
                  <a:gd name="T79" fmla="*/ 388 h 496"/>
                  <a:gd name="T80" fmla="*/ 9 w 311"/>
                  <a:gd name="T81" fmla="*/ 361 h 496"/>
                  <a:gd name="T82" fmla="*/ 0 w 311"/>
                  <a:gd name="T83" fmla="*/ 367 h 496"/>
                  <a:gd name="T84" fmla="*/ 4 w 311"/>
                  <a:gd name="T85" fmla="*/ 352 h 496"/>
                  <a:gd name="T86" fmla="*/ 15 w 311"/>
                  <a:gd name="T87" fmla="*/ 324 h 496"/>
                  <a:gd name="T88" fmla="*/ 16 w 311"/>
                  <a:gd name="T89" fmla="*/ 315 h 496"/>
                  <a:gd name="T90" fmla="*/ 18 w 311"/>
                  <a:gd name="T91" fmla="*/ 306 h 496"/>
                  <a:gd name="T92" fmla="*/ 58 w 311"/>
                  <a:gd name="T93" fmla="*/ 272 h 496"/>
                  <a:gd name="T94" fmla="*/ 81 w 311"/>
                  <a:gd name="T95" fmla="*/ 263 h 496"/>
                  <a:gd name="T96" fmla="*/ 87 w 311"/>
                  <a:gd name="T97" fmla="*/ 263 h 496"/>
                  <a:gd name="T98" fmla="*/ 110 w 311"/>
                  <a:gd name="T99" fmla="*/ 269 h 496"/>
                  <a:gd name="T100" fmla="*/ 123 w 311"/>
                  <a:gd name="T101" fmla="*/ 289 h 496"/>
                  <a:gd name="T102" fmla="*/ 132 w 311"/>
                  <a:gd name="T103" fmla="*/ 266 h 496"/>
                  <a:gd name="T104" fmla="*/ 144 w 311"/>
                  <a:gd name="T105" fmla="*/ 259 h 496"/>
                  <a:gd name="T106" fmla="*/ 155 w 311"/>
                  <a:gd name="T107" fmla="*/ 232 h 496"/>
                  <a:gd name="T108" fmla="*/ 161 w 311"/>
                  <a:gd name="T109" fmla="*/ 214 h 496"/>
                  <a:gd name="T110" fmla="*/ 167 w 311"/>
                  <a:gd name="T111" fmla="*/ 193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1" h="496">
                    <a:moveTo>
                      <a:pt x="173" y="190"/>
                    </a:moveTo>
                    <a:lnTo>
                      <a:pt x="171" y="190"/>
                    </a:lnTo>
                    <a:lnTo>
                      <a:pt x="170" y="188"/>
                    </a:lnTo>
                    <a:lnTo>
                      <a:pt x="174" y="188"/>
                    </a:lnTo>
                    <a:lnTo>
                      <a:pt x="179" y="188"/>
                    </a:lnTo>
                    <a:lnTo>
                      <a:pt x="182" y="187"/>
                    </a:lnTo>
                    <a:lnTo>
                      <a:pt x="185" y="184"/>
                    </a:lnTo>
                    <a:lnTo>
                      <a:pt x="188" y="179"/>
                    </a:lnTo>
                    <a:lnTo>
                      <a:pt x="188" y="176"/>
                    </a:lnTo>
                    <a:lnTo>
                      <a:pt x="188" y="172"/>
                    </a:lnTo>
                    <a:lnTo>
                      <a:pt x="188" y="169"/>
                    </a:lnTo>
                    <a:lnTo>
                      <a:pt x="188" y="166"/>
                    </a:lnTo>
                    <a:lnTo>
                      <a:pt x="189" y="163"/>
                    </a:lnTo>
                    <a:lnTo>
                      <a:pt x="189" y="161"/>
                    </a:lnTo>
                    <a:lnTo>
                      <a:pt x="197" y="151"/>
                    </a:lnTo>
                    <a:lnTo>
                      <a:pt x="201" y="140"/>
                    </a:lnTo>
                    <a:lnTo>
                      <a:pt x="209" y="131"/>
                    </a:lnTo>
                    <a:lnTo>
                      <a:pt x="210" y="130"/>
                    </a:lnTo>
                    <a:lnTo>
                      <a:pt x="213" y="128"/>
                    </a:lnTo>
                    <a:lnTo>
                      <a:pt x="215" y="127"/>
                    </a:lnTo>
                    <a:lnTo>
                      <a:pt x="215" y="127"/>
                    </a:lnTo>
                    <a:lnTo>
                      <a:pt x="215" y="115"/>
                    </a:lnTo>
                    <a:lnTo>
                      <a:pt x="218" y="104"/>
                    </a:lnTo>
                    <a:lnTo>
                      <a:pt x="222" y="95"/>
                    </a:lnTo>
                    <a:lnTo>
                      <a:pt x="231" y="89"/>
                    </a:lnTo>
                    <a:lnTo>
                      <a:pt x="231" y="88"/>
                    </a:lnTo>
                    <a:lnTo>
                      <a:pt x="231" y="86"/>
                    </a:lnTo>
                    <a:lnTo>
                      <a:pt x="231" y="85"/>
                    </a:lnTo>
                    <a:lnTo>
                      <a:pt x="233" y="83"/>
                    </a:lnTo>
                    <a:lnTo>
                      <a:pt x="236" y="82"/>
                    </a:lnTo>
                    <a:lnTo>
                      <a:pt x="240" y="80"/>
                    </a:lnTo>
                    <a:lnTo>
                      <a:pt x="245" y="79"/>
                    </a:lnTo>
                    <a:lnTo>
                      <a:pt x="249" y="79"/>
                    </a:lnTo>
                    <a:lnTo>
                      <a:pt x="254" y="77"/>
                    </a:lnTo>
                    <a:lnTo>
                      <a:pt x="258" y="74"/>
                    </a:lnTo>
                    <a:lnTo>
                      <a:pt x="261" y="69"/>
                    </a:lnTo>
                    <a:lnTo>
                      <a:pt x="266" y="66"/>
                    </a:lnTo>
                    <a:lnTo>
                      <a:pt x="266" y="65"/>
                    </a:lnTo>
                    <a:lnTo>
                      <a:pt x="264" y="63"/>
                    </a:lnTo>
                    <a:lnTo>
                      <a:pt x="264" y="62"/>
                    </a:lnTo>
                    <a:lnTo>
                      <a:pt x="263" y="60"/>
                    </a:lnTo>
                    <a:lnTo>
                      <a:pt x="264" y="57"/>
                    </a:lnTo>
                    <a:lnTo>
                      <a:pt x="264" y="53"/>
                    </a:lnTo>
                    <a:lnTo>
                      <a:pt x="264" y="48"/>
                    </a:lnTo>
                    <a:lnTo>
                      <a:pt x="263" y="44"/>
                    </a:lnTo>
                    <a:lnTo>
                      <a:pt x="261" y="41"/>
                    </a:lnTo>
                    <a:lnTo>
                      <a:pt x="258" y="38"/>
                    </a:lnTo>
                    <a:lnTo>
                      <a:pt x="257" y="36"/>
                    </a:lnTo>
                    <a:lnTo>
                      <a:pt x="252" y="36"/>
                    </a:lnTo>
                    <a:lnTo>
                      <a:pt x="249" y="38"/>
                    </a:lnTo>
                    <a:lnTo>
                      <a:pt x="246" y="38"/>
                    </a:lnTo>
                    <a:lnTo>
                      <a:pt x="245" y="38"/>
                    </a:lnTo>
                    <a:lnTo>
                      <a:pt x="245" y="39"/>
                    </a:lnTo>
                    <a:lnTo>
                      <a:pt x="245" y="41"/>
                    </a:lnTo>
                    <a:lnTo>
                      <a:pt x="245" y="38"/>
                    </a:lnTo>
                    <a:lnTo>
                      <a:pt x="243" y="35"/>
                    </a:lnTo>
                    <a:lnTo>
                      <a:pt x="242" y="33"/>
                    </a:lnTo>
                    <a:lnTo>
                      <a:pt x="243" y="30"/>
                    </a:lnTo>
                    <a:lnTo>
                      <a:pt x="245" y="27"/>
                    </a:lnTo>
                    <a:lnTo>
                      <a:pt x="245" y="24"/>
                    </a:lnTo>
                    <a:lnTo>
                      <a:pt x="245" y="23"/>
                    </a:lnTo>
                    <a:lnTo>
                      <a:pt x="243" y="15"/>
                    </a:lnTo>
                    <a:lnTo>
                      <a:pt x="243" y="8"/>
                    </a:lnTo>
                    <a:lnTo>
                      <a:pt x="242" y="0"/>
                    </a:lnTo>
                    <a:lnTo>
                      <a:pt x="249" y="2"/>
                    </a:lnTo>
                    <a:lnTo>
                      <a:pt x="255" y="3"/>
                    </a:lnTo>
                    <a:lnTo>
                      <a:pt x="260" y="6"/>
                    </a:lnTo>
                    <a:lnTo>
                      <a:pt x="263" y="9"/>
                    </a:lnTo>
                    <a:lnTo>
                      <a:pt x="264" y="12"/>
                    </a:lnTo>
                    <a:lnTo>
                      <a:pt x="266" y="15"/>
                    </a:lnTo>
                    <a:lnTo>
                      <a:pt x="266" y="18"/>
                    </a:lnTo>
                    <a:lnTo>
                      <a:pt x="266" y="21"/>
                    </a:lnTo>
                    <a:lnTo>
                      <a:pt x="275" y="36"/>
                    </a:lnTo>
                    <a:lnTo>
                      <a:pt x="284" y="51"/>
                    </a:lnTo>
                    <a:lnTo>
                      <a:pt x="288" y="56"/>
                    </a:lnTo>
                    <a:lnTo>
                      <a:pt x="291" y="59"/>
                    </a:lnTo>
                    <a:lnTo>
                      <a:pt x="293" y="59"/>
                    </a:lnTo>
                    <a:lnTo>
                      <a:pt x="293" y="59"/>
                    </a:lnTo>
                    <a:lnTo>
                      <a:pt x="294" y="59"/>
                    </a:lnTo>
                    <a:lnTo>
                      <a:pt x="296" y="57"/>
                    </a:lnTo>
                    <a:lnTo>
                      <a:pt x="294" y="57"/>
                    </a:lnTo>
                    <a:lnTo>
                      <a:pt x="293" y="57"/>
                    </a:lnTo>
                    <a:lnTo>
                      <a:pt x="291" y="59"/>
                    </a:lnTo>
                    <a:lnTo>
                      <a:pt x="290" y="62"/>
                    </a:lnTo>
                    <a:lnTo>
                      <a:pt x="287" y="65"/>
                    </a:lnTo>
                    <a:lnTo>
                      <a:pt x="285" y="68"/>
                    </a:lnTo>
                    <a:lnTo>
                      <a:pt x="284" y="72"/>
                    </a:lnTo>
                    <a:lnTo>
                      <a:pt x="284" y="77"/>
                    </a:lnTo>
                    <a:lnTo>
                      <a:pt x="284" y="79"/>
                    </a:lnTo>
                    <a:lnTo>
                      <a:pt x="282" y="80"/>
                    </a:lnTo>
                    <a:lnTo>
                      <a:pt x="282" y="82"/>
                    </a:lnTo>
                    <a:lnTo>
                      <a:pt x="281" y="86"/>
                    </a:lnTo>
                    <a:lnTo>
                      <a:pt x="282" y="91"/>
                    </a:lnTo>
                    <a:lnTo>
                      <a:pt x="284" y="95"/>
                    </a:lnTo>
                    <a:lnTo>
                      <a:pt x="287" y="98"/>
                    </a:lnTo>
                    <a:lnTo>
                      <a:pt x="290" y="100"/>
                    </a:lnTo>
                    <a:lnTo>
                      <a:pt x="291" y="104"/>
                    </a:lnTo>
                    <a:lnTo>
                      <a:pt x="293" y="107"/>
                    </a:lnTo>
                    <a:lnTo>
                      <a:pt x="294" y="112"/>
                    </a:lnTo>
                    <a:lnTo>
                      <a:pt x="294" y="116"/>
                    </a:lnTo>
                    <a:lnTo>
                      <a:pt x="297" y="119"/>
                    </a:lnTo>
                    <a:lnTo>
                      <a:pt x="299" y="119"/>
                    </a:lnTo>
                    <a:lnTo>
                      <a:pt x="299" y="119"/>
                    </a:lnTo>
                    <a:lnTo>
                      <a:pt x="302" y="137"/>
                    </a:lnTo>
                    <a:lnTo>
                      <a:pt x="311" y="152"/>
                    </a:lnTo>
                    <a:lnTo>
                      <a:pt x="308" y="152"/>
                    </a:lnTo>
                    <a:lnTo>
                      <a:pt x="305" y="154"/>
                    </a:lnTo>
                    <a:lnTo>
                      <a:pt x="302" y="155"/>
                    </a:lnTo>
                    <a:lnTo>
                      <a:pt x="299" y="155"/>
                    </a:lnTo>
                    <a:lnTo>
                      <a:pt x="296" y="157"/>
                    </a:lnTo>
                    <a:lnTo>
                      <a:pt x="293" y="155"/>
                    </a:lnTo>
                    <a:lnTo>
                      <a:pt x="291" y="157"/>
                    </a:lnTo>
                    <a:lnTo>
                      <a:pt x="290" y="158"/>
                    </a:lnTo>
                    <a:lnTo>
                      <a:pt x="288" y="158"/>
                    </a:lnTo>
                    <a:lnTo>
                      <a:pt x="287" y="160"/>
                    </a:lnTo>
                    <a:lnTo>
                      <a:pt x="269" y="158"/>
                    </a:lnTo>
                    <a:lnTo>
                      <a:pt x="252" y="158"/>
                    </a:lnTo>
                    <a:lnTo>
                      <a:pt x="236" y="161"/>
                    </a:lnTo>
                    <a:lnTo>
                      <a:pt x="234" y="163"/>
                    </a:lnTo>
                    <a:lnTo>
                      <a:pt x="233" y="164"/>
                    </a:lnTo>
                    <a:lnTo>
                      <a:pt x="233" y="167"/>
                    </a:lnTo>
                    <a:lnTo>
                      <a:pt x="233" y="170"/>
                    </a:lnTo>
                    <a:lnTo>
                      <a:pt x="233" y="173"/>
                    </a:lnTo>
                    <a:lnTo>
                      <a:pt x="233" y="176"/>
                    </a:lnTo>
                    <a:lnTo>
                      <a:pt x="234" y="182"/>
                    </a:lnTo>
                    <a:lnTo>
                      <a:pt x="239" y="187"/>
                    </a:lnTo>
                    <a:lnTo>
                      <a:pt x="242" y="191"/>
                    </a:lnTo>
                    <a:lnTo>
                      <a:pt x="246" y="194"/>
                    </a:lnTo>
                    <a:lnTo>
                      <a:pt x="252" y="199"/>
                    </a:lnTo>
                    <a:lnTo>
                      <a:pt x="257" y="202"/>
                    </a:lnTo>
                    <a:lnTo>
                      <a:pt x="263" y="203"/>
                    </a:lnTo>
                    <a:lnTo>
                      <a:pt x="269" y="206"/>
                    </a:lnTo>
                    <a:lnTo>
                      <a:pt x="269" y="206"/>
                    </a:lnTo>
                    <a:lnTo>
                      <a:pt x="270" y="209"/>
                    </a:lnTo>
                    <a:lnTo>
                      <a:pt x="270" y="211"/>
                    </a:lnTo>
                    <a:lnTo>
                      <a:pt x="275" y="211"/>
                    </a:lnTo>
                    <a:lnTo>
                      <a:pt x="278" y="212"/>
                    </a:lnTo>
                    <a:lnTo>
                      <a:pt x="281" y="215"/>
                    </a:lnTo>
                    <a:lnTo>
                      <a:pt x="285" y="218"/>
                    </a:lnTo>
                    <a:lnTo>
                      <a:pt x="287" y="223"/>
                    </a:lnTo>
                    <a:lnTo>
                      <a:pt x="290" y="229"/>
                    </a:lnTo>
                    <a:lnTo>
                      <a:pt x="293" y="233"/>
                    </a:lnTo>
                    <a:lnTo>
                      <a:pt x="294" y="238"/>
                    </a:lnTo>
                    <a:lnTo>
                      <a:pt x="297" y="250"/>
                    </a:lnTo>
                    <a:lnTo>
                      <a:pt x="294" y="263"/>
                    </a:lnTo>
                    <a:lnTo>
                      <a:pt x="293" y="265"/>
                    </a:lnTo>
                    <a:lnTo>
                      <a:pt x="291" y="265"/>
                    </a:lnTo>
                    <a:lnTo>
                      <a:pt x="291" y="266"/>
                    </a:lnTo>
                    <a:lnTo>
                      <a:pt x="290" y="269"/>
                    </a:lnTo>
                    <a:lnTo>
                      <a:pt x="288" y="271"/>
                    </a:lnTo>
                    <a:lnTo>
                      <a:pt x="287" y="272"/>
                    </a:lnTo>
                    <a:lnTo>
                      <a:pt x="284" y="277"/>
                    </a:lnTo>
                    <a:lnTo>
                      <a:pt x="281" y="281"/>
                    </a:lnTo>
                    <a:lnTo>
                      <a:pt x="276" y="287"/>
                    </a:lnTo>
                    <a:lnTo>
                      <a:pt x="273" y="295"/>
                    </a:lnTo>
                    <a:lnTo>
                      <a:pt x="269" y="303"/>
                    </a:lnTo>
                    <a:lnTo>
                      <a:pt x="267" y="306"/>
                    </a:lnTo>
                    <a:lnTo>
                      <a:pt x="267" y="309"/>
                    </a:lnTo>
                    <a:lnTo>
                      <a:pt x="267" y="313"/>
                    </a:lnTo>
                    <a:lnTo>
                      <a:pt x="266" y="316"/>
                    </a:lnTo>
                    <a:lnTo>
                      <a:pt x="264" y="319"/>
                    </a:lnTo>
                    <a:lnTo>
                      <a:pt x="261" y="321"/>
                    </a:lnTo>
                    <a:lnTo>
                      <a:pt x="258" y="322"/>
                    </a:lnTo>
                    <a:lnTo>
                      <a:pt x="255" y="322"/>
                    </a:lnTo>
                    <a:lnTo>
                      <a:pt x="258" y="324"/>
                    </a:lnTo>
                    <a:lnTo>
                      <a:pt x="261" y="325"/>
                    </a:lnTo>
                    <a:lnTo>
                      <a:pt x="264" y="328"/>
                    </a:lnTo>
                    <a:lnTo>
                      <a:pt x="266" y="330"/>
                    </a:lnTo>
                    <a:lnTo>
                      <a:pt x="267" y="334"/>
                    </a:lnTo>
                    <a:lnTo>
                      <a:pt x="267" y="339"/>
                    </a:lnTo>
                    <a:lnTo>
                      <a:pt x="264" y="342"/>
                    </a:lnTo>
                    <a:lnTo>
                      <a:pt x="261" y="343"/>
                    </a:lnTo>
                    <a:lnTo>
                      <a:pt x="257" y="345"/>
                    </a:lnTo>
                    <a:lnTo>
                      <a:pt x="260" y="345"/>
                    </a:lnTo>
                    <a:lnTo>
                      <a:pt x="263" y="348"/>
                    </a:lnTo>
                    <a:lnTo>
                      <a:pt x="264" y="349"/>
                    </a:lnTo>
                    <a:lnTo>
                      <a:pt x="264" y="352"/>
                    </a:lnTo>
                    <a:lnTo>
                      <a:pt x="264" y="355"/>
                    </a:lnTo>
                    <a:lnTo>
                      <a:pt x="264" y="358"/>
                    </a:lnTo>
                    <a:lnTo>
                      <a:pt x="264" y="360"/>
                    </a:lnTo>
                    <a:lnTo>
                      <a:pt x="266" y="361"/>
                    </a:lnTo>
                    <a:lnTo>
                      <a:pt x="272" y="366"/>
                    </a:lnTo>
                    <a:lnTo>
                      <a:pt x="276" y="370"/>
                    </a:lnTo>
                    <a:lnTo>
                      <a:pt x="279" y="373"/>
                    </a:lnTo>
                    <a:lnTo>
                      <a:pt x="282" y="379"/>
                    </a:lnTo>
                    <a:lnTo>
                      <a:pt x="282" y="382"/>
                    </a:lnTo>
                    <a:lnTo>
                      <a:pt x="281" y="385"/>
                    </a:lnTo>
                    <a:lnTo>
                      <a:pt x="279" y="388"/>
                    </a:lnTo>
                    <a:lnTo>
                      <a:pt x="278" y="390"/>
                    </a:lnTo>
                    <a:lnTo>
                      <a:pt x="273" y="390"/>
                    </a:lnTo>
                    <a:lnTo>
                      <a:pt x="269" y="388"/>
                    </a:lnTo>
                    <a:lnTo>
                      <a:pt x="269" y="390"/>
                    </a:lnTo>
                    <a:lnTo>
                      <a:pt x="270" y="393"/>
                    </a:lnTo>
                    <a:lnTo>
                      <a:pt x="279" y="403"/>
                    </a:lnTo>
                    <a:lnTo>
                      <a:pt x="288" y="414"/>
                    </a:lnTo>
                    <a:lnTo>
                      <a:pt x="297" y="424"/>
                    </a:lnTo>
                    <a:lnTo>
                      <a:pt x="297" y="426"/>
                    </a:lnTo>
                    <a:lnTo>
                      <a:pt x="301" y="427"/>
                    </a:lnTo>
                    <a:lnTo>
                      <a:pt x="302" y="427"/>
                    </a:lnTo>
                    <a:lnTo>
                      <a:pt x="304" y="429"/>
                    </a:lnTo>
                    <a:lnTo>
                      <a:pt x="305" y="432"/>
                    </a:lnTo>
                    <a:lnTo>
                      <a:pt x="307" y="453"/>
                    </a:lnTo>
                    <a:lnTo>
                      <a:pt x="302" y="475"/>
                    </a:lnTo>
                    <a:lnTo>
                      <a:pt x="301" y="486"/>
                    </a:lnTo>
                    <a:lnTo>
                      <a:pt x="296" y="496"/>
                    </a:lnTo>
                    <a:lnTo>
                      <a:pt x="296" y="496"/>
                    </a:lnTo>
                    <a:lnTo>
                      <a:pt x="296" y="495"/>
                    </a:lnTo>
                    <a:lnTo>
                      <a:pt x="296" y="493"/>
                    </a:lnTo>
                    <a:lnTo>
                      <a:pt x="294" y="493"/>
                    </a:lnTo>
                    <a:lnTo>
                      <a:pt x="293" y="495"/>
                    </a:lnTo>
                    <a:lnTo>
                      <a:pt x="293" y="495"/>
                    </a:lnTo>
                    <a:lnTo>
                      <a:pt x="291" y="495"/>
                    </a:lnTo>
                    <a:lnTo>
                      <a:pt x="275" y="483"/>
                    </a:lnTo>
                    <a:lnTo>
                      <a:pt x="255" y="475"/>
                    </a:lnTo>
                    <a:lnTo>
                      <a:pt x="234" y="475"/>
                    </a:lnTo>
                    <a:lnTo>
                      <a:pt x="236" y="475"/>
                    </a:lnTo>
                    <a:lnTo>
                      <a:pt x="236" y="475"/>
                    </a:lnTo>
                    <a:lnTo>
                      <a:pt x="228" y="475"/>
                    </a:lnTo>
                    <a:lnTo>
                      <a:pt x="219" y="477"/>
                    </a:lnTo>
                    <a:lnTo>
                      <a:pt x="212" y="478"/>
                    </a:lnTo>
                    <a:lnTo>
                      <a:pt x="204" y="477"/>
                    </a:lnTo>
                    <a:lnTo>
                      <a:pt x="200" y="471"/>
                    </a:lnTo>
                    <a:lnTo>
                      <a:pt x="174" y="471"/>
                    </a:lnTo>
                    <a:lnTo>
                      <a:pt x="149" y="469"/>
                    </a:lnTo>
                    <a:lnTo>
                      <a:pt x="125" y="471"/>
                    </a:lnTo>
                    <a:lnTo>
                      <a:pt x="125" y="471"/>
                    </a:lnTo>
                    <a:lnTo>
                      <a:pt x="125" y="469"/>
                    </a:lnTo>
                    <a:lnTo>
                      <a:pt x="123" y="471"/>
                    </a:lnTo>
                    <a:lnTo>
                      <a:pt x="123" y="472"/>
                    </a:lnTo>
                    <a:lnTo>
                      <a:pt x="123" y="474"/>
                    </a:lnTo>
                    <a:lnTo>
                      <a:pt x="123" y="475"/>
                    </a:lnTo>
                    <a:lnTo>
                      <a:pt x="122" y="475"/>
                    </a:lnTo>
                    <a:lnTo>
                      <a:pt x="122" y="475"/>
                    </a:lnTo>
                    <a:lnTo>
                      <a:pt x="120" y="475"/>
                    </a:lnTo>
                    <a:lnTo>
                      <a:pt x="119" y="475"/>
                    </a:lnTo>
                    <a:lnTo>
                      <a:pt x="119" y="477"/>
                    </a:lnTo>
                    <a:lnTo>
                      <a:pt x="86" y="475"/>
                    </a:lnTo>
                    <a:lnTo>
                      <a:pt x="52" y="471"/>
                    </a:lnTo>
                    <a:lnTo>
                      <a:pt x="55" y="454"/>
                    </a:lnTo>
                    <a:lnTo>
                      <a:pt x="61" y="439"/>
                    </a:lnTo>
                    <a:lnTo>
                      <a:pt x="61" y="436"/>
                    </a:lnTo>
                    <a:lnTo>
                      <a:pt x="60" y="435"/>
                    </a:lnTo>
                    <a:lnTo>
                      <a:pt x="58" y="432"/>
                    </a:lnTo>
                    <a:lnTo>
                      <a:pt x="57" y="430"/>
                    </a:lnTo>
                    <a:lnTo>
                      <a:pt x="55" y="427"/>
                    </a:lnTo>
                    <a:lnTo>
                      <a:pt x="57" y="423"/>
                    </a:lnTo>
                    <a:lnTo>
                      <a:pt x="57" y="420"/>
                    </a:lnTo>
                    <a:lnTo>
                      <a:pt x="55" y="415"/>
                    </a:lnTo>
                    <a:lnTo>
                      <a:pt x="54" y="414"/>
                    </a:lnTo>
                    <a:lnTo>
                      <a:pt x="51" y="412"/>
                    </a:lnTo>
                    <a:lnTo>
                      <a:pt x="48" y="411"/>
                    </a:lnTo>
                    <a:lnTo>
                      <a:pt x="45" y="409"/>
                    </a:lnTo>
                    <a:lnTo>
                      <a:pt x="43" y="406"/>
                    </a:lnTo>
                    <a:lnTo>
                      <a:pt x="45" y="403"/>
                    </a:lnTo>
                    <a:lnTo>
                      <a:pt x="46" y="400"/>
                    </a:lnTo>
                    <a:lnTo>
                      <a:pt x="48" y="397"/>
                    </a:lnTo>
                    <a:lnTo>
                      <a:pt x="49" y="394"/>
                    </a:lnTo>
                    <a:lnTo>
                      <a:pt x="51" y="390"/>
                    </a:lnTo>
                    <a:lnTo>
                      <a:pt x="52" y="387"/>
                    </a:lnTo>
                    <a:lnTo>
                      <a:pt x="55" y="384"/>
                    </a:lnTo>
                    <a:lnTo>
                      <a:pt x="54" y="385"/>
                    </a:lnTo>
                    <a:lnTo>
                      <a:pt x="51" y="387"/>
                    </a:lnTo>
                    <a:lnTo>
                      <a:pt x="48" y="388"/>
                    </a:lnTo>
                    <a:lnTo>
                      <a:pt x="45" y="388"/>
                    </a:lnTo>
                    <a:lnTo>
                      <a:pt x="42" y="390"/>
                    </a:lnTo>
                    <a:lnTo>
                      <a:pt x="39" y="391"/>
                    </a:lnTo>
                    <a:lnTo>
                      <a:pt x="37" y="394"/>
                    </a:lnTo>
                    <a:lnTo>
                      <a:pt x="36" y="396"/>
                    </a:lnTo>
                    <a:lnTo>
                      <a:pt x="34" y="394"/>
                    </a:lnTo>
                    <a:lnTo>
                      <a:pt x="33" y="393"/>
                    </a:lnTo>
                    <a:lnTo>
                      <a:pt x="31" y="391"/>
                    </a:lnTo>
                    <a:lnTo>
                      <a:pt x="30" y="388"/>
                    </a:lnTo>
                    <a:lnTo>
                      <a:pt x="28" y="390"/>
                    </a:lnTo>
                    <a:lnTo>
                      <a:pt x="27" y="390"/>
                    </a:lnTo>
                    <a:lnTo>
                      <a:pt x="25" y="390"/>
                    </a:lnTo>
                    <a:lnTo>
                      <a:pt x="25" y="388"/>
                    </a:lnTo>
                    <a:lnTo>
                      <a:pt x="24" y="387"/>
                    </a:lnTo>
                    <a:lnTo>
                      <a:pt x="22" y="387"/>
                    </a:lnTo>
                    <a:lnTo>
                      <a:pt x="21" y="387"/>
                    </a:lnTo>
                    <a:lnTo>
                      <a:pt x="19" y="388"/>
                    </a:lnTo>
                    <a:lnTo>
                      <a:pt x="19" y="388"/>
                    </a:lnTo>
                    <a:lnTo>
                      <a:pt x="18" y="387"/>
                    </a:lnTo>
                    <a:lnTo>
                      <a:pt x="16" y="378"/>
                    </a:lnTo>
                    <a:lnTo>
                      <a:pt x="15" y="369"/>
                    </a:lnTo>
                    <a:lnTo>
                      <a:pt x="12" y="361"/>
                    </a:lnTo>
                    <a:lnTo>
                      <a:pt x="10" y="360"/>
                    </a:lnTo>
                    <a:lnTo>
                      <a:pt x="9" y="361"/>
                    </a:lnTo>
                    <a:lnTo>
                      <a:pt x="7" y="364"/>
                    </a:lnTo>
                    <a:lnTo>
                      <a:pt x="7" y="367"/>
                    </a:lnTo>
                    <a:lnTo>
                      <a:pt x="6" y="370"/>
                    </a:lnTo>
                    <a:lnTo>
                      <a:pt x="4" y="372"/>
                    </a:lnTo>
                    <a:lnTo>
                      <a:pt x="3" y="372"/>
                    </a:lnTo>
                    <a:lnTo>
                      <a:pt x="3" y="372"/>
                    </a:lnTo>
                    <a:lnTo>
                      <a:pt x="0" y="367"/>
                    </a:lnTo>
                    <a:lnTo>
                      <a:pt x="0" y="363"/>
                    </a:lnTo>
                    <a:lnTo>
                      <a:pt x="1" y="358"/>
                    </a:lnTo>
                    <a:lnTo>
                      <a:pt x="0" y="360"/>
                    </a:lnTo>
                    <a:lnTo>
                      <a:pt x="0" y="358"/>
                    </a:lnTo>
                    <a:lnTo>
                      <a:pt x="1" y="357"/>
                    </a:lnTo>
                    <a:lnTo>
                      <a:pt x="3" y="355"/>
                    </a:lnTo>
                    <a:lnTo>
                      <a:pt x="4" y="352"/>
                    </a:lnTo>
                    <a:lnTo>
                      <a:pt x="7" y="349"/>
                    </a:lnTo>
                    <a:lnTo>
                      <a:pt x="9" y="346"/>
                    </a:lnTo>
                    <a:lnTo>
                      <a:pt x="12" y="342"/>
                    </a:lnTo>
                    <a:lnTo>
                      <a:pt x="13" y="339"/>
                    </a:lnTo>
                    <a:lnTo>
                      <a:pt x="13" y="334"/>
                    </a:lnTo>
                    <a:lnTo>
                      <a:pt x="15" y="328"/>
                    </a:lnTo>
                    <a:lnTo>
                      <a:pt x="15" y="324"/>
                    </a:lnTo>
                    <a:lnTo>
                      <a:pt x="13" y="324"/>
                    </a:lnTo>
                    <a:lnTo>
                      <a:pt x="12" y="324"/>
                    </a:lnTo>
                    <a:lnTo>
                      <a:pt x="12" y="322"/>
                    </a:lnTo>
                    <a:lnTo>
                      <a:pt x="12" y="321"/>
                    </a:lnTo>
                    <a:lnTo>
                      <a:pt x="13" y="319"/>
                    </a:lnTo>
                    <a:lnTo>
                      <a:pt x="15" y="318"/>
                    </a:lnTo>
                    <a:lnTo>
                      <a:pt x="16" y="315"/>
                    </a:lnTo>
                    <a:lnTo>
                      <a:pt x="16" y="313"/>
                    </a:lnTo>
                    <a:lnTo>
                      <a:pt x="16" y="315"/>
                    </a:lnTo>
                    <a:lnTo>
                      <a:pt x="16" y="315"/>
                    </a:lnTo>
                    <a:lnTo>
                      <a:pt x="16" y="312"/>
                    </a:lnTo>
                    <a:lnTo>
                      <a:pt x="16" y="309"/>
                    </a:lnTo>
                    <a:lnTo>
                      <a:pt x="13" y="306"/>
                    </a:lnTo>
                    <a:lnTo>
                      <a:pt x="18" y="306"/>
                    </a:lnTo>
                    <a:lnTo>
                      <a:pt x="21" y="304"/>
                    </a:lnTo>
                    <a:lnTo>
                      <a:pt x="24" y="303"/>
                    </a:lnTo>
                    <a:lnTo>
                      <a:pt x="27" y="300"/>
                    </a:lnTo>
                    <a:lnTo>
                      <a:pt x="36" y="292"/>
                    </a:lnTo>
                    <a:lnTo>
                      <a:pt x="45" y="283"/>
                    </a:lnTo>
                    <a:lnTo>
                      <a:pt x="52" y="275"/>
                    </a:lnTo>
                    <a:lnTo>
                      <a:pt x="58" y="272"/>
                    </a:lnTo>
                    <a:lnTo>
                      <a:pt x="64" y="269"/>
                    </a:lnTo>
                    <a:lnTo>
                      <a:pt x="70" y="265"/>
                    </a:lnTo>
                    <a:lnTo>
                      <a:pt x="73" y="263"/>
                    </a:lnTo>
                    <a:lnTo>
                      <a:pt x="78" y="260"/>
                    </a:lnTo>
                    <a:lnTo>
                      <a:pt x="78" y="262"/>
                    </a:lnTo>
                    <a:lnTo>
                      <a:pt x="80" y="263"/>
                    </a:lnTo>
                    <a:lnTo>
                      <a:pt x="81" y="263"/>
                    </a:lnTo>
                    <a:lnTo>
                      <a:pt x="84" y="265"/>
                    </a:lnTo>
                    <a:lnTo>
                      <a:pt x="84" y="268"/>
                    </a:lnTo>
                    <a:lnTo>
                      <a:pt x="86" y="268"/>
                    </a:lnTo>
                    <a:lnTo>
                      <a:pt x="86" y="268"/>
                    </a:lnTo>
                    <a:lnTo>
                      <a:pt x="87" y="266"/>
                    </a:lnTo>
                    <a:lnTo>
                      <a:pt x="87" y="265"/>
                    </a:lnTo>
                    <a:lnTo>
                      <a:pt x="87" y="263"/>
                    </a:lnTo>
                    <a:lnTo>
                      <a:pt x="90" y="263"/>
                    </a:lnTo>
                    <a:lnTo>
                      <a:pt x="92" y="262"/>
                    </a:lnTo>
                    <a:lnTo>
                      <a:pt x="92" y="259"/>
                    </a:lnTo>
                    <a:lnTo>
                      <a:pt x="93" y="256"/>
                    </a:lnTo>
                    <a:lnTo>
                      <a:pt x="93" y="253"/>
                    </a:lnTo>
                    <a:lnTo>
                      <a:pt x="101" y="262"/>
                    </a:lnTo>
                    <a:lnTo>
                      <a:pt x="110" y="269"/>
                    </a:lnTo>
                    <a:lnTo>
                      <a:pt x="119" y="277"/>
                    </a:lnTo>
                    <a:lnTo>
                      <a:pt x="120" y="280"/>
                    </a:lnTo>
                    <a:lnTo>
                      <a:pt x="120" y="283"/>
                    </a:lnTo>
                    <a:lnTo>
                      <a:pt x="120" y="286"/>
                    </a:lnTo>
                    <a:lnTo>
                      <a:pt x="120" y="289"/>
                    </a:lnTo>
                    <a:lnTo>
                      <a:pt x="122" y="290"/>
                    </a:lnTo>
                    <a:lnTo>
                      <a:pt x="123" y="289"/>
                    </a:lnTo>
                    <a:lnTo>
                      <a:pt x="125" y="284"/>
                    </a:lnTo>
                    <a:lnTo>
                      <a:pt x="126" y="281"/>
                    </a:lnTo>
                    <a:lnTo>
                      <a:pt x="128" y="278"/>
                    </a:lnTo>
                    <a:lnTo>
                      <a:pt x="129" y="275"/>
                    </a:lnTo>
                    <a:lnTo>
                      <a:pt x="131" y="272"/>
                    </a:lnTo>
                    <a:lnTo>
                      <a:pt x="131" y="269"/>
                    </a:lnTo>
                    <a:lnTo>
                      <a:pt x="132" y="266"/>
                    </a:lnTo>
                    <a:lnTo>
                      <a:pt x="135" y="265"/>
                    </a:lnTo>
                    <a:lnTo>
                      <a:pt x="138" y="263"/>
                    </a:lnTo>
                    <a:lnTo>
                      <a:pt x="141" y="263"/>
                    </a:lnTo>
                    <a:lnTo>
                      <a:pt x="144" y="265"/>
                    </a:lnTo>
                    <a:lnTo>
                      <a:pt x="146" y="268"/>
                    </a:lnTo>
                    <a:lnTo>
                      <a:pt x="146" y="263"/>
                    </a:lnTo>
                    <a:lnTo>
                      <a:pt x="144" y="259"/>
                    </a:lnTo>
                    <a:lnTo>
                      <a:pt x="143" y="256"/>
                    </a:lnTo>
                    <a:lnTo>
                      <a:pt x="143" y="251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50" y="239"/>
                    </a:lnTo>
                    <a:lnTo>
                      <a:pt x="155" y="233"/>
                    </a:lnTo>
                    <a:lnTo>
                      <a:pt x="155" y="232"/>
                    </a:lnTo>
                    <a:lnTo>
                      <a:pt x="155" y="230"/>
                    </a:lnTo>
                    <a:lnTo>
                      <a:pt x="155" y="229"/>
                    </a:lnTo>
                    <a:lnTo>
                      <a:pt x="158" y="226"/>
                    </a:lnTo>
                    <a:lnTo>
                      <a:pt x="159" y="223"/>
                    </a:lnTo>
                    <a:lnTo>
                      <a:pt x="161" y="218"/>
                    </a:lnTo>
                    <a:lnTo>
                      <a:pt x="162" y="217"/>
                    </a:lnTo>
                    <a:lnTo>
                      <a:pt x="161" y="214"/>
                    </a:lnTo>
                    <a:lnTo>
                      <a:pt x="161" y="212"/>
                    </a:lnTo>
                    <a:lnTo>
                      <a:pt x="161" y="209"/>
                    </a:lnTo>
                    <a:lnTo>
                      <a:pt x="161" y="206"/>
                    </a:lnTo>
                    <a:lnTo>
                      <a:pt x="164" y="203"/>
                    </a:lnTo>
                    <a:lnTo>
                      <a:pt x="167" y="199"/>
                    </a:lnTo>
                    <a:lnTo>
                      <a:pt x="167" y="196"/>
                    </a:lnTo>
                    <a:lnTo>
                      <a:pt x="167" y="193"/>
                    </a:lnTo>
                    <a:lnTo>
                      <a:pt x="168" y="193"/>
                    </a:lnTo>
                    <a:lnTo>
                      <a:pt x="168" y="191"/>
                    </a:lnTo>
                    <a:lnTo>
                      <a:pt x="168" y="191"/>
                    </a:lnTo>
                    <a:lnTo>
                      <a:pt x="168" y="190"/>
                    </a:lnTo>
                    <a:lnTo>
                      <a:pt x="170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9" name="Freeform 30"/>
              <p:cNvSpPr>
                <a:spLocks/>
              </p:cNvSpPr>
              <p:nvPr/>
            </p:nvSpPr>
            <p:spPr bwMode="gray">
              <a:xfrm>
                <a:off x="3629" y="2572"/>
                <a:ext cx="12" cy="11"/>
              </a:xfrm>
              <a:custGeom>
                <a:avLst/>
                <a:gdLst>
                  <a:gd name="T0" fmla="*/ 7 w 13"/>
                  <a:gd name="T1" fmla="*/ 4 h 12"/>
                  <a:gd name="T2" fmla="*/ 6 w 13"/>
                  <a:gd name="T3" fmla="*/ 3 h 12"/>
                  <a:gd name="T4" fmla="*/ 4 w 13"/>
                  <a:gd name="T5" fmla="*/ 1 h 12"/>
                  <a:gd name="T6" fmla="*/ 3 w 13"/>
                  <a:gd name="T7" fmla="*/ 0 h 12"/>
                  <a:gd name="T8" fmla="*/ 0 w 13"/>
                  <a:gd name="T9" fmla="*/ 0 h 12"/>
                  <a:gd name="T10" fmla="*/ 0 w 13"/>
                  <a:gd name="T11" fmla="*/ 1 h 12"/>
                  <a:gd name="T12" fmla="*/ 0 w 13"/>
                  <a:gd name="T13" fmla="*/ 1 h 12"/>
                  <a:gd name="T14" fmla="*/ 1 w 13"/>
                  <a:gd name="T15" fmla="*/ 4 h 12"/>
                  <a:gd name="T16" fmla="*/ 1 w 13"/>
                  <a:gd name="T17" fmla="*/ 9 h 12"/>
                  <a:gd name="T18" fmla="*/ 1 w 13"/>
                  <a:gd name="T19" fmla="*/ 9 h 12"/>
                  <a:gd name="T20" fmla="*/ 3 w 13"/>
                  <a:gd name="T21" fmla="*/ 10 h 12"/>
                  <a:gd name="T22" fmla="*/ 4 w 13"/>
                  <a:gd name="T23" fmla="*/ 12 h 12"/>
                  <a:gd name="T24" fmla="*/ 6 w 13"/>
                  <a:gd name="T25" fmla="*/ 12 h 12"/>
                  <a:gd name="T26" fmla="*/ 6 w 13"/>
                  <a:gd name="T27" fmla="*/ 12 h 12"/>
                  <a:gd name="T28" fmla="*/ 9 w 13"/>
                  <a:gd name="T29" fmla="*/ 10 h 12"/>
                  <a:gd name="T30" fmla="*/ 13 w 13"/>
                  <a:gd name="T31" fmla="*/ 9 h 12"/>
                  <a:gd name="T32" fmla="*/ 13 w 13"/>
                  <a:gd name="T33" fmla="*/ 7 h 12"/>
                  <a:gd name="T34" fmla="*/ 13 w 13"/>
                  <a:gd name="T35" fmla="*/ 4 h 12"/>
                  <a:gd name="T36" fmla="*/ 12 w 13"/>
                  <a:gd name="T37" fmla="*/ 4 h 12"/>
                  <a:gd name="T38" fmla="*/ 10 w 13"/>
                  <a:gd name="T39" fmla="*/ 4 h 12"/>
                  <a:gd name="T40" fmla="*/ 9 w 13"/>
                  <a:gd name="T41" fmla="*/ 3 h 12"/>
                  <a:gd name="T42" fmla="*/ 7 w 13"/>
                  <a:gd name="T4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12">
                    <a:moveTo>
                      <a:pt x="7" y="4"/>
                    </a:moveTo>
                    <a:lnTo>
                      <a:pt x="6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4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9" y="10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0" name="Freeform 31"/>
              <p:cNvSpPr>
                <a:spLocks/>
              </p:cNvSpPr>
              <p:nvPr/>
            </p:nvSpPr>
            <p:spPr bwMode="gray">
              <a:xfrm>
                <a:off x="3822" y="1787"/>
                <a:ext cx="412" cy="655"/>
              </a:xfrm>
              <a:custGeom>
                <a:avLst/>
                <a:gdLst>
                  <a:gd name="T0" fmla="*/ 37 w 445"/>
                  <a:gd name="T1" fmla="*/ 449 h 708"/>
                  <a:gd name="T2" fmla="*/ 48 w 445"/>
                  <a:gd name="T3" fmla="*/ 469 h 708"/>
                  <a:gd name="T4" fmla="*/ 58 w 445"/>
                  <a:gd name="T5" fmla="*/ 488 h 708"/>
                  <a:gd name="T6" fmla="*/ 64 w 445"/>
                  <a:gd name="T7" fmla="*/ 496 h 708"/>
                  <a:gd name="T8" fmla="*/ 75 w 445"/>
                  <a:gd name="T9" fmla="*/ 503 h 708"/>
                  <a:gd name="T10" fmla="*/ 69 w 445"/>
                  <a:gd name="T11" fmla="*/ 544 h 708"/>
                  <a:gd name="T12" fmla="*/ 84 w 445"/>
                  <a:gd name="T13" fmla="*/ 585 h 708"/>
                  <a:gd name="T14" fmla="*/ 66 w 445"/>
                  <a:gd name="T15" fmla="*/ 606 h 708"/>
                  <a:gd name="T16" fmla="*/ 24 w 445"/>
                  <a:gd name="T17" fmla="*/ 603 h 708"/>
                  <a:gd name="T18" fmla="*/ 15 w 445"/>
                  <a:gd name="T19" fmla="*/ 616 h 708"/>
                  <a:gd name="T20" fmla="*/ 19 w 445"/>
                  <a:gd name="T21" fmla="*/ 631 h 708"/>
                  <a:gd name="T22" fmla="*/ 48 w 445"/>
                  <a:gd name="T23" fmla="*/ 651 h 708"/>
                  <a:gd name="T24" fmla="*/ 67 w 445"/>
                  <a:gd name="T25" fmla="*/ 672 h 708"/>
                  <a:gd name="T26" fmla="*/ 76 w 445"/>
                  <a:gd name="T27" fmla="*/ 690 h 708"/>
                  <a:gd name="T28" fmla="*/ 75 w 445"/>
                  <a:gd name="T29" fmla="*/ 708 h 708"/>
                  <a:gd name="T30" fmla="*/ 110 w 445"/>
                  <a:gd name="T31" fmla="*/ 696 h 708"/>
                  <a:gd name="T32" fmla="*/ 128 w 445"/>
                  <a:gd name="T33" fmla="*/ 696 h 708"/>
                  <a:gd name="T34" fmla="*/ 143 w 445"/>
                  <a:gd name="T35" fmla="*/ 694 h 708"/>
                  <a:gd name="T36" fmla="*/ 221 w 445"/>
                  <a:gd name="T37" fmla="*/ 672 h 708"/>
                  <a:gd name="T38" fmla="*/ 246 w 445"/>
                  <a:gd name="T39" fmla="*/ 642 h 708"/>
                  <a:gd name="T40" fmla="*/ 239 w 445"/>
                  <a:gd name="T41" fmla="*/ 633 h 708"/>
                  <a:gd name="T42" fmla="*/ 267 w 445"/>
                  <a:gd name="T43" fmla="*/ 625 h 708"/>
                  <a:gd name="T44" fmla="*/ 317 w 445"/>
                  <a:gd name="T45" fmla="*/ 609 h 708"/>
                  <a:gd name="T46" fmla="*/ 340 w 445"/>
                  <a:gd name="T47" fmla="*/ 585 h 708"/>
                  <a:gd name="T48" fmla="*/ 346 w 445"/>
                  <a:gd name="T49" fmla="*/ 570 h 708"/>
                  <a:gd name="T50" fmla="*/ 379 w 445"/>
                  <a:gd name="T51" fmla="*/ 544 h 708"/>
                  <a:gd name="T52" fmla="*/ 403 w 445"/>
                  <a:gd name="T53" fmla="*/ 535 h 708"/>
                  <a:gd name="T54" fmla="*/ 401 w 445"/>
                  <a:gd name="T55" fmla="*/ 523 h 708"/>
                  <a:gd name="T56" fmla="*/ 386 w 445"/>
                  <a:gd name="T57" fmla="*/ 500 h 708"/>
                  <a:gd name="T58" fmla="*/ 379 w 445"/>
                  <a:gd name="T59" fmla="*/ 472 h 708"/>
                  <a:gd name="T60" fmla="*/ 373 w 445"/>
                  <a:gd name="T61" fmla="*/ 455 h 708"/>
                  <a:gd name="T62" fmla="*/ 364 w 445"/>
                  <a:gd name="T63" fmla="*/ 463 h 708"/>
                  <a:gd name="T64" fmla="*/ 361 w 445"/>
                  <a:gd name="T65" fmla="*/ 452 h 708"/>
                  <a:gd name="T66" fmla="*/ 376 w 445"/>
                  <a:gd name="T67" fmla="*/ 440 h 708"/>
                  <a:gd name="T68" fmla="*/ 370 w 445"/>
                  <a:gd name="T69" fmla="*/ 421 h 708"/>
                  <a:gd name="T70" fmla="*/ 388 w 445"/>
                  <a:gd name="T71" fmla="*/ 403 h 708"/>
                  <a:gd name="T72" fmla="*/ 385 w 445"/>
                  <a:gd name="T73" fmla="*/ 386 h 708"/>
                  <a:gd name="T74" fmla="*/ 392 w 445"/>
                  <a:gd name="T75" fmla="*/ 376 h 708"/>
                  <a:gd name="T76" fmla="*/ 398 w 445"/>
                  <a:gd name="T77" fmla="*/ 364 h 708"/>
                  <a:gd name="T78" fmla="*/ 404 w 445"/>
                  <a:gd name="T79" fmla="*/ 344 h 708"/>
                  <a:gd name="T80" fmla="*/ 415 w 445"/>
                  <a:gd name="T81" fmla="*/ 341 h 708"/>
                  <a:gd name="T82" fmla="*/ 425 w 445"/>
                  <a:gd name="T83" fmla="*/ 340 h 708"/>
                  <a:gd name="T84" fmla="*/ 440 w 445"/>
                  <a:gd name="T85" fmla="*/ 338 h 708"/>
                  <a:gd name="T86" fmla="*/ 63 w 445"/>
                  <a:gd name="T87" fmla="*/ 25 h 708"/>
                  <a:gd name="T88" fmla="*/ 69 w 445"/>
                  <a:gd name="T89" fmla="*/ 67 h 708"/>
                  <a:gd name="T90" fmla="*/ 87 w 445"/>
                  <a:gd name="T91" fmla="*/ 119 h 708"/>
                  <a:gd name="T92" fmla="*/ 95 w 445"/>
                  <a:gd name="T93" fmla="*/ 131 h 708"/>
                  <a:gd name="T94" fmla="*/ 101 w 445"/>
                  <a:gd name="T95" fmla="*/ 143 h 708"/>
                  <a:gd name="T96" fmla="*/ 81 w 445"/>
                  <a:gd name="T97" fmla="*/ 216 h 708"/>
                  <a:gd name="T98" fmla="*/ 61 w 445"/>
                  <a:gd name="T99" fmla="*/ 305 h 708"/>
                  <a:gd name="T100" fmla="*/ 21 w 445"/>
                  <a:gd name="T101" fmla="*/ 353 h 708"/>
                  <a:gd name="T102" fmla="*/ 12 w 445"/>
                  <a:gd name="T103" fmla="*/ 371 h 708"/>
                  <a:gd name="T104" fmla="*/ 6 w 445"/>
                  <a:gd name="T105" fmla="*/ 386 h 708"/>
                  <a:gd name="T106" fmla="*/ 4 w 445"/>
                  <a:gd name="T107" fmla="*/ 383 h 708"/>
                  <a:gd name="T108" fmla="*/ 3 w 445"/>
                  <a:gd name="T109" fmla="*/ 409 h 708"/>
                  <a:gd name="T110" fmla="*/ 16 w 445"/>
                  <a:gd name="T111" fmla="*/ 437 h 708"/>
                  <a:gd name="T112" fmla="*/ 28 w 445"/>
                  <a:gd name="T113" fmla="*/ 446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5" h="708">
                    <a:moveTo>
                      <a:pt x="22" y="443"/>
                    </a:moveTo>
                    <a:lnTo>
                      <a:pt x="27" y="445"/>
                    </a:lnTo>
                    <a:lnTo>
                      <a:pt x="31" y="446"/>
                    </a:lnTo>
                    <a:lnTo>
                      <a:pt x="34" y="448"/>
                    </a:lnTo>
                    <a:lnTo>
                      <a:pt x="37" y="449"/>
                    </a:lnTo>
                    <a:lnTo>
                      <a:pt x="39" y="449"/>
                    </a:lnTo>
                    <a:lnTo>
                      <a:pt x="42" y="451"/>
                    </a:lnTo>
                    <a:lnTo>
                      <a:pt x="43" y="451"/>
                    </a:lnTo>
                    <a:lnTo>
                      <a:pt x="45" y="452"/>
                    </a:lnTo>
                    <a:lnTo>
                      <a:pt x="48" y="469"/>
                    </a:lnTo>
                    <a:lnTo>
                      <a:pt x="54" y="484"/>
                    </a:lnTo>
                    <a:lnTo>
                      <a:pt x="55" y="485"/>
                    </a:lnTo>
                    <a:lnTo>
                      <a:pt x="57" y="485"/>
                    </a:lnTo>
                    <a:lnTo>
                      <a:pt x="60" y="485"/>
                    </a:lnTo>
                    <a:lnTo>
                      <a:pt x="58" y="488"/>
                    </a:lnTo>
                    <a:lnTo>
                      <a:pt x="60" y="490"/>
                    </a:lnTo>
                    <a:lnTo>
                      <a:pt x="61" y="491"/>
                    </a:lnTo>
                    <a:lnTo>
                      <a:pt x="61" y="493"/>
                    </a:lnTo>
                    <a:lnTo>
                      <a:pt x="61" y="494"/>
                    </a:lnTo>
                    <a:lnTo>
                      <a:pt x="64" y="496"/>
                    </a:lnTo>
                    <a:lnTo>
                      <a:pt x="66" y="497"/>
                    </a:lnTo>
                    <a:lnTo>
                      <a:pt x="69" y="500"/>
                    </a:lnTo>
                    <a:lnTo>
                      <a:pt x="70" y="502"/>
                    </a:lnTo>
                    <a:lnTo>
                      <a:pt x="72" y="502"/>
                    </a:lnTo>
                    <a:lnTo>
                      <a:pt x="75" y="503"/>
                    </a:lnTo>
                    <a:lnTo>
                      <a:pt x="67" y="515"/>
                    </a:lnTo>
                    <a:lnTo>
                      <a:pt x="64" y="529"/>
                    </a:lnTo>
                    <a:lnTo>
                      <a:pt x="66" y="543"/>
                    </a:lnTo>
                    <a:lnTo>
                      <a:pt x="67" y="544"/>
                    </a:lnTo>
                    <a:lnTo>
                      <a:pt x="69" y="544"/>
                    </a:lnTo>
                    <a:lnTo>
                      <a:pt x="70" y="544"/>
                    </a:lnTo>
                    <a:lnTo>
                      <a:pt x="70" y="546"/>
                    </a:lnTo>
                    <a:lnTo>
                      <a:pt x="78" y="561"/>
                    </a:lnTo>
                    <a:lnTo>
                      <a:pt x="81" y="577"/>
                    </a:lnTo>
                    <a:lnTo>
                      <a:pt x="84" y="585"/>
                    </a:lnTo>
                    <a:lnTo>
                      <a:pt x="87" y="592"/>
                    </a:lnTo>
                    <a:lnTo>
                      <a:pt x="92" y="598"/>
                    </a:lnTo>
                    <a:lnTo>
                      <a:pt x="83" y="600"/>
                    </a:lnTo>
                    <a:lnTo>
                      <a:pt x="75" y="603"/>
                    </a:lnTo>
                    <a:lnTo>
                      <a:pt x="66" y="606"/>
                    </a:lnTo>
                    <a:lnTo>
                      <a:pt x="58" y="604"/>
                    </a:lnTo>
                    <a:lnTo>
                      <a:pt x="48" y="604"/>
                    </a:lnTo>
                    <a:lnTo>
                      <a:pt x="40" y="604"/>
                    </a:lnTo>
                    <a:lnTo>
                      <a:pt x="30" y="604"/>
                    </a:lnTo>
                    <a:lnTo>
                      <a:pt x="24" y="603"/>
                    </a:lnTo>
                    <a:lnTo>
                      <a:pt x="18" y="603"/>
                    </a:lnTo>
                    <a:lnTo>
                      <a:pt x="12" y="609"/>
                    </a:lnTo>
                    <a:lnTo>
                      <a:pt x="13" y="610"/>
                    </a:lnTo>
                    <a:lnTo>
                      <a:pt x="15" y="612"/>
                    </a:lnTo>
                    <a:lnTo>
                      <a:pt x="15" y="616"/>
                    </a:lnTo>
                    <a:lnTo>
                      <a:pt x="15" y="619"/>
                    </a:lnTo>
                    <a:lnTo>
                      <a:pt x="15" y="622"/>
                    </a:lnTo>
                    <a:lnTo>
                      <a:pt x="15" y="625"/>
                    </a:lnTo>
                    <a:lnTo>
                      <a:pt x="16" y="627"/>
                    </a:lnTo>
                    <a:lnTo>
                      <a:pt x="19" y="631"/>
                    </a:lnTo>
                    <a:lnTo>
                      <a:pt x="24" y="634"/>
                    </a:lnTo>
                    <a:lnTo>
                      <a:pt x="27" y="639"/>
                    </a:lnTo>
                    <a:lnTo>
                      <a:pt x="30" y="642"/>
                    </a:lnTo>
                    <a:lnTo>
                      <a:pt x="34" y="643"/>
                    </a:lnTo>
                    <a:lnTo>
                      <a:pt x="48" y="651"/>
                    </a:lnTo>
                    <a:lnTo>
                      <a:pt x="61" y="658"/>
                    </a:lnTo>
                    <a:lnTo>
                      <a:pt x="64" y="661"/>
                    </a:lnTo>
                    <a:lnTo>
                      <a:pt x="66" y="664"/>
                    </a:lnTo>
                    <a:lnTo>
                      <a:pt x="67" y="669"/>
                    </a:lnTo>
                    <a:lnTo>
                      <a:pt x="67" y="672"/>
                    </a:lnTo>
                    <a:lnTo>
                      <a:pt x="69" y="676"/>
                    </a:lnTo>
                    <a:lnTo>
                      <a:pt x="70" y="679"/>
                    </a:lnTo>
                    <a:lnTo>
                      <a:pt x="73" y="682"/>
                    </a:lnTo>
                    <a:lnTo>
                      <a:pt x="75" y="687"/>
                    </a:lnTo>
                    <a:lnTo>
                      <a:pt x="76" y="690"/>
                    </a:lnTo>
                    <a:lnTo>
                      <a:pt x="76" y="694"/>
                    </a:lnTo>
                    <a:lnTo>
                      <a:pt x="75" y="697"/>
                    </a:lnTo>
                    <a:lnTo>
                      <a:pt x="75" y="700"/>
                    </a:lnTo>
                    <a:lnTo>
                      <a:pt x="75" y="703"/>
                    </a:lnTo>
                    <a:lnTo>
                      <a:pt x="75" y="708"/>
                    </a:lnTo>
                    <a:lnTo>
                      <a:pt x="81" y="705"/>
                    </a:lnTo>
                    <a:lnTo>
                      <a:pt x="89" y="702"/>
                    </a:lnTo>
                    <a:lnTo>
                      <a:pt x="95" y="699"/>
                    </a:lnTo>
                    <a:lnTo>
                      <a:pt x="102" y="696"/>
                    </a:lnTo>
                    <a:lnTo>
                      <a:pt x="110" y="696"/>
                    </a:lnTo>
                    <a:lnTo>
                      <a:pt x="117" y="693"/>
                    </a:lnTo>
                    <a:lnTo>
                      <a:pt x="122" y="687"/>
                    </a:lnTo>
                    <a:lnTo>
                      <a:pt x="123" y="690"/>
                    </a:lnTo>
                    <a:lnTo>
                      <a:pt x="125" y="693"/>
                    </a:lnTo>
                    <a:lnTo>
                      <a:pt x="128" y="696"/>
                    </a:lnTo>
                    <a:lnTo>
                      <a:pt x="132" y="697"/>
                    </a:lnTo>
                    <a:lnTo>
                      <a:pt x="135" y="699"/>
                    </a:lnTo>
                    <a:lnTo>
                      <a:pt x="138" y="699"/>
                    </a:lnTo>
                    <a:lnTo>
                      <a:pt x="141" y="696"/>
                    </a:lnTo>
                    <a:lnTo>
                      <a:pt x="143" y="694"/>
                    </a:lnTo>
                    <a:lnTo>
                      <a:pt x="146" y="691"/>
                    </a:lnTo>
                    <a:lnTo>
                      <a:pt x="149" y="690"/>
                    </a:lnTo>
                    <a:lnTo>
                      <a:pt x="171" y="681"/>
                    </a:lnTo>
                    <a:lnTo>
                      <a:pt x="195" y="676"/>
                    </a:lnTo>
                    <a:lnTo>
                      <a:pt x="221" y="672"/>
                    </a:lnTo>
                    <a:lnTo>
                      <a:pt x="228" y="667"/>
                    </a:lnTo>
                    <a:lnTo>
                      <a:pt x="234" y="661"/>
                    </a:lnTo>
                    <a:lnTo>
                      <a:pt x="240" y="652"/>
                    </a:lnTo>
                    <a:lnTo>
                      <a:pt x="245" y="643"/>
                    </a:lnTo>
                    <a:lnTo>
                      <a:pt x="246" y="642"/>
                    </a:lnTo>
                    <a:lnTo>
                      <a:pt x="245" y="640"/>
                    </a:lnTo>
                    <a:lnTo>
                      <a:pt x="243" y="639"/>
                    </a:lnTo>
                    <a:lnTo>
                      <a:pt x="240" y="637"/>
                    </a:lnTo>
                    <a:lnTo>
                      <a:pt x="237" y="636"/>
                    </a:lnTo>
                    <a:lnTo>
                      <a:pt x="239" y="633"/>
                    </a:lnTo>
                    <a:lnTo>
                      <a:pt x="240" y="631"/>
                    </a:lnTo>
                    <a:lnTo>
                      <a:pt x="243" y="630"/>
                    </a:lnTo>
                    <a:lnTo>
                      <a:pt x="252" y="628"/>
                    </a:lnTo>
                    <a:lnTo>
                      <a:pt x="260" y="627"/>
                    </a:lnTo>
                    <a:lnTo>
                      <a:pt x="267" y="625"/>
                    </a:lnTo>
                    <a:lnTo>
                      <a:pt x="282" y="621"/>
                    </a:lnTo>
                    <a:lnTo>
                      <a:pt x="297" y="618"/>
                    </a:lnTo>
                    <a:lnTo>
                      <a:pt x="311" y="613"/>
                    </a:lnTo>
                    <a:lnTo>
                      <a:pt x="316" y="612"/>
                    </a:lnTo>
                    <a:lnTo>
                      <a:pt x="317" y="609"/>
                    </a:lnTo>
                    <a:lnTo>
                      <a:pt x="320" y="606"/>
                    </a:lnTo>
                    <a:lnTo>
                      <a:pt x="326" y="598"/>
                    </a:lnTo>
                    <a:lnTo>
                      <a:pt x="332" y="592"/>
                    </a:lnTo>
                    <a:lnTo>
                      <a:pt x="338" y="586"/>
                    </a:lnTo>
                    <a:lnTo>
                      <a:pt x="340" y="585"/>
                    </a:lnTo>
                    <a:lnTo>
                      <a:pt x="340" y="582"/>
                    </a:lnTo>
                    <a:lnTo>
                      <a:pt x="340" y="579"/>
                    </a:lnTo>
                    <a:lnTo>
                      <a:pt x="340" y="577"/>
                    </a:lnTo>
                    <a:lnTo>
                      <a:pt x="340" y="576"/>
                    </a:lnTo>
                    <a:lnTo>
                      <a:pt x="346" y="570"/>
                    </a:lnTo>
                    <a:lnTo>
                      <a:pt x="352" y="565"/>
                    </a:lnTo>
                    <a:lnTo>
                      <a:pt x="356" y="561"/>
                    </a:lnTo>
                    <a:lnTo>
                      <a:pt x="362" y="555"/>
                    </a:lnTo>
                    <a:lnTo>
                      <a:pt x="370" y="547"/>
                    </a:lnTo>
                    <a:lnTo>
                      <a:pt x="379" y="544"/>
                    </a:lnTo>
                    <a:lnTo>
                      <a:pt x="388" y="543"/>
                    </a:lnTo>
                    <a:lnTo>
                      <a:pt x="397" y="540"/>
                    </a:lnTo>
                    <a:lnTo>
                      <a:pt x="398" y="540"/>
                    </a:lnTo>
                    <a:lnTo>
                      <a:pt x="401" y="537"/>
                    </a:lnTo>
                    <a:lnTo>
                      <a:pt x="403" y="535"/>
                    </a:lnTo>
                    <a:lnTo>
                      <a:pt x="404" y="532"/>
                    </a:lnTo>
                    <a:lnTo>
                      <a:pt x="406" y="529"/>
                    </a:lnTo>
                    <a:lnTo>
                      <a:pt x="406" y="526"/>
                    </a:lnTo>
                    <a:lnTo>
                      <a:pt x="404" y="525"/>
                    </a:lnTo>
                    <a:lnTo>
                      <a:pt x="401" y="523"/>
                    </a:lnTo>
                    <a:lnTo>
                      <a:pt x="395" y="520"/>
                    </a:lnTo>
                    <a:lnTo>
                      <a:pt x="391" y="517"/>
                    </a:lnTo>
                    <a:lnTo>
                      <a:pt x="388" y="512"/>
                    </a:lnTo>
                    <a:lnTo>
                      <a:pt x="386" y="509"/>
                    </a:lnTo>
                    <a:lnTo>
                      <a:pt x="386" y="500"/>
                    </a:lnTo>
                    <a:lnTo>
                      <a:pt x="388" y="493"/>
                    </a:lnTo>
                    <a:lnTo>
                      <a:pt x="389" y="484"/>
                    </a:lnTo>
                    <a:lnTo>
                      <a:pt x="386" y="479"/>
                    </a:lnTo>
                    <a:lnTo>
                      <a:pt x="383" y="476"/>
                    </a:lnTo>
                    <a:lnTo>
                      <a:pt x="379" y="472"/>
                    </a:lnTo>
                    <a:lnTo>
                      <a:pt x="376" y="467"/>
                    </a:lnTo>
                    <a:lnTo>
                      <a:pt x="374" y="464"/>
                    </a:lnTo>
                    <a:lnTo>
                      <a:pt x="374" y="460"/>
                    </a:lnTo>
                    <a:lnTo>
                      <a:pt x="374" y="455"/>
                    </a:lnTo>
                    <a:lnTo>
                      <a:pt x="373" y="455"/>
                    </a:lnTo>
                    <a:lnTo>
                      <a:pt x="371" y="455"/>
                    </a:lnTo>
                    <a:lnTo>
                      <a:pt x="370" y="455"/>
                    </a:lnTo>
                    <a:lnTo>
                      <a:pt x="368" y="458"/>
                    </a:lnTo>
                    <a:lnTo>
                      <a:pt x="367" y="461"/>
                    </a:lnTo>
                    <a:lnTo>
                      <a:pt x="364" y="463"/>
                    </a:lnTo>
                    <a:lnTo>
                      <a:pt x="361" y="463"/>
                    </a:lnTo>
                    <a:lnTo>
                      <a:pt x="359" y="461"/>
                    </a:lnTo>
                    <a:lnTo>
                      <a:pt x="358" y="458"/>
                    </a:lnTo>
                    <a:lnTo>
                      <a:pt x="358" y="457"/>
                    </a:lnTo>
                    <a:lnTo>
                      <a:pt x="361" y="452"/>
                    </a:lnTo>
                    <a:lnTo>
                      <a:pt x="364" y="448"/>
                    </a:lnTo>
                    <a:lnTo>
                      <a:pt x="370" y="445"/>
                    </a:lnTo>
                    <a:lnTo>
                      <a:pt x="371" y="445"/>
                    </a:lnTo>
                    <a:lnTo>
                      <a:pt x="374" y="443"/>
                    </a:lnTo>
                    <a:lnTo>
                      <a:pt x="376" y="440"/>
                    </a:lnTo>
                    <a:lnTo>
                      <a:pt x="376" y="436"/>
                    </a:lnTo>
                    <a:lnTo>
                      <a:pt x="374" y="433"/>
                    </a:lnTo>
                    <a:lnTo>
                      <a:pt x="371" y="428"/>
                    </a:lnTo>
                    <a:lnTo>
                      <a:pt x="370" y="425"/>
                    </a:lnTo>
                    <a:lnTo>
                      <a:pt x="370" y="421"/>
                    </a:lnTo>
                    <a:lnTo>
                      <a:pt x="370" y="418"/>
                    </a:lnTo>
                    <a:lnTo>
                      <a:pt x="373" y="413"/>
                    </a:lnTo>
                    <a:lnTo>
                      <a:pt x="377" y="409"/>
                    </a:lnTo>
                    <a:lnTo>
                      <a:pt x="383" y="406"/>
                    </a:lnTo>
                    <a:lnTo>
                      <a:pt x="388" y="403"/>
                    </a:lnTo>
                    <a:lnTo>
                      <a:pt x="394" y="400"/>
                    </a:lnTo>
                    <a:lnTo>
                      <a:pt x="391" y="397"/>
                    </a:lnTo>
                    <a:lnTo>
                      <a:pt x="388" y="394"/>
                    </a:lnTo>
                    <a:lnTo>
                      <a:pt x="385" y="389"/>
                    </a:lnTo>
                    <a:lnTo>
                      <a:pt x="385" y="386"/>
                    </a:lnTo>
                    <a:lnTo>
                      <a:pt x="385" y="385"/>
                    </a:lnTo>
                    <a:lnTo>
                      <a:pt x="388" y="382"/>
                    </a:lnTo>
                    <a:lnTo>
                      <a:pt x="389" y="380"/>
                    </a:lnTo>
                    <a:lnTo>
                      <a:pt x="391" y="379"/>
                    </a:lnTo>
                    <a:lnTo>
                      <a:pt x="392" y="376"/>
                    </a:lnTo>
                    <a:lnTo>
                      <a:pt x="394" y="373"/>
                    </a:lnTo>
                    <a:lnTo>
                      <a:pt x="394" y="370"/>
                    </a:lnTo>
                    <a:lnTo>
                      <a:pt x="394" y="367"/>
                    </a:lnTo>
                    <a:lnTo>
                      <a:pt x="397" y="365"/>
                    </a:lnTo>
                    <a:lnTo>
                      <a:pt x="398" y="364"/>
                    </a:lnTo>
                    <a:lnTo>
                      <a:pt x="401" y="361"/>
                    </a:lnTo>
                    <a:lnTo>
                      <a:pt x="403" y="358"/>
                    </a:lnTo>
                    <a:lnTo>
                      <a:pt x="404" y="353"/>
                    </a:lnTo>
                    <a:lnTo>
                      <a:pt x="404" y="349"/>
                    </a:lnTo>
                    <a:lnTo>
                      <a:pt x="404" y="344"/>
                    </a:lnTo>
                    <a:lnTo>
                      <a:pt x="406" y="340"/>
                    </a:lnTo>
                    <a:lnTo>
                      <a:pt x="407" y="338"/>
                    </a:lnTo>
                    <a:lnTo>
                      <a:pt x="410" y="338"/>
                    </a:lnTo>
                    <a:lnTo>
                      <a:pt x="413" y="340"/>
                    </a:lnTo>
                    <a:lnTo>
                      <a:pt x="415" y="341"/>
                    </a:lnTo>
                    <a:lnTo>
                      <a:pt x="418" y="343"/>
                    </a:lnTo>
                    <a:lnTo>
                      <a:pt x="419" y="344"/>
                    </a:lnTo>
                    <a:lnTo>
                      <a:pt x="421" y="344"/>
                    </a:lnTo>
                    <a:lnTo>
                      <a:pt x="424" y="343"/>
                    </a:lnTo>
                    <a:lnTo>
                      <a:pt x="425" y="340"/>
                    </a:lnTo>
                    <a:lnTo>
                      <a:pt x="428" y="337"/>
                    </a:lnTo>
                    <a:lnTo>
                      <a:pt x="428" y="334"/>
                    </a:lnTo>
                    <a:lnTo>
                      <a:pt x="433" y="335"/>
                    </a:lnTo>
                    <a:lnTo>
                      <a:pt x="437" y="337"/>
                    </a:lnTo>
                    <a:lnTo>
                      <a:pt x="440" y="338"/>
                    </a:lnTo>
                    <a:lnTo>
                      <a:pt x="445" y="340"/>
                    </a:lnTo>
                    <a:lnTo>
                      <a:pt x="436" y="167"/>
                    </a:lnTo>
                    <a:lnTo>
                      <a:pt x="105" y="0"/>
                    </a:lnTo>
                    <a:lnTo>
                      <a:pt x="61" y="25"/>
                    </a:lnTo>
                    <a:lnTo>
                      <a:pt x="63" y="25"/>
                    </a:lnTo>
                    <a:lnTo>
                      <a:pt x="64" y="30"/>
                    </a:lnTo>
                    <a:lnTo>
                      <a:pt x="67" y="39"/>
                    </a:lnTo>
                    <a:lnTo>
                      <a:pt x="67" y="54"/>
                    </a:lnTo>
                    <a:lnTo>
                      <a:pt x="67" y="58"/>
                    </a:lnTo>
                    <a:lnTo>
                      <a:pt x="69" y="67"/>
                    </a:lnTo>
                    <a:lnTo>
                      <a:pt x="70" y="79"/>
                    </a:lnTo>
                    <a:lnTo>
                      <a:pt x="75" y="92"/>
                    </a:lnTo>
                    <a:lnTo>
                      <a:pt x="79" y="102"/>
                    </a:lnTo>
                    <a:lnTo>
                      <a:pt x="89" y="108"/>
                    </a:lnTo>
                    <a:lnTo>
                      <a:pt x="87" y="119"/>
                    </a:lnTo>
                    <a:lnTo>
                      <a:pt x="89" y="120"/>
                    </a:lnTo>
                    <a:lnTo>
                      <a:pt x="89" y="122"/>
                    </a:lnTo>
                    <a:lnTo>
                      <a:pt x="90" y="125"/>
                    </a:lnTo>
                    <a:lnTo>
                      <a:pt x="93" y="128"/>
                    </a:lnTo>
                    <a:lnTo>
                      <a:pt x="95" y="131"/>
                    </a:lnTo>
                    <a:lnTo>
                      <a:pt x="98" y="134"/>
                    </a:lnTo>
                    <a:lnTo>
                      <a:pt x="102" y="137"/>
                    </a:lnTo>
                    <a:lnTo>
                      <a:pt x="105" y="138"/>
                    </a:lnTo>
                    <a:lnTo>
                      <a:pt x="104" y="138"/>
                    </a:lnTo>
                    <a:lnTo>
                      <a:pt x="101" y="143"/>
                    </a:lnTo>
                    <a:lnTo>
                      <a:pt x="96" y="149"/>
                    </a:lnTo>
                    <a:lnTo>
                      <a:pt x="92" y="159"/>
                    </a:lnTo>
                    <a:lnTo>
                      <a:pt x="87" y="173"/>
                    </a:lnTo>
                    <a:lnTo>
                      <a:pt x="84" y="192"/>
                    </a:lnTo>
                    <a:lnTo>
                      <a:pt x="81" y="216"/>
                    </a:lnTo>
                    <a:lnTo>
                      <a:pt x="81" y="248"/>
                    </a:lnTo>
                    <a:lnTo>
                      <a:pt x="83" y="284"/>
                    </a:lnTo>
                    <a:lnTo>
                      <a:pt x="79" y="290"/>
                    </a:lnTo>
                    <a:lnTo>
                      <a:pt x="72" y="296"/>
                    </a:lnTo>
                    <a:lnTo>
                      <a:pt x="61" y="305"/>
                    </a:lnTo>
                    <a:lnTo>
                      <a:pt x="51" y="314"/>
                    </a:lnTo>
                    <a:lnTo>
                      <a:pt x="43" y="323"/>
                    </a:lnTo>
                    <a:lnTo>
                      <a:pt x="34" y="337"/>
                    </a:lnTo>
                    <a:lnTo>
                      <a:pt x="24" y="349"/>
                    </a:lnTo>
                    <a:lnTo>
                      <a:pt x="21" y="353"/>
                    </a:lnTo>
                    <a:lnTo>
                      <a:pt x="18" y="356"/>
                    </a:lnTo>
                    <a:lnTo>
                      <a:pt x="15" y="361"/>
                    </a:lnTo>
                    <a:lnTo>
                      <a:pt x="12" y="364"/>
                    </a:lnTo>
                    <a:lnTo>
                      <a:pt x="12" y="368"/>
                    </a:lnTo>
                    <a:lnTo>
                      <a:pt x="12" y="371"/>
                    </a:lnTo>
                    <a:lnTo>
                      <a:pt x="12" y="376"/>
                    </a:lnTo>
                    <a:lnTo>
                      <a:pt x="12" y="379"/>
                    </a:lnTo>
                    <a:lnTo>
                      <a:pt x="10" y="383"/>
                    </a:lnTo>
                    <a:lnTo>
                      <a:pt x="7" y="386"/>
                    </a:lnTo>
                    <a:lnTo>
                      <a:pt x="6" y="386"/>
                    </a:lnTo>
                    <a:lnTo>
                      <a:pt x="4" y="385"/>
                    </a:lnTo>
                    <a:lnTo>
                      <a:pt x="3" y="383"/>
                    </a:lnTo>
                    <a:lnTo>
                      <a:pt x="1" y="383"/>
                    </a:lnTo>
                    <a:lnTo>
                      <a:pt x="3" y="383"/>
                    </a:lnTo>
                    <a:lnTo>
                      <a:pt x="4" y="383"/>
                    </a:lnTo>
                    <a:lnTo>
                      <a:pt x="1" y="388"/>
                    </a:lnTo>
                    <a:lnTo>
                      <a:pt x="0" y="391"/>
                    </a:lnTo>
                    <a:lnTo>
                      <a:pt x="0" y="395"/>
                    </a:lnTo>
                    <a:lnTo>
                      <a:pt x="1" y="398"/>
                    </a:lnTo>
                    <a:lnTo>
                      <a:pt x="3" y="409"/>
                    </a:lnTo>
                    <a:lnTo>
                      <a:pt x="4" y="419"/>
                    </a:lnTo>
                    <a:lnTo>
                      <a:pt x="9" y="427"/>
                    </a:lnTo>
                    <a:lnTo>
                      <a:pt x="12" y="430"/>
                    </a:lnTo>
                    <a:lnTo>
                      <a:pt x="13" y="433"/>
                    </a:lnTo>
                    <a:lnTo>
                      <a:pt x="16" y="437"/>
                    </a:lnTo>
                    <a:lnTo>
                      <a:pt x="18" y="440"/>
                    </a:lnTo>
                    <a:lnTo>
                      <a:pt x="19" y="443"/>
                    </a:lnTo>
                    <a:lnTo>
                      <a:pt x="22" y="445"/>
                    </a:lnTo>
                    <a:lnTo>
                      <a:pt x="25" y="446"/>
                    </a:lnTo>
                    <a:lnTo>
                      <a:pt x="28" y="446"/>
                    </a:lnTo>
                    <a:lnTo>
                      <a:pt x="33" y="445"/>
                    </a:lnTo>
                    <a:lnTo>
                      <a:pt x="22" y="44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1" name="Freeform 32"/>
              <p:cNvSpPr>
                <a:spLocks/>
              </p:cNvSpPr>
              <p:nvPr/>
            </p:nvSpPr>
            <p:spPr bwMode="gray">
              <a:xfrm>
                <a:off x="3858" y="2287"/>
                <a:ext cx="517" cy="335"/>
              </a:xfrm>
              <a:custGeom>
                <a:avLst/>
                <a:gdLst>
                  <a:gd name="T0" fmla="*/ 362 w 558"/>
                  <a:gd name="T1" fmla="*/ 4 h 362"/>
                  <a:gd name="T2" fmla="*/ 373 w 558"/>
                  <a:gd name="T3" fmla="*/ 15 h 362"/>
                  <a:gd name="T4" fmla="*/ 391 w 558"/>
                  <a:gd name="T5" fmla="*/ 78 h 362"/>
                  <a:gd name="T6" fmla="*/ 392 w 558"/>
                  <a:gd name="T7" fmla="*/ 90 h 362"/>
                  <a:gd name="T8" fmla="*/ 409 w 558"/>
                  <a:gd name="T9" fmla="*/ 96 h 362"/>
                  <a:gd name="T10" fmla="*/ 419 w 558"/>
                  <a:gd name="T11" fmla="*/ 106 h 362"/>
                  <a:gd name="T12" fmla="*/ 437 w 558"/>
                  <a:gd name="T13" fmla="*/ 111 h 362"/>
                  <a:gd name="T14" fmla="*/ 452 w 558"/>
                  <a:gd name="T15" fmla="*/ 126 h 362"/>
                  <a:gd name="T16" fmla="*/ 461 w 558"/>
                  <a:gd name="T17" fmla="*/ 136 h 362"/>
                  <a:gd name="T18" fmla="*/ 479 w 558"/>
                  <a:gd name="T19" fmla="*/ 156 h 362"/>
                  <a:gd name="T20" fmla="*/ 501 w 558"/>
                  <a:gd name="T21" fmla="*/ 171 h 362"/>
                  <a:gd name="T22" fmla="*/ 505 w 558"/>
                  <a:gd name="T23" fmla="*/ 184 h 362"/>
                  <a:gd name="T24" fmla="*/ 513 w 558"/>
                  <a:gd name="T25" fmla="*/ 193 h 362"/>
                  <a:gd name="T26" fmla="*/ 541 w 558"/>
                  <a:gd name="T27" fmla="*/ 216 h 362"/>
                  <a:gd name="T28" fmla="*/ 552 w 558"/>
                  <a:gd name="T29" fmla="*/ 243 h 362"/>
                  <a:gd name="T30" fmla="*/ 544 w 558"/>
                  <a:gd name="T31" fmla="*/ 248 h 362"/>
                  <a:gd name="T32" fmla="*/ 526 w 558"/>
                  <a:gd name="T33" fmla="*/ 255 h 362"/>
                  <a:gd name="T34" fmla="*/ 485 w 558"/>
                  <a:gd name="T35" fmla="*/ 249 h 362"/>
                  <a:gd name="T36" fmla="*/ 466 w 558"/>
                  <a:gd name="T37" fmla="*/ 254 h 362"/>
                  <a:gd name="T38" fmla="*/ 437 w 558"/>
                  <a:gd name="T39" fmla="*/ 261 h 362"/>
                  <a:gd name="T40" fmla="*/ 392 w 558"/>
                  <a:gd name="T41" fmla="*/ 270 h 362"/>
                  <a:gd name="T42" fmla="*/ 377 w 558"/>
                  <a:gd name="T43" fmla="*/ 269 h 362"/>
                  <a:gd name="T44" fmla="*/ 364 w 558"/>
                  <a:gd name="T45" fmla="*/ 263 h 362"/>
                  <a:gd name="T46" fmla="*/ 311 w 558"/>
                  <a:gd name="T47" fmla="*/ 290 h 362"/>
                  <a:gd name="T48" fmla="*/ 249 w 558"/>
                  <a:gd name="T49" fmla="*/ 269 h 362"/>
                  <a:gd name="T50" fmla="*/ 213 w 558"/>
                  <a:gd name="T51" fmla="*/ 255 h 362"/>
                  <a:gd name="T52" fmla="*/ 192 w 558"/>
                  <a:gd name="T53" fmla="*/ 272 h 362"/>
                  <a:gd name="T54" fmla="*/ 179 w 558"/>
                  <a:gd name="T55" fmla="*/ 296 h 362"/>
                  <a:gd name="T56" fmla="*/ 90 w 558"/>
                  <a:gd name="T57" fmla="*/ 309 h 362"/>
                  <a:gd name="T58" fmla="*/ 72 w 558"/>
                  <a:gd name="T59" fmla="*/ 314 h 362"/>
                  <a:gd name="T60" fmla="*/ 59 w 558"/>
                  <a:gd name="T61" fmla="*/ 347 h 362"/>
                  <a:gd name="T62" fmla="*/ 57 w 558"/>
                  <a:gd name="T63" fmla="*/ 353 h 362"/>
                  <a:gd name="T64" fmla="*/ 51 w 558"/>
                  <a:gd name="T65" fmla="*/ 360 h 362"/>
                  <a:gd name="T66" fmla="*/ 50 w 558"/>
                  <a:gd name="T67" fmla="*/ 357 h 362"/>
                  <a:gd name="T68" fmla="*/ 48 w 558"/>
                  <a:gd name="T69" fmla="*/ 336 h 362"/>
                  <a:gd name="T70" fmla="*/ 36 w 558"/>
                  <a:gd name="T71" fmla="*/ 326 h 362"/>
                  <a:gd name="T72" fmla="*/ 15 w 558"/>
                  <a:gd name="T73" fmla="*/ 300 h 362"/>
                  <a:gd name="T74" fmla="*/ 24 w 558"/>
                  <a:gd name="T75" fmla="*/ 293 h 362"/>
                  <a:gd name="T76" fmla="*/ 13 w 558"/>
                  <a:gd name="T77" fmla="*/ 270 h 362"/>
                  <a:gd name="T78" fmla="*/ 4 w 558"/>
                  <a:gd name="T79" fmla="*/ 254 h 362"/>
                  <a:gd name="T80" fmla="*/ 9 w 558"/>
                  <a:gd name="T81" fmla="*/ 246 h 362"/>
                  <a:gd name="T82" fmla="*/ 0 w 558"/>
                  <a:gd name="T83" fmla="*/ 230 h 362"/>
                  <a:gd name="T84" fmla="*/ 12 w 558"/>
                  <a:gd name="T85" fmla="*/ 209 h 362"/>
                  <a:gd name="T86" fmla="*/ 59 w 558"/>
                  <a:gd name="T87" fmla="*/ 159 h 362"/>
                  <a:gd name="T88" fmla="*/ 84 w 558"/>
                  <a:gd name="T89" fmla="*/ 150 h 362"/>
                  <a:gd name="T90" fmla="*/ 98 w 558"/>
                  <a:gd name="T91" fmla="*/ 157 h 362"/>
                  <a:gd name="T92" fmla="*/ 114 w 558"/>
                  <a:gd name="T93" fmla="*/ 148 h 362"/>
                  <a:gd name="T94" fmla="*/ 129 w 558"/>
                  <a:gd name="T95" fmla="*/ 142 h 362"/>
                  <a:gd name="T96" fmla="*/ 189 w 558"/>
                  <a:gd name="T97" fmla="*/ 129 h 362"/>
                  <a:gd name="T98" fmla="*/ 206 w 558"/>
                  <a:gd name="T99" fmla="*/ 100 h 362"/>
                  <a:gd name="T100" fmla="*/ 203 w 558"/>
                  <a:gd name="T101" fmla="*/ 90 h 362"/>
                  <a:gd name="T102" fmla="*/ 248 w 558"/>
                  <a:gd name="T103" fmla="*/ 82 h 362"/>
                  <a:gd name="T104" fmla="*/ 286 w 558"/>
                  <a:gd name="T105" fmla="*/ 60 h 362"/>
                  <a:gd name="T106" fmla="*/ 293 w 558"/>
                  <a:gd name="T107" fmla="*/ 52 h 362"/>
                  <a:gd name="T108" fmla="*/ 301 w 558"/>
                  <a:gd name="T109" fmla="*/ 39 h 362"/>
                  <a:gd name="T110" fmla="*/ 316 w 558"/>
                  <a:gd name="T111" fmla="*/ 21 h 362"/>
                  <a:gd name="T112" fmla="*/ 344 w 558"/>
                  <a:gd name="T113" fmla="*/ 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58" h="362">
                    <a:moveTo>
                      <a:pt x="358" y="0"/>
                    </a:moveTo>
                    <a:lnTo>
                      <a:pt x="359" y="1"/>
                    </a:lnTo>
                    <a:lnTo>
                      <a:pt x="361" y="1"/>
                    </a:lnTo>
                    <a:lnTo>
                      <a:pt x="361" y="1"/>
                    </a:lnTo>
                    <a:lnTo>
                      <a:pt x="362" y="3"/>
                    </a:lnTo>
                    <a:lnTo>
                      <a:pt x="362" y="4"/>
                    </a:lnTo>
                    <a:lnTo>
                      <a:pt x="364" y="6"/>
                    </a:lnTo>
                    <a:lnTo>
                      <a:pt x="365" y="7"/>
                    </a:lnTo>
                    <a:lnTo>
                      <a:pt x="365" y="10"/>
                    </a:lnTo>
                    <a:lnTo>
                      <a:pt x="368" y="12"/>
                    </a:lnTo>
                    <a:lnTo>
                      <a:pt x="370" y="13"/>
                    </a:lnTo>
                    <a:lnTo>
                      <a:pt x="373" y="15"/>
                    </a:lnTo>
                    <a:lnTo>
                      <a:pt x="374" y="18"/>
                    </a:lnTo>
                    <a:lnTo>
                      <a:pt x="386" y="31"/>
                    </a:lnTo>
                    <a:lnTo>
                      <a:pt x="392" y="48"/>
                    </a:lnTo>
                    <a:lnTo>
                      <a:pt x="394" y="61"/>
                    </a:lnTo>
                    <a:lnTo>
                      <a:pt x="392" y="75"/>
                    </a:lnTo>
                    <a:lnTo>
                      <a:pt x="391" y="78"/>
                    </a:lnTo>
                    <a:lnTo>
                      <a:pt x="391" y="81"/>
                    </a:lnTo>
                    <a:lnTo>
                      <a:pt x="391" y="84"/>
                    </a:lnTo>
                    <a:lnTo>
                      <a:pt x="391" y="87"/>
                    </a:lnTo>
                    <a:lnTo>
                      <a:pt x="394" y="90"/>
                    </a:lnTo>
                    <a:lnTo>
                      <a:pt x="392" y="90"/>
                    </a:lnTo>
                    <a:lnTo>
                      <a:pt x="392" y="90"/>
                    </a:lnTo>
                    <a:lnTo>
                      <a:pt x="391" y="90"/>
                    </a:lnTo>
                    <a:lnTo>
                      <a:pt x="391" y="91"/>
                    </a:lnTo>
                    <a:lnTo>
                      <a:pt x="392" y="93"/>
                    </a:lnTo>
                    <a:lnTo>
                      <a:pt x="395" y="94"/>
                    </a:lnTo>
                    <a:lnTo>
                      <a:pt x="397" y="94"/>
                    </a:lnTo>
                    <a:lnTo>
                      <a:pt x="409" y="96"/>
                    </a:lnTo>
                    <a:lnTo>
                      <a:pt x="421" y="100"/>
                    </a:lnTo>
                    <a:lnTo>
                      <a:pt x="422" y="102"/>
                    </a:lnTo>
                    <a:lnTo>
                      <a:pt x="421" y="102"/>
                    </a:lnTo>
                    <a:lnTo>
                      <a:pt x="421" y="103"/>
                    </a:lnTo>
                    <a:lnTo>
                      <a:pt x="419" y="105"/>
                    </a:lnTo>
                    <a:lnTo>
                      <a:pt x="419" y="106"/>
                    </a:lnTo>
                    <a:lnTo>
                      <a:pt x="421" y="108"/>
                    </a:lnTo>
                    <a:lnTo>
                      <a:pt x="424" y="109"/>
                    </a:lnTo>
                    <a:lnTo>
                      <a:pt x="427" y="111"/>
                    </a:lnTo>
                    <a:lnTo>
                      <a:pt x="430" y="111"/>
                    </a:lnTo>
                    <a:lnTo>
                      <a:pt x="433" y="111"/>
                    </a:lnTo>
                    <a:lnTo>
                      <a:pt x="437" y="111"/>
                    </a:lnTo>
                    <a:lnTo>
                      <a:pt x="440" y="111"/>
                    </a:lnTo>
                    <a:lnTo>
                      <a:pt x="443" y="112"/>
                    </a:lnTo>
                    <a:lnTo>
                      <a:pt x="448" y="115"/>
                    </a:lnTo>
                    <a:lnTo>
                      <a:pt x="449" y="120"/>
                    </a:lnTo>
                    <a:lnTo>
                      <a:pt x="451" y="123"/>
                    </a:lnTo>
                    <a:lnTo>
                      <a:pt x="452" y="126"/>
                    </a:lnTo>
                    <a:lnTo>
                      <a:pt x="454" y="127"/>
                    </a:lnTo>
                    <a:lnTo>
                      <a:pt x="457" y="129"/>
                    </a:lnTo>
                    <a:lnTo>
                      <a:pt x="458" y="129"/>
                    </a:lnTo>
                    <a:lnTo>
                      <a:pt x="461" y="130"/>
                    </a:lnTo>
                    <a:lnTo>
                      <a:pt x="461" y="132"/>
                    </a:lnTo>
                    <a:lnTo>
                      <a:pt x="461" y="136"/>
                    </a:lnTo>
                    <a:lnTo>
                      <a:pt x="461" y="139"/>
                    </a:lnTo>
                    <a:lnTo>
                      <a:pt x="461" y="144"/>
                    </a:lnTo>
                    <a:lnTo>
                      <a:pt x="463" y="147"/>
                    </a:lnTo>
                    <a:lnTo>
                      <a:pt x="466" y="150"/>
                    </a:lnTo>
                    <a:lnTo>
                      <a:pt x="473" y="153"/>
                    </a:lnTo>
                    <a:lnTo>
                      <a:pt x="479" y="156"/>
                    </a:lnTo>
                    <a:lnTo>
                      <a:pt x="487" y="159"/>
                    </a:lnTo>
                    <a:lnTo>
                      <a:pt x="490" y="162"/>
                    </a:lnTo>
                    <a:lnTo>
                      <a:pt x="493" y="165"/>
                    </a:lnTo>
                    <a:lnTo>
                      <a:pt x="496" y="168"/>
                    </a:lnTo>
                    <a:lnTo>
                      <a:pt x="498" y="169"/>
                    </a:lnTo>
                    <a:lnTo>
                      <a:pt x="501" y="171"/>
                    </a:lnTo>
                    <a:lnTo>
                      <a:pt x="502" y="174"/>
                    </a:lnTo>
                    <a:lnTo>
                      <a:pt x="505" y="175"/>
                    </a:lnTo>
                    <a:lnTo>
                      <a:pt x="508" y="177"/>
                    </a:lnTo>
                    <a:lnTo>
                      <a:pt x="507" y="178"/>
                    </a:lnTo>
                    <a:lnTo>
                      <a:pt x="505" y="181"/>
                    </a:lnTo>
                    <a:lnTo>
                      <a:pt x="505" y="184"/>
                    </a:lnTo>
                    <a:lnTo>
                      <a:pt x="507" y="187"/>
                    </a:lnTo>
                    <a:lnTo>
                      <a:pt x="508" y="190"/>
                    </a:lnTo>
                    <a:lnTo>
                      <a:pt x="510" y="192"/>
                    </a:lnTo>
                    <a:lnTo>
                      <a:pt x="513" y="192"/>
                    </a:lnTo>
                    <a:lnTo>
                      <a:pt x="513" y="193"/>
                    </a:lnTo>
                    <a:lnTo>
                      <a:pt x="513" y="193"/>
                    </a:lnTo>
                    <a:lnTo>
                      <a:pt x="513" y="193"/>
                    </a:lnTo>
                    <a:lnTo>
                      <a:pt x="520" y="204"/>
                    </a:lnTo>
                    <a:lnTo>
                      <a:pt x="531" y="210"/>
                    </a:lnTo>
                    <a:lnTo>
                      <a:pt x="541" y="212"/>
                    </a:lnTo>
                    <a:lnTo>
                      <a:pt x="541" y="213"/>
                    </a:lnTo>
                    <a:lnTo>
                      <a:pt x="541" y="216"/>
                    </a:lnTo>
                    <a:lnTo>
                      <a:pt x="543" y="218"/>
                    </a:lnTo>
                    <a:lnTo>
                      <a:pt x="546" y="224"/>
                    </a:lnTo>
                    <a:lnTo>
                      <a:pt x="547" y="230"/>
                    </a:lnTo>
                    <a:lnTo>
                      <a:pt x="549" y="236"/>
                    </a:lnTo>
                    <a:lnTo>
                      <a:pt x="550" y="239"/>
                    </a:lnTo>
                    <a:lnTo>
                      <a:pt x="552" y="243"/>
                    </a:lnTo>
                    <a:lnTo>
                      <a:pt x="555" y="246"/>
                    </a:lnTo>
                    <a:lnTo>
                      <a:pt x="558" y="249"/>
                    </a:lnTo>
                    <a:lnTo>
                      <a:pt x="555" y="248"/>
                    </a:lnTo>
                    <a:lnTo>
                      <a:pt x="550" y="248"/>
                    </a:lnTo>
                    <a:lnTo>
                      <a:pt x="547" y="248"/>
                    </a:lnTo>
                    <a:lnTo>
                      <a:pt x="544" y="248"/>
                    </a:lnTo>
                    <a:lnTo>
                      <a:pt x="543" y="249"/>
                    </a:lnTo>
                    <a:lnTo>
                      <a:pt x="540" y="252"/>
                    </a:lnTo>
                    <a:lnTo>
                      <a:pt x="537" y="255"/>
                    </a:lnTo>
                    <a:lnTo>
                      <a:pt x="534" y="255"/>
                    </a:lnTo>
                    <a:lnTo>
                      <a:pt x="529" y="255"/>
                    </a:lnTo>
                    <a:lnTo>
                      <a:pt x="526" y="255"/>
                    </a:lnTo>
                    <a:lnTo>
                      <a:pt x="513" y="251"/>
                    </a:lnTo>
                    <a:lnTo>
                      <a:pt x="501" y="249"/>
                    </a:lnTo>
                    <a:lnTo>
                      <a:pt x="496" y="249"/>
                    </a:lnTo>
                    <a:lnTo>
                      <a:pt x="491" y="251"/>
                    </a:lnTo>
                    <a:lnTo>
                      <a:pt x="488" y="251"/>
                    </a:lnTo>
                    <a:lnTo>
                      <a:pt x="485" y="249"/>
                    </a:lnTo>
                    <a:lnTo>
                      <a:pt x="479" y="246"/>
                    </a:lnTo>
                    <a:lnTo>
                      <a:pt x="475" y="246"/>
                    </a:lnTo>
                    <a:lnTo>
                      <a:pt x="470" y="245"/>
                    </a:lnTo>
                    <a:lnTo>
                      <a:pt x="470" y="249"/>
                    </a:lnTo>
                    <a:lnTo>
                      <a:pt x="469" y="252"/>
                    </a:lnTo>
                    <a:lnTo>
                      <a:pt x="466" y="254"/>
                    </a:lnTo>
                    <a:lnTo>
                      <a:pt x="463" y="255"/>
                    </a:lnTo>
                    <a:lnTo>
                      <a:pt x="455" y="258"/>
                    </a:lnTo>
                    <a:lnTo>
                      <a:pt x="448" y="261"/>
                    </a:lnTo>
                    <a:lnTo>
                      <a:pt x="442" y="263"/>
                    </a:lnTo>
                    <a:lnTo>
                      <a:pt x="440" y="261"/>
                    </a:lnTo>
                    <a:lnTo>
                      <a:pt x="437" y="261"/>
                    </a:lnTo>
                    <a:lnTo>
                      <a:pt x="436" y="260"/>
                    </a:lnTo>
                    <a:lnTo>
                      <a:pt x="434" y="258"/>
                    </a:lnTo>
                    <a:lnTo>
                      <a:pt x="433" y="258"/>
                    </a:lnTo>
                    <a:lnTo>
                      <a:pt x="418" y="260"/>
                    </a:lnTo>
                    <a:lnTo>
                      <a:pt x="403" y="264"/>
                    </a:lnTo>
                    <a:lnTo>
                      <a:pt x="392" y="270"/>
                    </a:lnTo>
                    <a:lnTo>
                      <a:pt x="382" y="275"/>
                    </a:lnTo>
                    <a:lnTo>
                      <a:pt x="382" y="273"/>
                    </a:lnTo>
                    <a:lnTo>
                      <a:pt x="382" y="272"/>
                    </a:lnTo>
                    <a:lnTo>
                      <a:pt x="380" y="270"/>
                    </a:lnTo>
                    <a:lnTo>
                      <a:pt x="379" y="269"/>
                    </a:lnTo>
                    <a:lnTo>
                      <a:pt x="377" y="269"/>
                    </a:lnTo>
                    <a:lnTo>
                      <a:pt x="376" y="267"/>
                    </a:lnTo>
                    <a:lnTo>
                      <a:pt x="376" y="266"/>
                    </a:lnTo>
                    <a:lnTo>
                      <a:pt x="373" y="266"/>
                    </a:lnTo>
                    <a:lnTo>
                      <a:pt x="370" y="264"/>
                    </a:lnTo>
                    <a:lnTo>
                      <a:pt x="367" y="263"/>
                    </a:lnTo>
                    <a:lnTo>
                      <a:pt x="364" y="263"/>
                    </a:lnTo>
                    <a:lnTo>
                      <a:pt x="356" y="269"/>
                    </a:lnTo>
                    <a:lnTo>
                      <a:pt x="352" y="276"/>
                    </a:lnTo>
                    <a:lnTo>
                      <a:pt x="349" y="285"/>
                    </a:lnTo>
                    <a:lnTo>
                      <a:pt x="346" y="293"/>
                    </a:lnTo>
                    <a:lnTo>
                      <a:pt x="328" y="291"/>
                    </a:lnTo>
                    <a:lnTo>
                      <a:pt x="311" y="290"/>
                    </a:lnTo>
                    <a:lnTo>
                      <a:pt x="293" y="287"/>
                    </a:lnTo>
                    <a:lnTo>
                      <a:pt x="277" y="285"/>
                    </a:lnTo>
                    <a:lnTo>
                      <a:pt x="261" y="281"/>
                    </a:lnTo>
                    <a:lnTo>
                      <a:pt x="257" y="276"/>
                    </a:lnTo>
                    <a:lnTo>
                      <a:pt x="254" y="273"/>
                    </a:lnTo>
                    <a:lnTo>
                      <a:pt x="249" y="269"/>
                    </a:lnTo>
                    <a:lnTo>
                      <a:pt x="245" y="264"/>
                    </a:lnTo>
                    <a:lnTo>
                      <a:pt x="240" y="261"/>
                    </a:lnTo>
                    <a:lnTo>
                      <a:pt x="233" y="257"/>
                    </a:lnTo>
                    <a:lnTo>
                      <a:pt x="224" y="252"/>
                    </a:lnTo>
                    <a:lnTo>
                      <a:pt x="215" y="254"/>
                    </a:lnTo>
                    <a:lnTo>
                      <a:pt x="213" y="255"/>
                    </a:lnTo>
                    <a:lnTo>
                      <a:pt x="212" y="257"/>
                    </a:lnTo>
                    <a:lnTo>
                      <a:pt x="207" y="260"/>
                    </a:lnTo>
                    <a:lnTo>
                      <a:pt x="203" y="261"/>
                    </a:lnTo>
                    <a:lnTo>
                      <a:pt x="198" y="264"/>
                    </a:lnTo>
                    <a:lnTo>
                      <a:pt x="195" y="267"/>
                    </a:lnTo>
                    <a:lnTo>
                      <a:pt x="192" y="272"/>
                    </a:lnTo>
                    <a:lnTo>
                      <a:pt x="191" y="276"/>
                    </a:lnTo>
                    <a:lnTo>
                      <a:pt x="189" y="278"/>
                    </a:lnTo>
                    <a:lnTo>
                      <a:pt x="186" y="279"/>
                    </a:lnTo>
                    <a:lnTo>
                      <a:pt x="183" y="281"/>
                    </a:lnTo>
                    <a:lnTo>
                      <a:pt x="182" y="282"/>
                    </a:lnTo>
                    <a:lnTo>
                      <a:pt x="179" y="296"/>
                    </a:lnTo>
                    <a:lnTo>
                      <a:pt x="176" y="311"/>
                    </a:lnTo>
                    <a:lnTo>
                      <a:pt x="140" y="311"/>
                    </a:lnTo>
                    <a:lnTo>
                      <a:pt x="102" y="306"/>
                    </a:lnTo>
                    <a:lnTo>
                      <a:pt x="99" y="306"/>
                    </a:lnTo>
                    <a:lnTo>
                      <a:pt x="95" y="308"/>
                    </a:lnTo>
                    <a:lnTo>
                      <a:pt x="90" y="309"/>
                    </a:lnTo>
                    <a:lnTo>
                      <a:pt x="86" y="312"/>
                    </a:lnTo>
                    <a:lnTo>
                      <a:pt x="84" y="312"/>
                    </a:lnTo>
                    <a:lnTo>
                      <a:pt x="83" y="312"/>
                    </a:lnTo>
                    <a:lnTo>
                      <a:pt x="80" y="312"/>
                    </a:lnTo>
                    <a:lnTo>
                      <a:pt x="77" y="312"/>
                    </a:lnTo>
                    <a:lnTo>
                      <a:pt x="72" y="314"/>
                    </a:lnTo>
                    <a:lnTo>
                      <a:pt x="69" y="318"/>
                    </a:lnTo>
                    <a:lnTo>
                      <a:pt x="68" y="321"/>
                    </a:lnTo>
                    <a:lnTo>
                      <a:pt x="63" y="333"/>
                    </a:lnTo>
                    <a:lnTo>
                      <a:pt x="60" y="348"/>
                    </a:lnTo>
                    <a:lnTo>
                      <a:pt x="60" y="348"/>
                    </a:lnTo>
                    <a:lnTo>
                      <a:pt x="59" y="347"/>
                    </a:lnTo>
                    <a:lnTo>
                      <a:pt x="59" y="348"/>
                    </a:lnTo>
                    <a:lnTo>
                      <a:pt x="57" y="348"/>
                    </a:lnTo>
                    <a:lnTo>
                      <a:pt x="57" y="350"/>
                    </a:lnTo>
                    <a:lnTo>
                      <a:pt x="57" y="351"/>
                    </a:lnTo>
                    <a:lnTo>
                      <a:pt x="59" y="353"/>
                    </a:lnTo>
                    <a:lnTo>
                      <a:pt x="57" y="353"/>
                    </a:lnTo>
                    <a:lnTo>
                      <a:pt x="56" y="354"/>
                    </a:lnTo>
                    <a:lnTo>
                      <a:pt x="56" y="356"/>
                    </a:lnTo>
                    <a:lnTo>
                      <a:pt x="56" y="357"/>
                    </a:lnTo>
                    <a:lnTo>
                      <a:pt x="54" y="359"/>
                    </a:lnTo>
                    <a:lnTo>
                      <a:pt x="53" y="359"/>
                    </a:lnTo>
                    <a:lnTo>
                      <a:pt x="51" y="360"/>
                    </a:lnTo>
                    <a:lnTo>
                      <a:pt x="51" y="362"/>
                    </a:lnTo>
                    <a:lnTo>
                      <a:pt x="51" y="362"/>
                    </a:lnTo>
                    <a:lnTo>
                      <a:pt x="51" y="362"/>
                    </a:lnTo>
                    <a:lnTo>
                      <a:pt x="51" y="362"/>
                    </a:lnTo>
                    <a:lnTo>
                      <a:pt x="50" y="360"/>
                    </a:lnTo>
                    <a:lnTo>
                      <a:pt x="50" y="357"/>
                    </a:lnTo>
                    <a:lnTo>
                      <a:pt x="50" y="354"/>
                    </a:lnTo>
                    <a:lnTo>
                      <a:pt x="50" y="350"/>
                    </a:lnTo>
                    <a:lnTo>
                      <a:pt x="48" y="347"/>
                    </a:lnTo>
                    <a:lnTo>
                      <a:pt x="48" y="344"/>
                    </a:lnTo>
                    <a:lnTo>
                      <a:pt x="48" y="339"/>
                    </a:lnTo>
                    <a:lnTo>
                      <a:pt x="48" y="336"/>
                    </a:lnTo>
                    <a:lnTo>
                      <a:pt x="47" y="335"/>
                    </a:lnTo>
                    <a:lnTo>
                      <a:pt x="45" y="333"/>
                    </a:lnTo>
                    <a:lnTo>
                      <a:pt x="42" y="332"/>
                    </a:lnTo>
                    <a:lnTo>
                      <a:pt x="39" y="330"/>
                    </a:lnTo>
                    <a:lnTo>
                      <a:pt x="37" y="329"/>
                    </a:lnTo>
                    <a:lnTo>
                      <a:pt x="36" y="326"/>
                    </a:lnTo>
                    <a:lnTo>
                      <a:pt x="34" y="321"/>
                    </a:lnTo>
                    <a:lnTo>
                      <a:pt x="33" y="320"/>
                    </a:lnTo>
                    <a:lnTo>
                      <a:pt x="27" y="314"/>
                    </a:lnTo>
                    <a:lnTo>
                      <a:pt x="21" y="308"/>
                    </a:lnTo>
                    <a:lnTo>
                      <a:pt x="15" y="302"/>
                    </a:lnTo>
                    <a:lnTo>
                      <a:pt x="15" y="300"/>
                    </a:lnTo>
                    <a:lnTo>
                      <a:pt x="15" y="299"/>
                    </a:lnTo>
                    <a:lnTo>
                      <a:pt x="13" y="299"/>
                    </a:lnTo>
                    <a:lnTo>
                      <a:pt x="15" y="297"/>
                    </a:lnTo>
                    <a:lnTo>
                      <a:pt x="18" y="297"/>
                    </a:lnTo>
                    <a:lnTo>
                      <a:pt x="21" y="296"/>
                    </a:lnTo>
                    <a:lnTo>
                      <a:pt x="24" y="293"/>
                    </a:lnTo>
                    <a:lnTo>
                      <a:pt x="25" y="290"/>
                    </a:lnTo>
                    <a:lnTo>
                      <a:pt x="25" y="287"/>
                    </a:lnTo>
                    <a:lnTo>
                      <a:pt x="25" y="284"/>
                    </a:lnTo>
                    <a:lnTo>
                      <a:pt x="22" y="281"/>
                    </a:lnTo>
                    <a:lnTo>
                      <a:pt x="18" y="276"/>
                    </a:lnTo>
                    <a:lnTo>
                      <a:pt x="13" y="270"/>
                    </a:lnTo>
                    <a:lnTo>
                      <a:pt x="9" y="266"/>
                    </a:lnTo>
                    <a:lnTo>
                      <a:pt x="7" y="263"/>
                    </a:lnTo>
                    <a:lnTo>
                      <a:pt x="7" y="260"/>
                    </a:lnTo>
                    <a:lnTo>
                      <a:pt x="7" y="257"/>
                    </a:lnTo>
                    <a:lnTo>
                      <a:pt x="6" y="254"/>
                    </a:lnTo>
                    <a:lnTo>
                      <a:pt x="4" y="254"/>
                    </a:lnTo>
                    <a:lnTo>
                      <a:pt x="4" y="252"/>
                    </a:lnTo>
                    <a:lnTo>
                      <a:pt x="4" y="251"/>
                    </a:lnTo>
                    <a:lnTo>
                      <a:pt x="3" y="251"/>
                    </a:lnTo>
                    <a:lnTo>
                      <a:pt x="3" y="251"/>
                    </a:lnTo>
                    <a:lnTo>
                      <a:pt x="6" y="249"/>
                    </a:lnTo>
                    <a:lnTo>
                      <a:pt x="9" y="246"/>
                    </a:lnTo>
                    <a:lnTo>
                      <a:pt x="10" y="243"/>
                    </a:lnTo>
                    <a:lnTo>
                      <a:pt x="10" y="240"/>
                    </a:lnTo>
                    <a:lnTo>
                      <a:pt x="9" y="237"/>
                    </a:lnTo>
                    <a:lnTo>
                      <a:pt x="7" y="234"/>
                    </a:lnTo>
                    <a:lnTo>
                      <a:pt x="4" y="231"/>
                    </a:lnTo>
                    <a:lnTo>
                      <a:pt x="0" y="230"/>
                    </a:lnTo>
                    <a:lnTo>
                      <a:pt x="1" y="230"/>
                    </a:lnTo>
                    <a:lnTo>
                      <a:pt x="4" y="230"/>
                    </a:lnTo>
                    <a:lnTo>
                      <a:pt x="7" y="228"/>
                    </a:lnTo>
                    <a:lnTo>
                      <a:pt x="9" y="225"/>
                    </a:lnTo>
                    <a:lnTo>
                      <a:pt x="10" y="218"/>
                    </a:lnTo>
                    <a:lnTo>
                      <a:pt x="12" y="209"/>
                    </a:lnTo>
                    <a:lnTo>
                      <a:pt x="15" y="201"/>
                    </a:lnTo>
                    <a:lnTo>
                      <a:pt x="21" y="190"/>
                    </a:lnTo>
                    <a:lnTo>
                      <a:pt x="27" y="181"/>
                    </a:lnTo>
                    <a:lnTo>
                      <a:pt x="33" y="172"/>
                    </a:lnTo>
                    <a:lnTo>
                      <a:pt x="42" y="166"/>
                    </a:lnTo>
                    <a:lnTo>
                      <a:pt x="59" y="159"/>
                    </a:lnTo>
                    <a:lnTo>
                      <a:pt x="75" y="153"/>
                    </a:lnTo>
                    <a:lnTo>
                      <a:pt x="78" y="153"/>
                    </a:lnTo>
                    <a:lnTo>
                      <a:pt x="83" y="150"/>
                    </a:lnTo>
                    <a:lnTo>
                      <a:pt x="86" y="148"/>
                    </a:lnTo>
                    <a:lnTo>
                      <a:pt x="84" y="148"/>
                    </a:lnTo>
                    <a:lnTo>
                      <a:pt x="84" y="150"/>
                    </a:lnTo>
                    <a:lnTo>
                      <a:pt x="84" y="151"/>
                    </a:lnTo>
                    <a:lnTo>
                      <a:pt x="87" y="154"/>
                    </a:lnTo>
                    <a:lnTo>
                      <a:pt x="90" y="156"/>
                    </a:lnTo>
                    <a:lnTo>
                      <a:pt x="93" y="159"/>
                    </a:lnTo>
                    <a:lnTo>
                      <a:pt x="96" y="159"/>
                    </a:lnTo>
                    <a:lnTo>
                      <a:pt x="98" y="157"/>
                    </a:lnTo>
                    <a:lnTo>
                      <a:pt x="101" y="156"/>
                    </a:lnTo>
                    <a:lnTo>
                      <a:pt x="104" y="154"/>
                    </a:lnTo>
                    <a:lnTo>
                      <a:pt x="107" y="153"/>
                    </a:lnTo>
                    <a:lnTo>
                      <a:pt x="110" y="151"/>
                    </a:lnTo>
                    <a:lnTo>
                      <a:pt x="111" y="150"/>
                    </a:lnTo>
                    <a:lnTo>
                      <a:pt x="114" y="148"/>
                    </a:lnTo>
                    <a:lnTo>
                      <a:pt x="116" y="147"/>
                    </a:lnTo>
                    <a:lnTo>
                      <a:pt x="117" y="145"/>
                    </a:lnTo>
                    <a:lnTo>
                      <a:pt x="120" y="144"/>
                    </a:lnTo>
                    <a:lnTo>
                      <a:pt x="123" y="144"/>
                    </a:lnTo>
                    <a:lnTo>
                      <a:pt x="126" y="142"/>
                    </a:lnTo>
                    <a:lnTo>
                      <a:pt x="129" y="142"/>
                    </a:lnTo>
                    <a:lnTo>
                      <a:pt x="131" y="142"/>
                    </a:lnTo>
                    <a:lnTo>
                      <a:pt x="146" y="138"/>
                    </a:lnTo>
                    <a:lnTo>
                      <a:pt x="162" y="135"/>
                    </a:lnTo>
                    <a:lnTo>
                      <a:pt x="177" y="133"/>
                    </a:lnTo>
                    <a:lnTo>
                      <a:pt x="183" y="132"/>
                    </a:lnTo>
                    <a:lnTo>
                      <a:pt x="189" y="129"/>
                    </a:lnTo>
                    <a:lnTo>
                      <a:pt x="194" y="123"/>
                    </a:lnTo>
                    <a:lnTo>
                      <a:pt x="198" y="118"/>
                    </a:lnTo>
                    <a:lnTo>
                      <a:pt x="201" y="112"/>
                    </a:lnTo>
                    <a:lnTo>
                      <a:pt x="204" y="106"/>
                    </a:lnTo>
                    <a:lnTo>
                      <a:pt x="207" y="100"/>
                    </a:lnTo>
                    <a:lnTo>
                      <a:pt x="206" y="100"/>
                    </a:lnTo>
                    <a:lnTo>
                      <a:pt x="204" y="99"/>
                    </a:lnTo>
                    <a:lnTo>
                      <a:pt x="203" y="97"/>
                    </a:lnTo>
                    <a:lnTo>
                      <a:pt x="201" y="97"/>
                    </a:lnTo>
                    <a:lnTo>
                      <a:pt x="200" y="94"/>
                    </a:lnTo>
                    <a:lnTo>
                      <a:pt x="201" y="93"/>
                    </a:lnTo>
                    <a:lnTo>
                      <a:pt x="203" y="90"/>
                    </a:lnTo>
                    <a:lnTo>
                      <a:pt x="206" y="90"/>
                    </a:lnTo>
                    <a:lnTo>
                      <a:pt x="212" y="88"/>
                    </a:lnTo>
                    <a:lnTo>
                      <a:pt x="218" y="87"/>
                    </a:lnTo>
                    <a:lnTo>
                      <a:pt x="222" y="87"/>
                    </a:lnTo>
                    <a:lnTo>
                      <a:pt x="228" y="85"/>
                    </a:lnTo>
                    <a:lnTo>
                      <a:pt x="248" y="82"/>
                    </a:lnTo>
                    <a:lnTo>
                      <a:pt x="268" y="76"/>
                    </a:lnTo>
                    <a:lnTo>
                      <a:pt x="272" y="75"/>
                    </a:lnTo>
                    <a:lnTo>
                      <a:pt x="277" y="70"/>
                    </a:lnTo>
                    <a:lnTo>
                      <a:pt x="280" y="67"/>
                    </a:lnTo>
                    <a:lnTo>
                      <a:pt x="283" y="63"/>
                    </a:lnTo>
                    <a:lnTo>
                      <a:pt x="286" y="60"/>
                    </a:lnTo>
                    <a:lnTo>
                      <a:pt x="286" y="58"/>
                    </a:lnTo>
                    <a:lnTo>
                      <a:pt x="287" y="58"/>
                    </a:lnTo>
                    <a:lnTo>
                      <a:pt x="287" y="57"/>
                    </a:lnTo>
                    <a:lnTo>
                      <a:pt x="289" y="55"/>
                    </a:lnTo>
                    <a:lnTo>
                      <a:pt x="292" y="52"/>
                    </a:lnTo>
                    <a:lnTo>
                      <a:pt x="293" y="52"/>
                    </a:lnTo>
                    <a:lnTo>
                      <a:pt x="295" y="49"/>
                    </a:lnTo>
                    <a:lnTo>
                      <a:pt x="296" y="48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2"/>
                    </a:lnTo>
                    <a:lnTo>
                      <a:pt x="301" y="39"/>
                    </a:lnTo>
                    <a:lnTo>
                      <a:pt x="302" y="36"/>
                    </a:lnTo>
                    <a:lnTo>
                      <a:pt x="302" y="34"/>
                    </a:lnTo>
                    <a:lnTo>
                      <a:pt x="305" y="30"/>
                    </a:lnTo>
                    <a:lnTo>
                      <a:pt x="310" y="27"/>
                    </a:lnTo>
                    <a:lnTo>
                      <a:pt x="313" y="24"/>
                    </a:lnTo>
                    <a:lnTo>
                      <a:pt x="316" y="21"/>
                    </a:lnTo>
                    <a:lnTo>
                      <a:pt x="319" y="16"/>
                    </a:lnTo>
                    <a:lnTo>
                      <a:pt x="322" y="15"/>
                    </a:lnTo>
                    <a:lnTo>
                      <a:pt x="323" y="12"/>
                    </a:lnTo>
                    <a:lnTo>
                      <a:pt x="328" y="10"/>
                    </a:lnTo>
                    <a:lnTo>
                      <a:pt x="337" y="6"/>
                    </a:lnTo>
                    <a:lnTo>
                      <a:pt x="344" y="3"/>
                    </a:lnTo>
                    <a:lnTo>
                      <a:pt x="353" y="1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2" name="Freeform 33"/>
              <p:cNvSpPr>
                <a:spLocks/>
              </p:cNvSpPr>
              <p:nvPr/>
            </p:nvSpPr>
            <p:spPr bwMode="gray">
              <a:xfrm>
                <a:off x="3652" y="2636"/>
                <a:ext cx="82" cy="46"/>
              </a:xfrm>
              <a:custGeom>
                <a:avLst/>
                <a:gdLst>
                  <a:gd name="T0" fmla="*/ 17 w 89"/>
                  <a:gd name="T1" fmla="*/ 0 h 50"/>
                  <a:gd name="T2" fmla="*/ 15 w 89"/>
                  <a:gd name="T3" fmla="*/ 0 h 50"/>
                  <a:gd name="T4" fmla="*/ 15 w 89"/>
                  <a:gd name="T5" fmla="*/ 1 h 50"/>
                  <a:gd name="T6" fmla="*/ 15 w 89"/>
                  <a:gd name="T7" fmla="*/ 3 h 50"/>
                  <a:gd name="T8" fmla="*/ 15 w 89"/>
                  <a:gd name="T9" fmla="*/ 6 h 50"/>
                  <a:gd name="T10" fmla="*/ 17 w 89"/>
                  <a:gd name="T11" fmla="*/ 9 h 50"/>
                  <a:gd name="T12" fmla="*/ 17 w 89"/>
                  <a:gd name="T13" fmla="*/ 12 h 50"/>
                  <a:gd name="T14" fmla="*/ 17 w 89"/>
                  <a:gd name="T15" fmla="*/ 15 h 50"/>
                  <a:gd name="T16" fmla="*/ 17 w 89"/>
                  <a:gd name="T17" fmla="*/ 18 h 50"/>
                  <a:gd name="T18" fmla="*/ 15 w 89"/>
                  <a:gd name="T19" fmla="*/ 24 h 50"/>
                  <a:gd name="T20" fmla="*/ 11 w 89"/>
                  <a:gd name="T21" fmla="*/ 28 h 50"/>
                  <a:gd name="T22" fmla="*/ 6 w 89"/>
                  <a:gd name="T23" fmla="*/ 34 h 50"/>
                  <a:gd name="T24" fmla="*/ 2 w 89"/>
                  <a:gd name="T25" fmla="*/ 40 h 50"/>
                  <a:gd name="T26" fmla="*/ 2 w 89"/>
                  <a:gd name="T27" fmla="*/ 42 h 50"/>
                  <a:gd name="T28" fmla="*/ 2 w 89"/>
                  <a:gd name="T29" fmla="*/ 43 h 50"/>
                  <a:gd name="T30" fmla="*/ 2 w 89"/>
                  <a:gd name="T31" fmla="*/ 45 h 50"/>
                  <a:gd name="T32" fmla="*/ 2 w 89"/>
                  <a:gd name="T33" fmla="*/ 48 h 50"/>
                  <a:gd name="T34" fmla="*/ 0 w 89"/>
                  <a:gd name="T35" fmla="*/ 50 h 50"/>
                  <a:gd name="T36" fmla="*/ 5 w 89"/>
                  <a:gd name="T37" fmla="*/ 48 h 50"/>
                  <a:gd name="T38" fmla="*/ 8 w 89"/>
                  <a:gd name="T39" fmla="*/ 47 h 50"/>
                  <a:gd name="T40" fmla="*/ 12 w 89"/>
                  <a:gd name="T41" fmla="*/ 47 h 50"/>
                  <a:gd name="T42" fmla="*/ 38 w 89"/>
                  <a:gd name="T43" fmla="*/ 48 h 50"/>
                  <a:gd name="T44" fmla="*/ 64 w 89"/>
                  <a:gd name="T45" fmla="*/ 48 h 50"/>
                  <a:gd name="T46" fmla="*/ 89 w 89"/>
                  <a:gd name="T47" fmla="*/ 48 h 50"/>
                  <a:gd name="T48" fmla="*/ 89 w 89"/>
                  <a:gd name="T49" fmla="*/ 3 h 50"/>
                  <a:gd name="T50" fmla="*/ 85 w 89"/>
                  <a:gd name="T51" fmla="*/ 4 h 50"/>
                  <a:gd name="T52" fmla="*/ 73 w 89"/>
                  <a:gd name="T53" fmla="*/ 4 h 50"/>
                  <a:gd name="T54" fmla="*/ 56 w 89"/>
                  <a:gd name="T55" fmla="*/ 4 h 50"/>
                  <a:gd name="T56" fmla="*/ 36 w 89"/>
                  <a:gd name="T57" fmla="*/ 3 h 50"/>
                  <a:gd name="T58" fmla="*/ 17 w 89"/>
                  <a:gd name="T5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9" h="50">
                    <a:moveTo>
                      <a:pt x="17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7" y="9"/>
                    </a:lnTo>
                    <a:lnTo>
                      <a:pt x="17" y="12"/>
                    </a:lnTo>
                    <a:lnTo>
                      <a:pt x="17" y="15"/>
                    </a:lnTo>
                    <a:lnTo>
                      <a:pt x="17" y="18"/>
                    </a:lnTo>
                    <a:lnTo>
                      <a:pt x="15" y="24"/>
                    </a:lnTo>
                    <a:lnTo>
                      <a:pt x="11" y="28"/>
                    </a:lnTo>
                    <a:lnTo>
                      <a:pt x="6" y="34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2" y="48"/>
                    </a:lnTo>
                    <a:lnTo>
                      <a:pt x="0" y="50"/>
                    </a:lnTo>
                    <a:lnTo>
                      <a:pt x="5" y="48"/>
                    </a:lnTo>
                    <a:lnTo>
                      <a:pt x="8" y="47"/>
                    </a:lnTo>
                    <a:lnTo>
                      <a:pt x="12" y="47"/>
                    </a:lnTo>
                    <a:lnTo>
                      <a:pt x="38" y="48"/>
                    </a:lnTo>
                    <a:lnTo>
                      <a:pt x="64" y="48"/>
                    </a:lnTo>
                    <a:lnTo>
                      <a:pt x="89" y="48"/>
                    </a:lnTo>
                    <a:lnTo>
                      <a:pt x="89" y="3"/>
                    </a:lnTo>
                    <a:lnTo>
                      <a:pt x="85" y="4"/>
                    </a:lnTo>
                    <a:lnTo>
                      <a:pt x="73" y="4"/>
                    </a:lnTo>
                    <a:lnTo>
                      <a:pt x="56" y="4"/>
                    </a:lnTo>
                    <a:lnTo>
                      <a:pt x="36" y="3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3" name="Freeform 34"/>
              <p:cNvSpPr>
                <a:spLocks/>
              </p:cNvSpPr>
              <p:nvPr/>
            </p:nvSpPr>
            <p:spPr bwMode="gray">
              <a:xfrm>
                <a:off x="3623" y="2634"/>
                <a:ext cx="232" cy="250"/>
              </a:xfrm>
              <a:custGeom>
                <a:avLst/>
                <a:gdLst>
                  <a:gd name="T0" fmla="*/ 42 w 251"/>
                  <a:gd name="T1" fmla="*/ 70 h 270"/>
                  <a:gd name="T2" fmla="*/ 36 w 251"/>
                  <a:gd name="T3" fmla="*/ 94 h 270"/>
                  <a:gd name="T4" fmla="*/ 48 w 251"/>
                  <a:gd name="T5" fmla="*/ 98 h 270"/>
                  <a:gd name="T6" fmla="*/ 40 w 251"/>
                  <a:gd name="T7" fmla="*/ 101 h 270"/>
                  <a:gd name="T8" fmla="*/ 30 w 251"/>
                  <a:gd name="T9" fmla="*/ 104 h 270"/>
                  <a:gd name="T10" fmla="*/ 25 w 251"/>
                  <a:gd name="T11" fmla="*/ 116 h 270"/>
                  <a:gd name="T12" fmla="*/ 16 w 251"/>
                  <a:gd name="T13" fmla="*/ 128 h 270"/>
                  <a:gd name="T14" fmla="*/ 15 w 251"/>
                  <a:gd name="T15" fmla="*/ 130 h 270"/>
                  <a:gd name="T16" fmla="*/ 0 w 251"/>
                  <a:gd name="T17" fmla="*/ 121 h 270"/>
                  <a:gd name="T18" fmla="*/ 7 w 251"/>
                  <a:gd name="T19" fmla="*/ 137 h 270"/>
                  <a:gd name="T20" fmla="*/ 12 w 251"/>
                  <a:gd name="T21" fmla="*/ 145 h 270"/>
                  <a:gd name="T22" fmla="*/ 21 w 251"/>
                  <a:gd name="T23" fmla="*/ 164 h 270"/>
                  <a:gd name="T24" fmla="*/ 25 w 251"/>
                  <a:gd name="T25" fmla="*/ 169 h 270"/>
                  <a:gd name="T26" fmla="*/ 40 w 251"/>
                  <a:gd name="T27" fmla="*/ 196 h 270"/>
                  <a:gd name="T28" fmla="*/ 63 w 251"/>
                  <a:gd name="T29" fmla="*/ 223 h 270"/>
                  <a:gd name="T30" fmla="*/ 70 w 251"/>
                  <a:gd name="T31" fmla="*/ 230 h 270"/>
                  <a:gd name="T32" fmla="*/ 83 w 251"/>
                  <a:gd name="T33" fmla="*/ 241 h 270"/>
                  <a:gd name="T34" fmla="*/ 96 w 251"/>
                  <a:gd name="T35" fmla="*/ 254 h 270"/>
                  <a:gd name="T36" fmla="*/ 104 w 251"/>
                  <a:gd name="T37" fmla="*/ 268 h 270"/>
                  <a:gd name="T38" fmla="*/ 113 w 251"/>
                  <a:gd name="T39" fmla="*/ 254 h 270"/>
                  <a:gd name="T40" fmla="*/ 128 w 251"/>
                  <a:gd name="T41" fmla="*/ 247 h 270"/>
                  <a:gd name="T42" fmla="*/ 140 w 251"/>
                  <a:gd name="T43" fmla="*/ 254 h 270"/>
                  <a:gd name="T44" fmla="*/ 140 w 251"/>
                  <a:gd name="T45" fmla="*/ 247 h 270"/>
                  <a:gd name="T46" fmla="*/ 141 w 251"/>
                  <a:gd name="T47" fmla="*/ 241 h 270"/>
                  <a:gd name="T48" fmla="*/ 132 w 251"/>
                  <a:gd name="T49" fmla="*/ 238 h 270"/>
                  <a:gd name="T50" fmla="*/ 129 w 251"/>
                  <a:gd name="T51" fmla="*/ 214 h 270"/>
                  <a:gd name="T52" fmla="*/ 125 w 251"/>
                  <a:gd name="T53" fmla="*/ 196 h 270"/>
                  <a:gd name="T54" fmla="*/ 150 w 251"/>
                  <a:gd name="T55" fmla="*/ 199 h 270"/>
                  <a:gd name="T56" fmla="*/ 165 w 251"/>
                  <a:gd name="T57" fmla="*/ 190 h 270"/>
                  <a:gd name="T58" fmla="*/ 165 w 251"/>
                  <a:gd name="T59" fmla="*/ 176 h 270"/>
                  <a:gd name="T60" fmla="*/ 174 w 251"/>
                  <a:gd name="T61" fmla="*/ 170 h 270"/>
                  <a:gd name="T62" fmla="*/ 180 w 251"/>
                  <a:gd name="T63" fmla="*/ 175 h 270"/>
                  <a:gd name="T64" fmla="*/ 186 w 251"/>
                  <a:gd name="T65" fmla="*/ 188 h 270"/>
                  <a:gd name="T66" fmla="*/ 203 w 251"/>
                  <a:gd name="T67" fmla="*/ 200 h 270"/>
                  <a:gd name="T68" fmla="*/ 227 w 251"/>
                  <a:gd name="T69" fmla="*/ 190 h 270"/>
                  <a:gd name="T70" fmla="*/ 236 w 251"/>
                  <a:gd name="T71" fmla="*/ 199 h 270"/>
                  <a:gd name="T72" fmla="*/ 248 w 251"/>
                  <a:gd name="T73" fmla="*/ 173 h 270"/>
                  <a:gd name="T74" fmla="*/ 249 w 251"/>
                  <a:gd name="T75" fmla="*/ 131 h 270"/>
                  <a:gd name="T76" fmla="*/ 251 w 251"/>
                  <a:gd name="T77" fmla="*/ 119 h 270"/>
                  <a:gd name="T78" fmla="*/ 237 w 251"/>
                  <a:gd name="T79" fmla="*/ 112 h 270"/>
                  <a:gd name="T80" fmla="*/ 224 w 251"/>
                  <a:gd name="T81" fmla="*/ 97 h 270"/>
                  <a:gd name="T82" fmla="*/ 230 w 251"/>
                  <a:gd name="T83" fmla="*/ 80 h 270"/>
                  <a:gd name="T84" fmla="*/ 236 w 251"/>
                  <a:gd name="T85" fmla="*/ 73 h 270"/>
                  <a:gd name="T86" fmla="*/ 251 w 251"/>
                  <a:gd name="T87" fmla="*/ 58 h 270"/>
                  <a:gd name="T88" fmla="*/ 249 w 251"/>
                  <a:gd name="T89" fmla="*/ 50 h 270"/>
                  <a:gd name="T90" fmla="*/ 240 w 251"/>
                  <a:gd name="T91" fmla="*/ 39 h 270"/>
                  <a:gd name="T92" fmla="*/ 207 w 251"/>
                  <a:gd name="T93" fmla="*/ 42 h 270"/>
                  <a:gd name="T94" fmla="*/ 197 w 251"/>
                  <a:gd name="T95" fmla="*/ 41 h 270"/>
                  <a:gd name="T96" fmla="*/ 195 w 251"/>
                  <a:gd name="T97" fmla="*/ 23 h 270"/>
                  <a:gd name="T98" fmla="*/ 200 w 251"/>
                  <a:gd name="T99" fmla="*/ 12 h 270"/>
                  <a:gd name="T100" fmla="*/ 203 w 251"/>
                  <a:gd name="T101" fmla="*/ 6 h 270"/>
                  <a:gd name="T102" fmla="*/ 167 w 251"/>
                  <a:gd name="T103" fmla="*/ 2 h 270"/>
                  <a:gd name="T104" fmla="*/ 120 w 251"/>
                  <a:gd name="T105" fmla="*/ 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1" h="270">
                    <a:moveTo>
                      <a:pt x="120" y="14"/>
                    </a:moveTo>
                    <a:lnTo>
                      <a:pt x="120" y="50"/>
                    </a:lnTo>
                    <a:lnTo>
                      <a:pt x="43" y="49"/>
                    </a:lnTo>
                    <a:lnTo>
                      <a:pt x="42" y="70"/>
                    </a:lnTo>
                    <a:lnTo>
                      <a:pt x="40" y="91"/>
                    </a:lnTo>
                    <a:lnTo>
                      <a:pt x="39" y="92"/>
                    </a:lnTo>
                    <a:lnTo>
                      <a:pt x="37" y="92"/>
                    </a:lnTo>
                    <a:lnTo>
                      <a:pt x="36" y="94"/>
                    </a:lnTo>
                    <a:lnTo>
                      <a:pt x="34" y="94"/>
                    </a:lnTo>
                    <a:lnTo>
                      <a:pt x="39" y="95"/>
                    </a:lnTo>
                    <a:lnTo>
                      <a:pt x="43" y="97"/>
                    </a:lnTo>
                    <a:lnTo>
                      <a:pt x="48" y="98"/>
                    </a:lnTo>
                    <a:lnTo>
                      <a:pt x="52" y="98"/>
                    </a:lnTo>
                    <a:lnTo>
                      <a:pt x="49" y="100"/>
                    </a:lnTo>
                    <a:lnTo>
                      <a:pt x="45" y="101"/>
                    </a:lnTo>
                    <a:lnTo>
                      <a:pt x="40" y="101"/>
                    </a:lnTo>
                    <a:lnTo>
                      <a:pt x="37" y="100"/>
                    </a:lnTo>
                    <a:lnTo>
                      <a:pt x="33" y="100"/>
                    </a:lnTo>
                    <a:lnTo>
                      <a:pt x="28" y="100"/>
                    </a:lnTo>
                    <a:lnTo>
                      <a:pt x="30" y="104"/>
                    </a:lnTo>
                    <a:lnTo>
                      <a:pt x="30" y="110"/>
                    </a:lnTo>
                    <a:lnTo>
                      <a:pt x="30" y="115"/>
                    </a:lnTo>
                    <a:lnTo>
                      <a:pt x="27" y="115"/>
                    </a:lnTo>
                    <a:lnTo>
                      <a:pt x="25" y="116"/>
                    </a:lnTo>
                    <a:lnTo>
                      <a:pt x="24" y="118"/>
                    </a:lnTo>
                    <a:lnTo>
                      <a:pt x="21" y="122"/>
                    </a:lnTo>
                    <a:lnTo>
                      <a:pt x="19" y="125"/>
                    </a:lnTo>
                    <a:lnTo>
                      <a:pt x="16" y="128"/>
                    </a:lnTo>
                    <a:lnTo>
                      <a:pt x="13" y="131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30"/>
                    </a:lnTo>
                    <a:lnTo>
                      <a:pt x="10" y="130"/>
                    </a:lnTo>
                    <a:lnTo>
                      <a:pt x="6" y="128"/>
                    </a:lnTo>
                    <a:lnTo>
                      <a:pt x="3" y="125"/>
                    </a:lnTo>
                    <a:lnTo>
                      <a:pt x="0" y="121"/>
                    </a:lnTo>
                    <a:lnTo>
                      <a:pt x="1" y="125"/>
                    </a:lnTo>
                    <a:lnTo>
                      <a:pt x="3" y="130"/>
                    </a:lnTo>
                    <a:lnTo>
                      <a:pt x="4" y="133"/>
                    </a:lnTo>
                    <a:lnTo>
                      <a:pt x="7" y="137"/>
                    </a:lnTo>
                    <a:lnTo>
                      <a:pt x="10" y="139"/>
                    </a:lnTo>
                    <a:lnTo>
                      <a:pt x="10" y="140"/>
                    </a:lnTo>
                    <a:lnTo>
                      <a:pt x="10" y="142"/>
                    </a:lnTo>
                    <a:lnTo>
                      <a:pt x="12" y="145"/>
                    </a:lnTo>
                    <a:lnTo>
                      <a:pt x="13" y="149"/>
                    </a:lnTo>
                    <a:lnTo>
                      <a:pt x="16" y="154"/>
                    </a:lnTo>
                    <a:lnTo>
                      <a:pt x="19" y="158"/>
                    </a:lnTo>
                    <a:lnTo>
                      <a:pt x="21" y="164"/>
                    </a:lnTo>
                    <a:lnTo>
                      <a:pt x="22" y="164"/>
                    </a:lnTo>
                    <a:lnTo>
                      <a:pt x="24" y="166"/>
                    </a:lnTo>
                    <a:lnTo>
                      <a:pt x="25" y="167"/>
                    </a:lnTo>
                    <a:lnTo>
                      <a:pt x="25" y="169"/>
                    </a:lnTo>
                    <a:lnTo>
                      <a:pt x="25" y="176"/>
                    </a:lnTo>
                    <a:lnTo>
                      <a:pt x="30" y="184"/>
                    </a:lnTo>
                    <a:lnTo>
                      <a:pt x="36" y="190"/>
                    </a:lnTo>
                    <a:lnTo>
                      <a:pt x="40" y="196"/>
                    </a:lnTo>
                    <a:lnTo>
                      <a:pt x="51" y="208"/>
                    </a:lnTo>
                    <a:lnTo>
                      <a:pt x="60" y="220"/>
                    </a:lnTo>
                    <a:lnTo>
                      <a:pt x="61" y="221"/>
                    </a:lnTo>
                    <a:lnTo>
                      <a:pt x="63" y="223"/>
                    </a:lnTo>
                    <a:lnTo>
                      <a:pt x="63" y="224"/>
                    </a:lnTo>
                    <a:lnTo>
                      <a:pt x="64" y="227"/>
                    </a:lnTo>
                    <a:lnTo>
                      <a:pt x="67" y="229"/>
                    </a:lnTo>
                    <a:lnTo>
                      <a:pt x="70" y="230"/>
                    </a:lnTo>
                    <a:lnTo>
                      <a:pt x="74" y="232"/>
                    </a:lnTo>
                    <a:lnTo>
                      <a:pt x="77" y="235"/>
                    </a:lnTo>
                    <a:lnTo>
                      <a:pt x="80" y="236"/>
                    </a:lnTo>
                    <a:lnTo>
                      <a:pt x="83" y="241"/>
                    </a:lnTo>
                    <a:lnTo>
                      <a:pt x="87" y="244"/>
                    </a:lnTo>
                    <a:lnTo>
                      <a:pt x="90" y="247"/>
                    </a:lnTo>
                    <a:lnTo>
                      <a:pt x="93" y="250"/>
                    </a:lnTo>
                    <a:lnTo>
                      <a:pt x="96" y="254"/>
                    </a:lnTo>
                    <a:lnTo>
                      <a:pt x="99" y="259"/>
                    </a:lnTo>
                    <a:lnTo>
                      <a:pt x="101" y="263"/>
                    </a:lnTo>
                    <a:lnTo>
                      <a:pt x="102" y="265"/>
                    </a:lnTo>
                    <a:lnTo>
                      <a:pt x="104" y="268"/>
                    </a:lnTo>
                    <a:lnTo>
                      <a:pt x="105" y="270"/>
                    </a:lnTo>
                    <a:lnTo>
                      <a:pt x="108" y="263"/>
                    </a:lnTo>
                    <a:lnTo>
                      <a:pt x="110" y="259"/>
                    </a:lnTo>
                    <a:lnTo>
                      <a:pt x="113" y="254"/>
                    </a:lnTo>
                    <a:lnTo>
                      <a:pt x="116" y="250"/>
                    </a:lnTo>
                    <a:lnTo>
                      <a:pt x="120" y="248"/>
                    </a:lnTo>
                    <a:lnTo>
                      <a:pt x="125" y="247"/>
                    </a:lnTo>
                    <a:lnTo>
                      <a:pt x="128" y="247"/>
                    </a:lnTo>
                    <a:lnTo>
                      <a:pt x="131" y="250"/>
                    </a:lnTo>
                    <a:lnTo>
                      <a:pt x="134" y="253"/>
                    </a:lnTo>
                    <a:lnTo>
                      <a:pt x="135" y="256"/>
                    </a:lnTo>
                    <a:lnTo>
                      <a:pt x="140" y="254"/>
                    </a:lnTo>
                    <a:lnTo>
                      <a:pt x="143" y="253"/>
                    </a:lnTo>
                    <a:lnTo>
                      <a:pt x="146" y="251"/>
                    </a:lnTo>
                    <a:lnTo>
                      <a:pt x="143" y="250"/>
                    </a:lnTo>
                    <a:lnTo>
                      <a:pt x="140" y="247"/>
                    </a:lnTo>
                    <a:lnTo>
                      <a:pt x="138" y="245"/>
                    </a:lnTo>
                    <a:lnTo>
                      <a:pt x="138" y="244"/>
                    </a:lnTo>
                    <a:lnTo>
                      <a:pt x="140" y="241"/>
                    </a:lnTo>
                    <a:lnTo>
                      <a:pt x="141" y="241"/>
                    </a:lnTo>
                    <a:lnTo>
                      <a:pt x="138" y="241"/>
                    </a:lnTo>
                    <a:lnTo>
                      <a:pt x="135" y="239"/>
                    </a:lnTo>
                    <a:lnTo>
                      <a:pt x="132" y="239"/>
                    </a:lnTo>
                    <a:lnTo>
                      <a:pt x="132" y="238"/>
                    </a:lnTo>
                    <a:lnTo>
                      <a:pt x="129" y="226"/>
                    </a:lnTo>
                    <a:lnTo>
                      <a:pt x="126" y="214"/>
                    </a:lnTo>
                    <a:lnTo>
                      <a:pt x="128" y="214"/>
                    </a:lnTo>
                    <a:lnTo>
                      <a:pt x="129" y="214"/>
                    </a:lnTo>
                    <a:lnTo>
                      <a:pt x="129" y="209"/>
                    </a:lnTo>
                    <a:lnTo>
                      <a:pt x="128" y="205"/>
                    </a:lnTo>
                    <a:lnTo>
                      <a:pt x="128" y="200"/>
                    </a:lnTo>
                    <a:lnTo>
                      <a:pt x="125" y="196"/>
                    </a:lnTo>
                    <a:lnTo>
                      <a:pt x="132" y="196"/>
                    </a:lnTo>
                    <a:lnTo>
                      <a:pt x="138" y="197"/>
                    </a:lnTo>
                    <a:lnTo>
                      <a:pt x="146" y="199"/>
                    </a:lnTo>
                    <a:lnTo>
                      <a:pt x="150" y="199"/>
                    </a:lnTo>
                    <a:lnTo>
                      <a:pt x="156" y="199"/>
                    </a:lnTo>
                    <a:lnTo>
                      <a:pt x="161" y="196"/>
                    </a:lnTo>
                    <a:lnTo>
                      <a:pt x="165" y="193"/>
                    </a:lnTo>
                    <a:lnTo>
                      <a:pt x="165" y="190"/>
                    </a:lnTo>
                    <a:lnTo>
                      <a:pt x="165" y="187"/>
                    </a:lnTo>
                    <a:lnTo>
                      <a:pt x="165" y="184"/>
                    </a:lnTo>
                    <a:lnTo>
                      <a:pt x="165" y="181"/>
                    </a:lnTo>
                    <a:lnTo>
                      <a:pt x="165" y="176"/>
                    </a:lnTo>
                    <a:lnTo>
                      <a:pt x="167" y="175"/>
                    </a:lnTo>
                    <a:lnTo>
                      <a:pt x="168" y="173"/>
                    </a:lnTo>
                    <a:lnTo>
                      <a:pt x="170" y="172"/>
                    </a:lnTo>
                    <a:lnTo>
                      <a:pt x="174" y="170"/>
                    </a:lnTo>
                    <a:lnTo>
                      <a:pt x="179" y="170"/>
                    </a:lnTo>
                    <a:lnTo>
                      <a:pt x="180" y="172"/>
                    </a:lnTo>
                    <a:lnTo>
                      <a:pt x="180" y="173"/>
                    </a:lnTo>
                    <a:lnTo>
                      <a:pt x="180" y="175"/>
                    </a:lnTo>
                    <a:lnTo>
                      <a:pt x="180" y="176"/>
                    </a:lnTo>
                    <a:lnTo>
                      <a:pt x="183" y="181"/>
                    </a:lnTo>
                    <a:lnTo>
                      <a:pt x="185" y="184"/>
                    </a:lnTo>
                    <a:lnTo>
                      <a:pt x="186" y="188"/>
                    </a:lnTo>
                    <a:lnTo>
                      <a:pt x="189" y="193"/>
                    </a:lnTo>
                    <a:lnTo>
                      <a:pt x="191" y="196"/>
                    </a:lnTo>
                    <a:lnTo>
                      <a:pt x="194" y="199"/>
                    </a:lnTo>
                    <a:lnTo>
                      <a:pt x="203" y="200"/>
                    </a:lnTo>
                    <a:lnTo>
                      <a:pt x="210" y="197"/>
                    </a:lnTo>
                    <a:lnTo>
                      <a:pt x="219" y="193"/>
                    </a:lnTo>
                    <a:lnTo>
                      <a:pt x="227" y="187"/>
                    </a:lnTo>
                    <a:lnTo>
                      <a:pt x="227" y="190"/>
                    </a:lnTo>
                    <a:lnTo>
                      <a:pt x="228" y="193"/>
                    </a:lnTo>
                    <a:lnTo>
                      <a:pt x="231" y="196"/>
                    </a:lnTo>
                    <a:lnTo>
                      <a:pt x="233" y="197"/>
                    </a:lnTo>
                    <a:lnTo>
                      <a:pt x="236" y="199"/>
                    </a:lnTo>
                    <a:lnTo>
                      <a:pt x="237" y="197"/>
                    </a:lnTo>
                    <a:lnTo>
                      <a:pt x="239" y="196"/>
                    </a:lnTo>
                    <a:lnTo>
                      <a:pt x="245" y="185"/>
                    </a:lnTo>
                    <a:lnTo>
                      <a:pt x="248" y="173"/>
                    </a:lnTo>
                    <a:lnTo>
                      <a:pt x="251" y="160"/>
                    </a:lnTo>
                    <a:lnTo>
                      <a:pt x="249" y="146"/>
                    </a:lnTo>
                    <a:lnTo>
                      <a:pt x="248" y="134"/>
                    </a:lnTo>
                    <a:lnTo>
                      <a:pt x="249" y="131"/>
                    </a:lnTo>
                    <a:lnTo>
                      <a:pt x="249" y="128"/>
                    </a:lnTo>
                    <a:lnTo>
                      <a:pt x="251" y="125"/>
                    </a:lnTo>
                    <a:lnTo>
                      <a:pt x="251" y="124"/>
                    </a:lnTo>
                    <a:lnTo>
                      <a:pt x="251" y="119"/>
                    </a:lnTo>
                    <a:lnTo>
                      <a:pt x="248" y="118"/>
                    </a:lnTo>
                    <a:lnTo>
                      <a:pt x="245" y="115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33" y="110"/>
                    </a:lnTo>
                    <a:lnTo>
                      <a:pt x="230" y="109"/>
                    </a:lnTo>
                    <a:lnTo>
                      <a:pt x="225" y="104"/>
                    </a:lnTo>
                    <a:lnTo>
                      <a:pt x="224" y="97"/>
                    </a:lnTo>
                    <a:lnTo>
                      <a:pt x="225" y="88"/>
                    </a:lnTo>
                    <a:lnTo>
                      <a:pt x="224" y="79"/>
                    </a:lnTo>
                    <a:lnTo>
                      <a:pt x="227" y="80"/>
                    </a:lnTo>
                    <a:lnTo>
                      <a:pt x="230" y="80"/>
                    </a:lnTo>
                    <a:lnTo>
                      <a:pt x="233" y="80"/>
                    </a:lnTo>
                    <a:lnTo>
                      <a:pt x="234" y="77"/>
                    </a:lnTo>
                    <a:lnTo>
                      <a:pt x="234" y="74"/>
                    </a:lnTo>
                    <a:lnTo>
                      <a:pt x="236" y="73"/>
                    </a:lnTo>
                    <a:lnTo>
                      <a:pt x="240" y="68"/>
                    </a:lnTo>
                    <a:lnTo>
                      <a:pt x="243" y="65"/>
                    </a:lnTo>
                    <a:lnTo>
                      <a:pt x="248" y="62"/>
                    </a:lnTo>
                    <a:lnTo>
                      <a:pt x="251" y="58"/>
                    </a:lnTo>
                    <a:lnTo>
                      <a:pt x="251" y="56"/>
                    </a:lnTo>
                    <a:lnTo>
                      <a:pt x="251" y="55"/>
                    </a:lnTo>
                    <a:lnTo>
                      <a:pt x="248" y="55"/>
                    </a:lnTo>
                    <a:lnTo>
                      <a:pt x="249" y="50"/>
                    </a:lnTo>
                    <a:lnTo>
                      <a:pt x="248" y="47"/>
                    </a:lnTo>
                    <a:lnTo>
                      <a:pt x="245" y="42"/>
                    </a:lnTo>
                    <a:lnTo>
                      <a:pt x="243" y="41"/>
                    </a:lnTo>
                    <a:lnTo>
                      <a:pt x="240" y="39"/>
                    </a:lnTo>
                    <a:lnTo>
                      <a:pt x="237" y="39"/>
                    </a:lnTo>
                    <a:lnTo>
                      <a:pt x="234" y="38"/>
                    </a:lnTo>
                    <a:lnTo>
                      <a:pt x="221" y="39"/>
                    </a:lnTo>
                    <a:lnTo>
                      <a:pt x="207" y="42"/>
                    </a:lnTo>
                    <a:lnTo>
                      <a:pt x="194" y="45"/>
                    </a:lnTo>
                    <a:lnTo>
                      <a:pt x="195" y="44"/>
                    </a:lnTo>
                    <a:lnTo>
                      <a:pt x="197" y="42"/>
                    </a:lnTo>
                    <a:lnTo>
                      <a:pt x="197" y="41"/>
                    </a:lnTo>
                    <a:lnTo>
                      <a:pt x="198" y="36"/>
                    </a:lnTo>
                    <a:lnTo>
                      <a:pt x="197" y="32"/>
                    </a:lnTo>
                    <a:lnTo>
                      <a:pt x="197" y="27"/>
                    </a:lnTo>
                    <a:lnTo>
                      <a:pt x="195" y="23"/>
                    </a:lnTo>
                    <a:lnTo>
                      <a:pt x="194" y="18"/>
                    </a:lnTo>
                    <a:lnTo>
                      <a:pt x="195" y="15"/>
                    </a:lnTo>
                    <a:lnTo>
                      <a:pt x="197" y="14"/>
                    </a:lnTo>
                    <a:lnTo>
                      <a:pt x="200" y="12"/>
                    </a:lnTo>
                    <a:lnTo>
                      <a:pt x="201" y="11"/>
                    </a:lnTo>
                    <a:lnTo>
                      <a:pt x="203" y="9"/>
                    </a:lnTo>
                    <a:lnTo>
                      <a:pt x="203" y="8"/>
                    </a:lnTo>
                    <a:lnTo>
                      <a:pt x="203" y="6"/>
                    </a:lnTo>
                    <a:lnTo>
                      <a:pt x="201" y="5"/>
                    </a:lnTo>
                    <a:lnTo>
                      <a:pt x="201" y="3"/>
                    </a:lnTo>
                    <a:lnTo>
                      <a:pt x="185" y="2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35" y="0"/>
                    </a:lnTo>
                    <a:lnTo>
                      <a:pt x="120" y="5"/>
                    </a:lnTo>
                    <a:lnTo>
                      <a:pt x="120" y="6"/>
                    </a:lnTo>
                    <a:lnTo>
                      <a:pt x="119" y="8"/>
                    </a:lnTo>
                    <a:lnTo>
                      <a:pt x="119" y="11"/>
                    </a:lnTo>
                    <a:lnTo>
                      <a:pt x="120" y="1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4" name="Freeform 35"/>
              <p:cNvSpPr>
                <a:spLocks/>
              </p:cNvSpPr>
              <p:nvPr/>
            </p:nvSpPr>
            <p:spPr bwMode="gray">
              <a:xfrm>
                <a:off x="3719" y="2572"/>
                <a:ext cx="308" cy="352"/>
              </a:xfrm>
              <a:custGeom>
                <a:avLst/>
                <a:gdLst>
                  <a:gd name="T0" fmla="*/ 332 w 332"/>
                  <a:gd name="T1" fmla="*/ 18 h 380"/>
                  <a:gd name="T2" fmla="*/ 318 w 332"/>
                  <a:gd name="T3" fmla="*/ 55 h 380"/>
                  <a:gd name="T4" fmla="*/ 311 w 332"/>
                  <a:gd name="T5" fmla="*/ 70 h 380"/>
                  <a:gd name="T6" fmla="*/ 299 w 332"/>
                  <a:gd name="T7" fmla="*/ 143 h 380"/>
                  <a:gd name="T8" fmla="*/ 267 w 332"/>
                  <a:gd name="T9" fmla="*/ 216 h 380"/>
                  <a:gd name="T10" fmla="*/ 240 w 332"/>
                  <a:gd name="T11" fmla="*/ 248 h 380"/>
                  <a:gd name="T12" fmla="*/ 225 w 332"/>
                  <a:gd name="T13" fmla="*/ 263 h 380"/>
                  <a:gd name="T14" fmla="*/ 225 w 332"/>
                  <a:gd name="T15" fmla="*/ 272 h 380"/>
                  <a:gd name="T16" fmla="*/ 225 w 332"/>
                  <a:gd name="T17" fmla="*/ 291 h 380"/>
                  <a:gd name="T18" fmla="*/ 225 w 332"/>
                  <a:gd name="T19" fmla="*/ 312 h 380"/>
                  <a:gd name="T20" fmla="*/ 213 w 332"/>
                  <a:gd name="T21" fmla="*/ 329 h 380"/>
                  <a:gd name="T22" fmla="*/ 204 w 332"/>
                  <a:gd name="T23" fmla="*/ 340 h 380"/>
                  <a:gd name="T24" fmla="*/ 180 w 332"/>
                  <a:gd name="T25" fmla="*/ 358 h 380"/>
                  <a:gd name="T26" fmla="*/ 162 w 332"/>
                  <a:gd name="T27" fmla="*/ 374 h 380"/>
                  <a:gd name="T28" fmla="*/ 144 w 332"/>
                  <a:gd name="T29" fmla="*/ 370 h 380"/>
                  <a:gd name="T30" fmla="*/ 147 w 332"/>
                  <a:gd name="T31" fmla="*/ 362 h 380"/>
                  <a:gd name="T32" fmla="*/ 141 w 332"/>
                  <a:gd name="T33" fmla="*/ 355 h 380"/>
                  <a:gd name="T34" fmla="*/ 127 w 332"/>
                  <a:gd name="T35" fmla="*/ 358 h 380"/>
                  <a:gd name="T36" fmla="*/ 115 w 332"/>
                  <a:gd name="T37" fmla="*/ 371 h 380"/>
                  <a:gd name="T38" fmla="*/ 103 w 332"/>
                  <a:gd name="T39" fmla="*/ 380 h 380"/>
                  <a:gd name="T40" fmla="*/ 91 w 332"/>
                  <a:gd name="T41" fmla="*/ 370 h 380"/>
                  <a:gd name="T42" fmla="*/ 87 w 332"/>
                  <a:gd name="T43" fmla="*/ 358 h 380"/>
                  <a:gd name="T44" fmla="*/ 51 w 332"/>
                  <a:gd name="T45" fmla="*/ 373 h 380"/>
                  <a:gd name="T46" fmla="*/ 36 w 332"/>
                  <a:gd name="T47" fmla="*/ 379 h 380"/>
                  <a:gd name="T48" fmla="*/ 16 w 332"/>
                  <a:gd name="T49" fmla="*/ 346 h 380"/>
                  <a:gd name="T50" fmla="*/ 13 w 332"/>
                  <a:gd name="T51" fmla="*/ 317 h 380"/>
                  <a:gd name="T52" fmla="*/ 31 w 332"/>
                  <a:gd name="T53" fmla="*/ 321 h 380"/>
                  <a:gd name="T54" fmla="*/ 39 w 332"/>
                  <a:gd name="T55" fmla="*/ 317 h 380"/>
                  <a:gd name="T56" fmla="*/ 36 w 332"/>
                  <a:gd name="T57" fmla="*/ 317 h 380"/>
                  <a:gd name="T58" fmla="*/ 27 w 332"/>
                  <a:gd name="T59" fmla="*/ 302 h 380"/>
                  <a:gd name="T60" fmla="*/ 22 w 332"/>
                  <a:gd name="T61" fmla="*/ 287 h 380"/>
                  <a:gd name="T62" fmla="*/ 22 w 332"/>
                  <a:gd name="T63" fmla="*/ 267 h 380"/>
                  <a:gd name="T64" fmla="*/ 40 w 332"/>
                  <a:gd name="T65" fmla="*/ 266 h 380"/>
                  <a:gd name="T66" fmla="*/ 58 w 332"/>
                  <a:gd name="T67" fmla="*/ 255 h 380"/>
                  <a:gd name="T68" fmla="*/ 70 w 332"/>
                  <a:gd name="T69" fmla="*/ 237 h 380"/>
                  <a:gd name="T70" fmla="*/ 79 w 332"/>
                  <a:gd name="T71" fmla="*/ 248 h 380"/>
                  <a:gd name="T72" fmla="*/ 94 w 332"/>
                  <a:gd name="T73" fmla="*/ 267 h 380"/>
                  <a:gd name="T74" fmla="*/ 109 w 332"/>
                  <a:gd name="T75" fmla="*/ 264 h 380"/>
                  <a:gd name="T76" fmla="*/ 123 w 332"/>
                  <a:gd name="T77" fmla="*/ 260 h 380"/>
                  <a:gd name="T78" fmla="*/ 135 w 332"/>
                  <a:gd name="T79" fmla="*/ 261 h 380"/>
                  <a:gd name="T80" fmla="*/ 141 w 332"/>
                  <a:gd name="T81" fmla="*/ 213 h 380"/>
                  <a:gd name="T82" fmla="*/ 144 w 332"/>
                  <a:gd name="T83" fmla="*/ 186 h 380"/>
                  <a:gd name="T84" fmla="*/ 130 w 332"/>
                  <a:gd name="T85" fmla="*/ 177 h 380"/>
                  <a:gd name="T86" fmla="*/ 120 w 332"/>
                  <a:gd name="T87" fmla="*/ 170 h 380"/>
                  <a:gd name="T88" fmla="*/ 120 w 332"/>
                  <a:gd name="T89" fmla="*/ 152 h 380"/>
                  <a:gd name="T90" fmla="*/ 132 w 332"/>
                  <a:gd name="T91" fmla="*/ 137 h 380"/>
                  <a:gd name="T92" fmla="*/ 141 w 332"/>
                  <a:gd name="T93" fmla="*/ 116 h 380"/>
                  <a:gd name="T94" fmla="*/ 126 w 332"/>
                  <a:gd name="T95" fmla="*/ 105 h 380"/>
                  <a:gd name="T96" fmla="*/ 91 w 332"/>
                  <a:gd name="T97" fmla="*/ 112 h 380"/>
                  <a:gd name="T98" fmla="*/ 90 w 332"/>
                  <a:gd name="T99" fmla="*/ 94 h 380"/>
                  <a:gd name="T100" fmla="*/ 93 w 332"/>
                  <a:gd name="T101" fmla="*/ 79 h 380"/>
                  <a:gd name="T102" fmla="*/ 97 w 332"/>
                  <a:gd name="T103" fmla="*/ 76 h 380"/>
                  <a:gd name="T104" fmla="*/ 189 w 332"/>
                  <a:gd name="T105" fmla="*/ 91 h 380"/>
                  <a:gd name="T106" fmla="*/ 194 w 332"/>
                  <a:gd name="T107" fmla="*/ 84 h 380"/>
                  <a:gd name="T108" fmla="*/ 210 w 332"/>
                  <a:gd name="T109" fmla="*/ 39 h 380"/>
                  <a:gd name="T110" fmla="*/ 243 w 332"/>
                  <a:gd name="T111" fmla="*/ 0 h 380"/>
                  <a:gd name="T112" fmla="*/ 327 w 332"/>
                  <a:gd name="T113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2" h="380">
                    <a:moveTo>
                      <a:pt x="327" y="6"/>
                    </a:moveTo>
                    <a:lnTo>
                      <a:pt x="327" y="6"/>
                    </a:lnTo>
                    <a:lnTo>
                      <a:pt x="327" y="4"/>
                    </a:lnTo>
                    <a:lnTo>
                      <a:pt x="329" y="4"/>
                    </a:lnTo>
                    <a:lnTo>
                      <a:pt x="329" y="4"/>
                    </a:lnTo>
                    <a:lnTo>
                      <a:pt x="332" y="18"/>
                    </a:lnTo>
                    <a:lnTo>
                      <a:pt x="329" y="33"/>
                    </a:lnTo>
                    <a:lnTo>
                      <a:pt x="321" y="45"/>
                    </a:lnTo>
                    <a:lnTo>
                      <a:pt x="320" y="48"/>
                    </a:lnTo>
                    <a:lnTo>
                      <a:pt x="318" y="51"/>
                    </a:lnTo>
                    <a:lnTo>
                      <a:pt x="318" y="54"/>
                    </a:lnTo>
                    <a:lnTo>
                      <a:pt x="318" y="55"/>
                    </a:lnTo>
                    <a:lnTo>
                      <a:pt x="317" y="57"/>
                    </a:lnTo>
                    <a:lnTo>
                      <a:pt x="315" y="58"/>
                    </a:lnTo>
                    <a:lnTo>
                      <a:pt x="314" y="60"/>
                    </a:lnTo>
                    <a:lnTo>
                      <a:pt x="314" y="63"/>
                    </a:lnTo>
                    <a:lnTo>
                      <a:pt x="312" y="67"/>
                    </a:lnTo>
                    <a:lnTo>
                      <a:pt x="311" y="70"/>
                    </a:lnTo>
                    <a:lnTo>
                      <a:pt x="309" y="73"/>
                    </a:lnTo>
                    <a:lnTo>
                      <a:pt x="305" y="99"/>
                    </a:lnTo>
                    <a:lnTo>
                      <a:pt x="299" y="123"/>
                    </a:lnTo>
                    <a:lnTo>
                      <a:pt x="300" y="123"/>
                    </a:lnTo>
                    <a:lnTo>
                      <a:pt x="300" y="122"/>
                    </a:lnTo>
                    <a:lnTo>
                      <a:pt x="299" y="143"/>
                    </a:lnTo>
                    <a:lnTo>
                      <a:pt x="296" y="162"/>
                    </a:lnTo>
                    <a:lnTo>
                      <a:pt x="293" y="183"/>
                    </a:lnTo>
                    <a:lnTo>
                      <a:pt x="290" y="194"/>
                    </a:lnTo>
                    <a:lnTo>
                      <a:pt x="284" y="201"/>
                    </a:lnTo>
                    <a:lnTo>
                      <a:pt x="276" y="209"/>
                    </a:lnTo>
                    <a:lnTo>
                      <a:pt x="267" y="216"/>
                    </a:lnTo>
                    <a:lnTo>
                      <a:pt x="258" y="222"/>
                    </a:lnTo>
                    <a:lnTo>
                      <a:pt x="251" y="230"/>
                    </a:lnTo>
                    <a:lnTo>
                      <a:pt x="245" y="239"/>
                    </a:lnTo>
                    <a:lnTo>
                      <a:pt x="243" y="242"/>
                    </a:lnTo>
                    <a:lnTo>
                      <a:pt x="242" y="245"/>
                    </a:lnTo>
                    <a:lnTo>
                      <a:pt x="240" y="248"/>
                    </a:lnTo>
                    <a:lnTo>
                      <a:pt x="239" y="251"/>
                    </a:lnTo>
                    <a:lnTo>
                      <a:pt x="236" y="254"/>
                    </a:lnTo>
                    <a:lnTo>
                      <a:pt x="233" y="255"/>
                    </a:lnTo>
                    <a:lnTo>
                      <a:pt x="230" y="258"/>
                    </a:lnTo>
                    <a:lnTo>
                      <a:pt x="227" y="260"/>
                    </a:lnTo>
                    <a:lnTo>
                      <a:pt x="225" y="263"/>
                    </a:lnTo>
                    <a:lnTo>
                      <a:pt x="225" y="264"/>
                    </a:lnTo>
                    <a:lnTo>
                      <a:pt x="225" y="266"/>
                    </a:lnTo>
                    <a:lnTo>
                      <a:pt x="225" y="269"/>
                    </a:lnTo>
                    <a:lnTo>
                      <a:pt x="225" y="267"/>
                    </a:lnTo>
                    <a:lnTo>
                      <a:pt x="225" y="267"/>
                    </a:lnTo>
                    <a:lnTo>
                      <a:pt x="225" y="272"/>
                    </a:lnTo>
                    <a:lnTo>
                      <a:pt x="225" y="278"/>
                    </a:lnTo>
                    <a:lnTo>
                      <a:pt x="225" y="284"/>
                    </a:lnTo>
                    <a:lnTo>
                      <a:pt x="227" y="288"/>
                    </a:lnTo>
                    <a:lnTo>
                      <a:pt x="225" y="290"/>
                    </a:lnTo>
                    <a:lnTo>
                      <a:pt x="225" y="290"/>
                    </a:lnTo>
                    <a:lnTo>
                      <a:pt x="225" y="291"/>
                    </a:lnTo>
                    <a:lnTo>
                      <a:pt x="225" y="293"/>
                    </a:lnTo>
                    <a:lnTo>
                      <a:pt x="224" y="293"/>
                    </a:lnTo>
                    <a:lnTo>
                      <a:pt x="225" y="299"/>
                    </a:lnTo>
                    <a:lnTo>
                      <a:pt x="227" y="303"/>
                    </a:lnTo>
                    <a:lnTo>
                      <a:pt x="227" y="308"/>
                    </a:lnTo>
                    <a:lnTo>
                      <a:pt x="225" y="312"/>
                    </a:lnTo>
                    <a:lnTo>
                      <a:pt x="224" y="315"/>
                    </a:lnTo>
                    <a:lnTo>
                      <a:pt x="222" y="318"/>
                    </a:lnTo>
                    <a:lnTo>
                      <a:pt x="219" y="323"/>
                    </a:lnTo>
                    <a:lnTo>
                      <a:pt x="218" y="324"/>
                    </a:lnTo>
                    <a:lnTo>
                      <a:pt x="216" y="326"/>
                    </a:lnTo>
                    <a:lnTo>
                      <a:pt x="213" y="329"/>
                    </a:lnTo>
                    <a:lnTo>
                      <a:pt x="213" y="330"/>
                    </a:lnTo>
                    <a:lnTo>
                      <a:pt x="212" y="333"/>
                    </a:lnTo>
                    <a:lnTo>
                      <a:pt x="212" y="337"/>
                    </a:lnTo>
                    <a:lnTo>
                      <a:pt x="210" y="338"/>
                    </a:lnTo>
                    <a:lnTo>
                      <a:pt x="207" y="340"/>
                    </a:lnTo>
                    <a:lnTo>
                      <a:pt x="204" y="340"/>
                    </a:lnTo>
                    <a:lnTo>
                      <a:pt x="201" y="340"/>
                    </a:lnTo>
                    <a:lnTo>
                      <a:pt x="198" y="340"/>
                    </a:lnTo>
                    <a:lnTo>
                      <a:pt x="194" y="344"/>
                    </a:lnTo>
                    <a:lnTo>
                      <a:pt x="189" y="349"/>
                    </a:lnTo>
                    <a:lnTo>
                      <a:pt x="184" y="353"/>
                    </a:lnTo>
                    <a:lnTo>
                      <a:pt x="180" y="358"/>
                    </a:lnTo>
                    <a:lnTo>
                      <a:pt x="177" y="359"/>
                    </a:lnTo>
                    <a:lnTo>
                      <a:pt x="175" y="362"/>
                    </a:lnTo>
                    <a:lnTo>
                      <a:pt x="172" y="365"/>
                    </a:lnTo>
                    <a:lnTo>
                      <a:pt x="171" y="368"/>
                    </a:lnTo>
                    <a:lnTo>
                      <a:pt x="168" y="371"/>
                    </a:lnTo>
                    <a:lnTo>
                      <a:pt x="162" y="374"/>
                    </a:lnTo>
                    <a:lnTo>
                      <a:pt x="156" y="376"/>
                    </a:lnTo>
                    <a:lnTo>
                      <a:pt x="151" y="377"/>
                    </a:lnTo>
                    <a:lnTo>
                      <a:pt x="144" y="376"/>
                    </a:lnTo>
                    <a:lnTo>
                      <a:pt x="145" y="374"/>
                    </a:lnTo>
                    <a:lnTo>
                      <a:pt x="144" y="371"/>
                    </a:lnTo>
                    <a:lnTo>
                      <a:pt x="144" y="370"/>
                    </a:lnTo>
                    <a:lnTo>
                      <a:pt x="142" y="367"/>
                    </a:lnTo>
                    <a:lnTo>
                      <a:pt x="142" y="365"/>
                    </a:lnTo>
                    <a:lnTo>
                      <a:pt x="144" y="365"/>
                    </a:lnTo>
                    <a:lnTo>
                      <a:pt x="144" y="364"/>
                    </a:lnTo>
                    <a:lnTo>
                      <a:pt x="145" y="362"/>
                    </a:lnTo>
                    <a:lnTo>
                      <a:pt x="147" y="362"/>
                    </a:lnTo>
                    <a:lnTo>
                      <a:pt x="147" y="359"/>
                    </a:lnTo>
                    <a:lnTo>
                      <a:pt x="145" y="358"/>
                    </a:lnTo>
                    <a:lnTo>
                      <a:pt x="144" y="355"/>
                    </a:lnTo>
                    <a:lnTo>
                      <a:pt x="144" y="353"/>
                    </a:lnTo>
                    <a:lnTo>
                      <a:pt x="144" y="355"/>
                    </a:lnTo>
                    <a:lnTo>
                      <a:pt x="141" y="355"/>
                    </a:lnTo>
                    <a:lnTo>
                      <a:pt x="138" y="356"/>
                    </a:lnTo>
                    <a:lnTo>
                      <a:pt x="136" y="358"/>
                    </a:lnTo>
                    <a:lnTo>
                      <a:pt x="135" y="358"/>
                    </a:lnTo>
                    <a:lnTo>
                      <a:pt x="135" y="359"/>
                    </a:lnTo>
                    <a:lnTo>
                      <a:pt x="132" y="358"/>
                    </a:lnTo>
                    <a:lnTo>
                      <a:pt x="127" y="358"/>
                    </a:lnTo>
                    <a:lnTo>
                      <a:pt x="124" y="359"/>
                    </a:lnTo>
                    <a:lnTo>
                      <a:pt x="121" y="362"/>
                    </a:lnTo>
                    <a:lnTo>
                      <a:pt x="118" y="365"/>
                    </a:lnTo>
                    <a:lnTo>
                      <a:pt x="117" y="367"/>
                    </a:lnTo>
                    <a:lnTo>
                      <a:pt x="117" y="370"/>
                    </a:lnTo>
                    <a:lnTo>
                      <a:pt x="115" y="371"/>
                    </a:lnTo>
                    <a:lnTo>
                      <a:pt x="114" y="373"/>
                    </a:lnTo>
                    <a:lnTo>
                      <a:pt x="111" y="374"/>
                    </a:lnTo>
                    <a:lnTo>
                      <a:pt x="109" y="377"/>
                    </a:lnTo>
                    <a:lnTo>
                      <a:pt x="108" y="379"/>
                    </a:lnTo>
                    <a:lnTo>
                      <a:pt x="106" y="380"/>
                    </a:lnTo>
                    <a:lnTo>
                      <a:pt x="103" y="380"/>
                    </a:lnTo>
                    <a:lnTo>
                      <a:pt x="102" y="379"/>
                    </a:lnTo>
                    <a:lnTo>
                      <a:pt x="99" y="377"/>
                    </a:lnTo>
                    <a:lnTo>
                      <a:pt x="96" y="376"/>
                    </a:lnTo>
                    <a:lnTo>
                      <a:pt x="93" y="373"/>
                    </a:lnTo>
                    <a:lnTo>
                      <a:pt x="93" y="370"/>
                    </a:lnTo>
                    <a:lnTo>
                      <a:pt x="91" y="370"/>
                    </a:lnTo>
                    <a:lnTo>
                      <a:pt x="90" y="368"/>
                    </a:lnTo>
                    <a:lnTo>
                      <a:pt x="87" y="368"/>
                    </a:lnTo>
                    <a:lnTo>
                      <a:pt x="87" y="365"/>
                    </a:lnTo>
                    <a:lnTo>
                      <a:pt x="87" y="362"/>
                    </a:lnTo>
                    <a:lnTo>
                      <a:pt x="87" y="359"/>
                    </a:lnTo>
                    <a:lnTo>
                      <a:pt x="87" y="358"/>
                    </a:lnTo>
                    <a:lnTo>
                      <a:pt x="87" y="355"/>
                    </a:lnTo>
                    <a:lnTo>
                      <a:pt x="85" y="353"/>
                    </a:lnTo>
                    <a:lnTo>
                      <a:pt x="82" y="353"/>
                    </a:lnTo>
                    <a:lnTo>
                      <a:pt x="79" y="353"/>
                    </a:lnTo>
                    <a:lnTo>
                      <a:pt x="64" y="362"/>
                    </a:lnTo>
                    <a:lnTo>
                      <a:pt x="51" y="373"/>
                    </a:lnTo>
                    <a:lnTo>
                      <a:pt x="48" y="376"/>
                    </a:lnTo>
                    <a:lnTo>
                      <a:pt x="46" y="377"/>
                    </a:lnTo>
                    <a:lnTo>
                      <a:pt x="43" y="380"/>
                    </a:lnTo>
                    <a:lnTo>
                      <a:pt x="40" y="380"/>
                    </a:lnTo>
                    <a:lnTo>
                      <a:pt x="37" y="380"/>
                    </a:lnTo>
                    <a:lnTo>
                      <a:pt x="36" y="379"/>
                    </a:lnTo>
                    <a:lnTo>
                      <a:pt x="34" y="377"/>
                    </a:lnTo>
                    <a:lnTo>
                      <a:pt x="34" y="376"/>
                    </a:lnTo>
                    <a:lnTo>
                      <a:pt x="31" y="367"/>
                    </a:lnTo>
                    <a:lnTo>
                      <a:pt x="28" y="359"/>
                    </a:lnTo>
                    <a:lnTo>
                      <a:pt x="24" y="353"/>
                    </a:lnTo>
                    <a:lnTo>
                      <a:pt x="16" y="346"/>
                    </a:lnTo>
                    <a:lnTo>
                      <a:pt x="9" y="338"/>
                    </a:lnTo>
                    <a:lnTo>
                      <a:pt x="0" y="332"/>
                    </a:lnTo>
                    <a:lnTo>
                      <a:pt x="3" y="327"/>
                    </a:lnTo>
                    <a:lnTo>
                      <a:pt x="6" y="323"/>
                    </a:lnTo>
                    <a:lnTo>
                      <a:pt x="9" y="320"/>
                    </a:lnTo>
                    <a:lnTo>
                      <a:pt x="13" y="317"/>
                    </a:lnTo>
                    <a:lnTo>
                      <a:pt x="18" y="314"/>
                    </a:lnTo>
                    <a:lnTo>
                      <a:pt x="21" y="314"/>
                    </a:lnTo>
                    <a:lnTo>
                      <a:pt x="24" y="314"/>
                    </a:lnTo>
                    <a:lnTo>
                      <a:pt x="27" y="315"/>
                    </a:lnTo>
                    <a:lnTo>
                      <a:pt x="30" y="318"/>
                    </a:lnTo>
                    <a:lnTo>
                      <a:pt x="31" y="321"/>
                    </a:lnTo>
                    <a:lnTo>
                      <a:pt x="31" y="320"/>
                    </a:lnTo>
                    <a:lnTo>
                      <a:pt x="31" y="318"/>
                    </a:lnTo>
                    <a:lnTo>
                      <a:pt x="34" y="320"/>
                    </a:lnTo>
                    <a:lnTo>
                      <a:pt x="36" y="318"/>
                    </a:lnTo>
                    <a:lnTo>
                      <a:pt x="37" y="318"/>
                    </a:lnTo>
                    <a:lnTo>
                      <a:pt x="39" y="317"/>
                    </a:lnTo>
                    <a:lnTo>
                      <a:pt x="39" y="315"/>
                    </a:lnTo>
                    <a:lnTo>
                      <a:pt x="39" y="315"/>
                    </a:lnTo>
                    <a:lnTo>
                      <a:pt x="39" y="315"/>
                    </a:lnTo>
                    <a:lnTo>
                      <a:pt x="37" y="317"/>
                    </a:lnTo>
                    <a:lnTo>
                      <a:pt x="36" y="317"/>
                    </a:lnTo>
                    <a:lnTo>
                      <a:pt x="36" y="317"/>
                    </a:lnTo>
                    <a:lnTo>
                      <a:pt x="34" y="312"/>
                    </a:lnTo>
                    <a:lnTo>
                      <a:pt x="34" y="309"/>
                    </a:lnTo>
                    <a:lnTo>
                      <a:pt x="34" y="306"/>
                    </a:lnTo>
                    <a:lnTo>
                      <a:pt x="31" y="306"/>
                    </a:lnTo>
                    <a:lnTo>
                      <a:pt x="28" y="305"/>
                    </a:lnTo>
                    <a:lnTo>
                      <a:pt x="27" y="302"/>
                    </a:lnTo>
                    <a:lnTo>
                      <a:pt x="25" y="300"/>
                    </a:lnTo>
                    <a:lnTo>
                      <a:pt x="25" y="297"/>
                    </a:lnTo>
                    <a:lnTo>
                      <a:pt x="25" y="294"/>
                    </a:lnTo>
                    <a:lnTo>
                      <a:pt x="25" y="293"/>
                    </a:lnTo>
                    <a:lnTo>
                      <a:pt x="25" y="291"/>
                    </a:lnTo>
                    <a:lnTo>
                      <a:pt x="22" y="287"/>
                    </a:lnTo>
                    <a:lnTo>
                      <a:pt x="19" y="282"/>
                    </a:lnTo>
                    <a:lnTo>
                      <a:pt x="21" y="282"/>
                    </a:lnTo>
                    <a:lnTo>
                      <a:pt x="22" y="282"/>
                    </a:lnTo>
                    <a:lnTo>
                      <a:pt x="24" y="278"/>
                    </a:lnTo>
                    <a:lnTo>
                      <a:pt x="24" y="272"/>
                    </a:lnTo>
                    <a:lnTo>
                      <a:pt x="22" y="267"/>
                    </a:lnTo>
                    <a:lnTo>
                      <a:pt x="19" y="261"/>
                    </a:lnTo>
                    <a:lnTo>
                      <a:pt x="24" y="263"/>
                    </a:lnTo>
                    <a:lnTo>
                      <a:pt x="28" y="263"/>
                    </a:lnTo>
                    <a:lnTo>
                      <a:pt x="33" y="263"/>
                    </a:lnTo>
                    <a:lnTo>
                      <a:pt x="37" y="264"/>
                    </a:lnTo>
                    <a:lnTo>
                      <a:pt x="40" y="266"/>
                    </a:lnTo>
                    <a:lnTo>
                      <a:pt x="45" y="266"/>
                    </a:lnTo>
                    <a:lnTo>
                      <a:pt x="48" y="264"/>
                    </a:lnTo>
                    <a:lnTo>
                      <a:pt x="52" y="263"/>
                    </a:lnTo>
                    <a:lnTo>
                      <a:pt x="57" y="263"/>
                    </a:lnTo>
                    <a:lnTo>
                      <a:pt x="60" y="261"/>
                    </a:lnTo>
                    <a:lnTo>
                      <a:pt x="58" y="255"/>
                    </a:lnTo>
                    <a:lnTo>
                      <a:pt x="58" y="249"/>
                    </a:lnTo>
                    <a:lnTo>
                      <a:pt x="60" y="245"/>
                    </a:lnTo>
                    <a:lnTo>
                      <a:pt x="61" y="242"/>
                    </a:lnTo>
                    <a:lnTo>
                      <a:pt x="64" y="239"/>
                    </a:lnTo>
                    <a:lnTo>
                      <a:pt x="67" y="237"/>
                    </a:lnTo>
                    <a:lnTo>
                      <a:pt x="70" y="237"/>
                    </a:lnTo>
                    <a:lnTo>
                      <a:pt x="73" y="239"/>
                    </a:lnTo>
                    <a:lnTo>
                      <a:pt x="76" y="242"/>
                    </a:lnTo>
                    <a:lnTo>
                      <a:pt x="76" y="242"/>
                    </a:lnTo>
                    <a:lnTo>
                      <a:pt x="76" y="243"/>
                    </a:lnTo>
                    <a:lnTo>
                      <a:pt x="76" y="245"/>
                    </a:lnTo>
                    <a:lnTo>
                      <a:pt x="79" y="248"/>
                    </a:lnTo>
                    <a:lnTo>
                      <a:pt x="82" y="251"/>
                    </a:lnTo>
                    <a:lnTo>
                      <a:pt x="84" y="255"/>
                    </a:lnTo>
                    <a:lnTo>
                      <a:pt x="85" y="258"/>
                    </a:lnTo>
                    <a:lnTo>
                      <a:pt x="87" y="263"/>
                    </a:lnTo>
                    <a:lnTo>
                      <a:pt x="90" y="266"/>
                    </a:lnTo>
                    <a:lnTo>
                      <a:pt x="94" y="267"/>
                    </a:lnTo>
                    <a:lnTo>
                      <a:pt x="99" y="267"/>
                    </a:lnTo>
                    <a:lnTo>
                      <a:pt x="100" y="267"/>
                    </a:lnTo>
                    <a:lnTo>
                      <a:pt x="102" y="266"/>
                    </a:lnTo>
                    <a:lnTo>
                      <a:pt x="102" y="264"/>
                    </a:lnTo>
                    <a:lnTo>
                      <a:pt x="106" y="264"/>
                    </a:lnTo>
                    <a:lnTo>
                      <a:pt x="109" y="264"/>
                    </a:lnTo>
                    <a:lnTo>
                      <a:pt x="112" y="261"/>
                    </a:lnTo>
                    <a:lnTo>
                      <a:pt x="115" y="258"/>
                    </a:lnTo>
                    <a:lnTo>
                      <a:pt x="117" y="255"/>
                    </a:lnTo>
                    <a:lnTo>
                      <a:pt x="120" y="252"/>
                    </a:lnTo>
                    <a:lnTo>
                      <a:pt x="121" y="257"/>
                    </a:lnTo>
                    <a:lnTo>
                      <a:pt x="123" y="260"/>
                    </a:lnTo>
                    <a:lnTo>
                      <a:pt x="126" y="263"/>
                    </a:lnTo>
                    <a:lnTo>
                      <a:pt x="129" y="266"/>
                    </a:lnTo>
                    <a:lnTo>
                      <a:pt x="130" y="266"/>
                    </a:lnTo>
                    <a:lnTo>
                      <a:pt x="133" y="264"/>
                    </a:lnTo>
                    <a:lnTo>
                      <a:pt x="135" y="263"/>
                    </a:lnTo>
                    <a:lnTo>
                      <a:pt x="135" y="261"/>
                    </a:lnTo>
                    <a:lnTo>
                      <a:pt x="141" y="245"/>
                    </a:lnTo>
                    <a:lnTo>
                      <a:pt x="144" y="227"/>
                    </a:lnTo>
                    <a:lnTo>
                      <a:pt x="144" y="224"/>
                    </a:lnTo>
                    <a:lnTo>
                      <a:pt x="144" y="221"/>
                    </a:lnTo>
                    <a:lnTo>
                      <a:pt x="142" y="218"/>
                    </a:lnTo>
                    <a:lnTo>
                      <a:pt x="141" y="213"/>
                    </a:lnTo>
                    <a:lnTo>
                      <a:pt x="141" y="206"/>
                    </a:lnTo>
                    <a:lnTo>
                      <a:pt x="144" y="197"/>
                    </a:lnTo>
                    <a:lnTo>
                      <a:pt x="147" y="189"/>
                    </a:lnTo>
                    <a:lnTo>
                      <a:pt x="145" y="189"/>
                    </a:lnTo>
                    <a:lnTo>
                      <a:pt x="144" y="189"/>
                    </a:lnTo>
                    <a:lnTo>
                      <a:pt x="144" y="186"/>
                    </a:lnTo>
                    <a:lnTo>
                      <a:pt x="142" y="183"/>
                    </a:lnTo>
                    <a:lnTo>
                      <a:pt x="141" y="182"/>
                    </a:lnTo>
                    <a:lnTo>
                      <a:pt x="138" y="180"/>
                    </a:lnTo>
                    <a:lnTo>
                      <a:pt x="135" y="179"/>
                    </a:lnTo>
                    <a:lnTo>
                      <a:pt x="132" y="177"/>
                    </a:lnTo>
                    <a:lnTo>
                      <a:pt x="130" y="177"/>
                    </a:lnTo>
                    <a:lnTo>
                      <a:pt x="129" y="179"/>
                    </a:lnTo>
                    <a:lnTo>
                      <a:pt x="127" y="179"/>
                    </a:lnTo>
                    <a:lnTo>
                      <a:pt x="126" y="179"/>
                    </a:lnTo>
                    <a:lnTo>
                      <a:pt x="123" y="176"/>
                    </a:lnTo>
                    <a:lnTo>
                      <a:pt x="121" y="173"/>
                    </a:lnTo>
                    <a:lnTo>
                      <a:pt x="120" y="170"/>
                    </a:lnTo>
                    <a:lnTo>
                      <a:pt x="121" y="165"/>
                    </a:lnTo>
                    <a:lnTo>
                      <a:pt x="121" y="162"/>
                    </a:lnTo>
                    <a:lnTo>
                      <a:pt x="121" y="159"/>
                    </a:lnTo>
                    <a:lnTo>
                      <a:pt x="120" y="156"/>
                    </a:lnTo>
                    <a:lnTo>
                      <a:pt x="120" y="155"/>
                    </a:lnTo>
                    <a:lnTo>
                      <a:pt x="120" y="152"/>
                    </a:lnTo>
                    <a:lnTo>
                      <a:pt x="121" y="150"/>
                    </a:lnTo>
                    <a:lnTo>
                      <a:pt x="124" y="147"/>
                    </a:lnTo>
                    <a:lnTo>
                      <a:pt x="126" y="144"/>
                    </a:lnTo>
                    <a:lnTo>
                      <a:pt x="127" y="141"/>
                    </a:lnTo>
                    <a:lnTo>
                      <a:pt x="129" y="138"/>
                    </a:lnTo>
                    <a:lnTo>
                      <a:pt x="132" y="137"/>
                    </a:lnTo>
                    <a:lnTo>
                      <a:pt x="138" y="134"/>
                    </a:lnTo>
                    <a:lnTo>
                      <a:pt x="141" y="129"/>
                    </a:lnTo>
                    <a:lnTo>
                      <a:pt x="144" y="123"/>
                    </a:lnTo>
                    <a:lnTo>
                      <a:pt x="144" y="122"/>
                    </a:lnTo>
                    <a:lnTo>
                      <a:pt x="142" y="119"/>
                    </a:lnTo>
                    <a:lnTo>
                      <a:pt x="141" y="116"/>
                    </a:lnTo>
                    <a:lnTo>
                      <a:pt x="139" y="112"/>
                    </a:lnTo>
                    <a:lnTo>
                      <a:pt x="138" y="109"/>
                    </a:lnTo>
                    <a:lnTo>
                      <a:pt x="136" y="108"/>
                    </a:lnTo>
                    <a:lnTo>
                      <a:pt x="133" y="106"/>
                    </a:lnTo>
                    <a:lnTo>
                      <a:pt x="130" y="106"/>
                    </a:lnTo>
                    <a:lnTo>
                      <a:pt x="126" y="105"/>
                    </a:lnTo>
                    <a:lnTo>
                      <a:pt x="118" y="105"/>
                    </a:lnTo>
                    <a:lnTo>
                      <a:pt x="111" y="108"/>
                    </a:lnTo>
                    <a:lnTo>
                      <a:pt x="105" y="111"/>
                    </a:lnTo>
                    <a:lnTo>
                      <a:pt x="96" y="112"/>
                    </a:lnTo>
                    <a:lnTo>
                      <a:pt x="94" y="112"/>
                    </a:lnTo>
                    <a:lnTo>
                      <a:pt x="91" y="112"/>
                    </a:lnTo>
                    <a:lnTo>
                      <a:pt x="88" y="114"/>
                    </a:lnTo>
                    <a:lnTo>
                      <a:pt x="91" y="109"/>
                    </a:lnTo>
                    <a:lnTo>
                      <a:pt x="93" y="106"/>
                    </a:lnTo>
                    <a:lnTo>
                      <a:pt x="93" y="102"/>
                    </a:lnTo>
                    <a:lnTo>
                      <a:pt x="91" y="99"/>
                    </a:lnTo>
                    <a:lnTo>
                      <a:pt x="90" y="94"/>
                    </a:lnTo>
                    <a:lnTo>
                      <a:pt x="90" y="90"/>
                    </a:lnTo>
                    <a:lnTo>
                      <a:pt x="90" y="88"/>
                    </a:lnTo>
                    <a:lnTo>
                      <a:pt x="88" y="88"/>
                    </a:lnTo>
                    <a:lnTo>
                      <a:pt x="87" y="88"/>
                    </a:lnTo>
                    <a:lnTo>
                      <a:pt x="91" y="84"/>
                    </a:lnTo>
                    <a:lnTo>
                      <a:pt x="93" y="79"/>
                    </a:lnTo>
                    <a:lnTo>
                      <a:pt x="97" y="75"/>
                    </a:lnTo>
                    <a:lnTo>
                      <a:pt x="97" y="75"/>
                    </a:lnTo>
                    <a:lnTo>
                      <a:pt x="99" y="75"/>
                    </a:lnTo>
                    <a:lnTo>
                      <a:pt x="99" y="75"/>
                    </a:lnTo>
                    <a:lnTo>
                      <a:pt x="99" y="76"/>
                    </a:lnTo>
                    <a:lnTo>
                      <a:pt x="97" y="76"/>
                    </a:lnTo>
                    <a:lnTo>
                      <a:pt x="103" y="75"/>
                    </a:lnTo>
                    <a:lnTo>
                      <a:pt x="109" y="75"/>
                    </a:lnTo>
                    <a:lnTo>
                      <a:pt x="133" y="72"/>
                    </a:lnTo>
                    <a:lnTo>
                      <a:pt x="157" y="75"/>
                    </a:lnTo>
                    <a:lnTo>
                      <a:pt x="172" y="82"/>
                    </a:lnTo>
                    <a:lnTo>
                      <a:pt x="189" y="91"/>
                    </a:lnTo>
                    <a:lnTo>
                      <a:pt x="190" y="91"/>
                    </a:lnTo>
                    <a:lnTo>
                      <a:pt x="192" y="91"/>
                    </a:lnTo>
                    <a:lnTo>
                      <a:pt x="192" y="90"/>
                    </a:lnTo>
                    <a:lnTo>
                      <a:pt x="192" y="87"/>
                    </a:lnTo>
                    <a:lnTo>
                      <a:pt x="192" y="85"/>
                    </a:lnTo>
                    <a:lnTo>
                      <a:pt x="194" y="84"/>
                    </a:lnTo>
                    <a:lnTo>
                      <a:pt x="198" y="69"/>
                    </a:lnTo>
                    <a:lnTo>
                      <a:pt x="203" y="54"/>
                    </a:lnTo>
                    <a:lnTo>
                      <a:pt x="204" y="51"/>
                    </a:lnTo>
                    <a:lnTo>
                      <a:pt x="206" y="49"/>
                    </a:lnTo>
                    <a:lnTo>
                      <a:pt x="207" y="48"/>
                    </a:lnTo>
                    <a:lnTo>
                      <a:pt x="210" y="39"/>
                    </a:lnTo>
                    <a:lnTo>
                      <a:pt x="212" y="30"/>
                    </a:lnTo>
                    <a:lnTo>
                      <a:pt x="215" y="19"/>
                    </a:lnTo>
                    <a:lnTo>
                      <a:pt x="218" y="12"/>
                    </a:lnTo>
                    <a:lnTo>
                      <a:pt x="222" y="4"/>
                    </a:lnTo>
                    <a:lnTo>
                      <a:pt x="231" y="1"/>
                    </a:lnTo>
                    <a:lnTo>
                      <a:pt x="243" y="0"/>
                    </a:lnTo>
                    <a:lnTo>
                      <a:pt x="272" y="3"/>
                    </a:lnTo>
                    <a:lnTo>
                      <a:pt x="300" y="6"/>
                    </a:lnTo>
                    <a:lnTo>
                      <a:pt x="329" y="3"/>
                    </a:lnTo>
                    <a:lnTo>
                      <a:pt x="329" y="4"/>
                    </a:lnTo>
                    <a:lnTo>
                      <a:pt x="329" y="6"/>
                    </a:lnTo>
                    <a:lnTo>
                      <a:pt x="327" y="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" name="Freeform 36"/>
              <p:cNvSpPr>
                <a:spLocks/>
              </p:cNvSpPr>
              <p:nvPr/>
            </p:nvSpPr>
            <p:spPr bwMode="gray">
              <a:xfrm>
                <a:off x="3756" y="2899"/>
                <a:ext cx="49" cy="61"/>
              </a:xfrm>
              <a:custGeom>
                <a:avLst/>
                <a:gdLst>
                  <a:gd name="T0" fmla="*/ 0 w 53"/>
                  <a:gd name="T1" fmla="*/ 29 h 66"/>
                  <a:gd name="T2" fmla="*/ 6 w 53"/>
                  <a:gd name="T3" fmla="*/ 41 h 66"/>
                  <a:gd name="T4" fmla="*/ 8 w 53"/>
                  <a:gd name="T5" fmla="*/ 53 h 66"/>
                  <a:gd name="T6" fmla="*/ 9 w 53"/>
                  <a:gd name="T7" fmla="*/ 66 h 66"/>
                  <a:gd name="T8" fmla="*/ 9 w 53"/>
                  <a:gd name="T9" fmla="*/ 66 h 66"/>
                  <a:gd name="T10" fmla="*/ 12 w 53"/>
                  <a:gd name="T11" fmla="*/ 66 h 66"/>
                  <a:gd name="T12" fmla="*/ 14 w 53"/>
                  <a:gd name="T13" fmla="*/ 66 h 66"/>
                  <a:gd name="T14" fmla="*/ 14 w 53"/>
                  <a:gd name="T15" fmla="*/ 65 h 66"/>
                  <a:gd name="T16" fmla="*/ 18 w 53"/>
                  <a:gd name="T17" fmla="*/ 62 h 66"/>
                  <a:gd name="T18" fmla="*/ 23 w 53"/>
                  <a:gd name="T19" fmla="*/ 59 h 66"/>
                  <a:gd name="T20" fmla="*/ 26 w 53"/>
                  <a:gd name="T21" fmla="*/ 56 h 66"/>
                  <a:gd name="T22" fmla="*/ 30 w 53"/>
                  <a:gd name="T23" fmla="*/ 47 h 66"/>
                  <a:gd name="T24" fmla="*/ 29 w 53"/>
                  <a:gd name="T25" fmla="*/ 38 h 66"/>
                  <a:gd name="T26" fmla="*/ 23 w 53"/>
                  <a:gd name="T27" fmla="*/ 32 h 66"/>
                  <a:gd name="T28" fmla="*/ 27 w 53"/>
                  <a:gd name="T29" fmla="*/ 29 h 66"/>
                  <a:gd name="T30" fmla="*/ 33 w 53"/>
                  <a:gd name="T31" fmla="*/ 26 h 66"/>
                  <a:gd name="T32" fmla="*/ 38 w 53"/>
                  <a:gd name="T33" fmla="*/ 23 h 66"/>
                  <a:gd name="T34" fmla="*/ 42 w 53"/>
                  <a:gd name="T35" fmla="*/ 20 h 66"/>
                  <a:gd name="T36" fmla="*/ 45 w 53"/>
                  <a:gd name="T37" fmla="*/ 18 h 66"/>
                  <a:gd name="T38" fmla="*/ 47 w 53"/>
                  <a:gd name="T39" fmla="*/ 18 h 66"/>
                  <a:gd name="T40" fmla="*/ 50 w 53"/>
                  <a:gd name="T41" fmla="*/ 18 h 66"/>
                  <a:gd name="T42" fmla="*/ 53 w 53"/>
                  <a:gd name="T43" fmla="*/ 18 h 66"/>
                  <a:gd name="T44" fmla="*/ 51 w 53"/>
                  <a:gd name="T45" fmla="*/ 18 h 66"/>
                  <a:gd name="T46" fmla="*/ 50 w 53"/>
                  <a:gd name="T47" fmla="*/ 17 h 66"/>
                  <a:gd name="T48" fmla="*/ 50 w 53"/>
                  <a:gd name="T49" fmla="*/ 12 h 66"/>
                  <a:gd name="T50" fmla="*/ 50 w 53"/>
                  <a:gd name="T51" fmla="*/ 8 h 66"/>
                  <a:gd name="T52" fmla="*/ 47 w 53"/>
                  <a:gd name="T53" fmla="*/ 3 h 66"/>
                  <a:gd name="T54" fmla="*/ 45 w 53"/>
                  <a:gd name="T55" fmla="*/ 2 h 66"/>
                  <a:gd name="T56" fmla="*/ 42 w 53"/>
                  <a:gd name="T57" fmla="*/ 0 h 66"/>
                  <a:gd name="T58" fmla="*/ 39 w 53"/>
                  <a:gd name="T59" fmla="*/ 2 h 66"/>
                  <a:gd name="T60" fmla="*/ 30 w 53"/>
                  <a:gd name="T61" fmla="*/ 6 h 66"/>
                  <a:gd name="T62" fmla="*/ 21 w 53"/>
                  <a:gd name="T63" fmla="*/ 12 h 66"/>
                  <a:gd name="T64" fmla="*/ 17 w 53"/>
                  <a:gd name="T65" fmla="*/ 17 h 66"/>
                  <a:gd name="T66" fmla="*/ 11 w 53"/>
                  <a:gd name="T67" fmla="*/ 21 h 66"/>
                  <a:gd name="T68" fmla="*/ 6 w 53"/>
                  <a:gd name="T69" fmla="*/ 26 h 66"/>
                  <a:gd name="T70" fmla="*/ 0 w 53"/>
                  <a:gd name="T71" fmla="*/ 2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6">
                    <a:moveTo>
                      <a:pt x="0" y="29"/>
                    </a:moveTo>
                    <a:lnTo>
                      <a:pt x="6" y="41"/>
                    </a:lnTo>
                    <a:lnTo>
                      <a:pt x="8" y="53"/>
                    </a:lnTo>
                    <a:lnTo>
                      <a:pt x="9" y="66"/>
                    </a:lnTo>
                    <a:lnTo>
                      <a:pt x="9" y="66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4" y="65"/>
                    </a:lnTo>
                    <a:lnTo>
                      <a:pt x="18" y="62"/>
                    </a:lnTo>
                    <a:lnTo>
                      <a:pt x="23" y="59"/>
                    </a:lnTo>
                    <a:lnTo>
                      <a:pt x="26" y="56"/>
                    </a:lnTo>
                    <a:lnTo>
                      <a:pt x="30" y="47"/>
                    </a:lnTo>
                    <a:lnTo>
                      <a:pt x="29" y="38"/>
                    </a:lnTo>
                    <a:lnTo>
                      <a:pt x="23" y="32"/>
                    </a:lnTo>
                    <a:lnTo>
                      <a:pt x="27" y="29"/>
                    </a:lnTo>
                    <a:lnTo>
                      <a:pt x="33" y="26"/>
                    </a:lnTo>
                    <a:lnTo>
                      <a:pt x="38" y="23"/>
                    </a:lnTo>
                    <a:lnTo>
                      <a:pt x="42" y="20"/>
                    </a:lnTo>
                    <a:lnTo>
                      <a:pt x="45" y="18"/>
                    </a:lnTo>
                    <a:lnTo>
                      <a:pt x="47" y="18"/>
                    </a:lnTo>
                    <a:lnTo>
                      <a:pt x="50" y="18"/>
                    </a:lnTo>
                    <a:lnTo>
                      <a:pt x="53" y="18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50" y="12"/>
                    </a:lnTo>
                    <a:lnTo>
                      <a:pt x="50" y="8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0"/>
                    </a:lnTo>
                    <a:lnTo>
                      <a:pt x="39" y="2"/>
                    </a:lnTo>
                    <a:lnTo>
                      <a:pt x="30" y="6"/>
                    </a:lnTo>
                    <a:lnTo>
                      <a:pt x="21" y="12"/>
                    </a:lnTo>
                    <a:lnTo>
                      <a:pt x="17" y="17"/>
                    </a:lnTo>
                    <a:lnTo>
                      <a:pt x="11" y="21"/>
                    </a:lnTo>
                    <a:lnTo>
                      <a:pt x="6" y="26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6" name="Freeform 37"/>
              <p:cNvSpPr>
                <a:spLocks/>
              </p:cNvSpPr>
              <p:nvPr/>
            </p:nvSpPr>
            <p:spPr bwMode="gray">
              <a:xfrm>
                <a:off x="3768" y="2901"/>
                <a:ext cx="88" cy="64"/>
              </a:xfrm>
              <a:custGeom>
                <a:avLst/>
                <a:gdLst>
                  <a:gd name="T0" fmla="*/ 3 w 96"/>
                  <a:gd name="T1" fmla="*/ 64 h 69"/>
                  <a:gd name="T2" fmla="*/ 3 w 96"/>
                  <a:gd name="T3" fmla="*/ 67 h 69"/>
                  <a:gd name="T4" fmla="*/ 8 w 96"/>
                  <a:gd name="T5" fmla="*/ 69 h 69"/>
                  <a:gd name="T6" fmla="*/ 24 w 96"/>
                  <a:gd name="T7" fmla="*/ 61 h 69"/>
                  <a:gd name="T8" fmla="*/ 57 w 96"/>
                  <a:gd name="T9" fmla="*/ 58 h 69"/>
                  <a:gd name="T10" fmla="*/ 57 w 96"/>
                  <a:gd name="T11" fmla="*/ 51 h 69"/>
                  <a:gd name="T12" fmla="*/ 57 w 96"/>
                  <a:gd name="T13" fmla="*/ 45 h 69"/>
                  <a:gd name="T14" fmla="*/ 62 w 96"/>
                  <a:gd name="T15" fmla="*/ 40 h 69"/>
                  <a:gd name="T16" fmla="*/ 68 w 96"/>
                  <a:gd name="T17" fmla="*/ 40 h 69"/>
                  <a:gd name="T18" fmla="*/ 77 w 96"/>
                  <a:gd name="T19" fmla="*/ 34 h 69"/>
                  <a:gd name="T20" fmla="*/ 83 w 96"/>
                  <a:gd name="T21" fmla="*/ 30 h 69"/>
                  <a:gd name="T22" fmla="*/ 83 w 96"/>
                  <a:gd name="T23" fmla="*/ 27 h 69"/>
                  <a:gd name="T24" fmla="*/ 84 w 96"/>
                  <a:gd name="T25" fmla="*/ 24 h 69"/>
                  <a:gd name="T26" fmla="*/ 92 w 96"/>
                  <a:gd name="T27" fmla="*/ 24 h 69"/>
                  <a:gd name="T28" fmla="*/ 96 w 96"/>
                  <a:gd name="T29" fmla="*/ 24 h 69"/>
                  <a:gd name="T30" fmla="*/ 95 w 96"/>
                  <a:gd name="T31" fmla="*/ 21 h 69"/>
                  <a:gd name="T32" fmla="*/ 92 w 96"/>
                  <a:gd name="T33" fmla="*/ 21 h 69"/>
                  <a:gd name="T34" fmla="*/ 92 w 96"/>
                  <a:gd name="T35" fmla="*/ 15 h 69"/>
                  <a:gd name="T36" fmla="*/ 93 w 96"/>
                  <a:gd name="T37" fmla="*/ 10 h 69"/>
                  <a:gd name="T38" fmla="*/ 96 w 96"/>
                  <a:gd name="T39" fmla="*/ 7 h 69"/>
                  <a:gd name="T40" fmla="*/ 95 w 96"/>
                  <a:gd name="T41" fmla="*/ 3 h 69"/>
                  <a:gd name="T42" fmla="*/ 93 w 96"/>
                  <a:gd name="T43" fmla="*/ 0 h 69"/>
                  <a:gd name="T44" fmla="*/ 89 w 96"/>
                  <a:gd name="T45" fmla="*/ 3 h 69"/>
                  <a:gd name="T46" fmla="*/ 84 w 96"/>
                  <a:gd name="T47" fmla="*/ 7 h 69"/>
                  <a:gd name="T48" fmla="*/ 81 w 96"/>
                  <a:gd name="T49" fmla="*/ 4 h 69"/>
                  <a:gd name="T50" fmla="*/ 77 w 96"/>
                  <a:gd name="T51" fmla="*/ 3 h 69"/>
                  <a:gd name="T52" fmla="*/ 66 w 96"/>
                  <a:gd name="T53" fmla="*/ 12 h 69"/>
                  <a:gd name="T54" fmla="*/ 53 w 96"/>
                  <a:gd name="T55" fmla="*/ 28 h 69"/>
                  <a:gd name="T56" fmla="*/ 50 w 96"/>
                  <a:gd name="T57" fmla="*/ 24 h 69"/>
                  <a:gd name="T58" fmla="*/ 45 w 96"/>
                  <a:gd name="T59" fmla="*/ 21 h 69"/>
                  <a:gd name="T60" fmla="*/ 44 w 96"/>
                  <a:gd name="T61" fmla="*/ 16 h 69"/>
                  <a:gd name="T62" fmla="*/ 32 w 96"/>
                  <a:gd name="T63" fmla="*/ 19 h 69"/>
                  <a:gd name="T64" fmla="*/ 23 w 96"/>
                  <a:gd name="T65" fmla="*/ 21 h 69"/>
                  <a:gd name="T66" fmla="*/ 15 w 96"/>
                  <a:gd name="T67" fmla="*/ 27 h 69"/>
                  <a:gd name="T68" fmla="*/ 12 w 96"/>
                  <a:gd name="T69" fmla="*/ 31 h 69"/>
                  <a:gd name="T70" fmla="*/ 15 w 96"/>
                  <a:gd name="T71" fmla="*/ 33 h 69"/>
                  <a:gd name="T72" fmla="*/ 18 w 96"/>
                  <a:gd name="T73" fmla="*/ 34 h 69"/>
                  <a:gd name="T74" fmla="*/ 18 w 96"/>
                  <a:gd name="T75" fmla="*/ 46 h 69"/>
                  <a:gd name="T76" fmla="*/ 12 w 96"/>
                  <a:gd name="T77" fmla="*/ 57 h 69"/>
                  <a:gd name="T78" fmla="*/ 8 w 96"/>
                  <a:gd name="T79" fmla="*/ 61 h 69"/>
                  <a:gd name="T80" fmla="*/ 3 w 96"/>
                  <a:gd name="T81" fmla="*/ 63 h 69"/>
                  <a:gd name="T82" fmla="*/ 0 w 96"/>
                  <a:gd name="T83" fmla="*/ 66 h 69"/>
                  <a:gd name="T84" fmla="*/ 2 w 96"/>
                  <a:gd name="T85" fmla="*/ 66 h 69"/>
                  <a:gd name="T86" fmla="*/ 3 w 96"/>
                  <a:gd name="T87" fmla="*/ 66 h 69"/>
                  <a:gd name="T88" fmla="*/ 3 w 96"/>
                  <a:gd name="T89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6" h="69">
                    <a:moveTo>
                      <a:pt x="3" y="63"/>
                    </a:moveTo>
                    <a:lnTo>
                      <a:pt x="3" y="64"/>
                    </a:lnTo>
                    <a:lnTo>
                      <a:pt x="3" y="67"/>
                    </a:lnTo>
                    <a:lnTo>
                      <a:pt x="3" y="67"/>
                    </a:lnTo>
                    <a:lnTo>
                      <a:pt x="5" y="69"/>
                    </a:lnTo>
                    <a:lnTo>
                      <a:pt x="8" y="69"/>
                    </a:lnTo>
                    <a:lnTo>
                      <a:pt x="9" y="67"/>
                    </a:lnTo>
                    <a:lnTo>
                      <a:pt x="24" y="61"/>
                    </a:lnTo>
                    <a:lnTo>
                      <a:pt x="41" y="58"/>
                    </a:lnTo>
                    <a:lnTo>
                      <a:pt x="57" y="58"/>
                    </a:lnTo>
                    <a:lnTo>
                      <a:pt x="57" y="55"/>
                    </a:lnTo>
                    <a:lnTo>
                      <a:pt x="57" y="51"/>
                    </a:lnTo>
                    <a:lnTo>
                      <a:pt x="57" y="48"/>
                    </a:lnTo>
                    <a:lnTo>
                      <a:pt x="57" y="45"/>
                    </a:lnTo>
                    <a:lnTo>
                      <a:pt x="59" y="42"/>
                    </a:lnTo>
                    <a:lnTo>
                      <a:pt x="62" y="40"/>
                    </a:lnTo>
                    <a:lnTo>
                      <a:pt x="65" y="40"/>
                    </a:lnTo>
                    <a:lnTo>
                      <a:pt x="68" y="40"/>
                    </a:lnTo>
                    <a:lnTo>
                      <a:pt x="69" y="39"/>
                    </a:lnTo>
                    <a:lnTo>
                      <a:pt x="77" y="34"/>
                    </a:lnTo>
                    <a:lnTo>
                      <a:pt x="83" y="31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7"/>
                    </a:lnTo>
                    <a:lnTo>
                      <a:pt x="83" y="25"/>
                    </a:lnTo>
                    <a:lnTo>
                      <a:pt x="84" y="24"/>
                    </a:lnTo>
                    <a:lnTo>
                      <a:pt x="87" y="24"/>
                    </a:lnTo>
                    <a:lnTo>
                      <a:pt x="92" y="24"/>
                    </a:lnTo>
                    <a:lnTo>
                      <a:pt x="96" y="24"/>
                    </a:lnTo>
                    <a:lnTo>
                      <a:pt x="96" y="24"/>
                    </a:lnTo>
                    <a:lnTo>
                      <a:pt x="96" y="22"/>
                    </a:lnTo>
                    <a:lnTo>
                      <a:pt x="95" y="21"/>
                    </a:lnTo>
                    <a:lnTo>
                      <a:pt x="93" y="21"/>
                    </a:lnTo>
                    <a:lnTo>
                      <a:pt x="92" y="21"/>
                    </a:lnTo>
                    <a:lnTo>
                      <a:pt x="92" y="18"/>
                    </a:lnTo>
                    <a:lnTo>
                      <a:pt x="92" y="15"/>
                    </a:lnTo>
                    <a:lnTo>
                      <a:pt x="92" y="12"/>
                    </a:lnTo>
                    <a:lnTo>
                      <a:pt x="93" y="10"/>
                    </a:lnTo>
                    <a:lnTo>
                      <a:pt x="96" y="7"/>
                    </a:lnTo>
                    <a:lnTo>
                      <a:pt x="96" y="7"/>
                    </a:lnTo>
                    <a:lnTo>
                      <a:pt x="96" y="6"/>
                    </a:lnTo>
                    <a:lnTo>
                      <a:pt x="95" y="3"/>
                    </a:lnTo>
                    <a:lnTo>
                      <a:pt x="95" y="1"/>
                    </a:lnTo>
                    <a:lnTo>
                      <a:pt x="93" y="0"/>
                    </a:lnTo>
                    <a:lnTo>
                      <a:pt x="92" y="1"/>
                    </a:lnTo>
                    <a:lnTo>
                      <a:pt x="89" y="3"/>
                    </a:lnTo>
                    <a:lnTo>
                      <a:pt x="86" y="4"/>
                    </a:lnTo>
                    <a:lnTo>
                      <a:pt x="84" y="7"/>
                    </a:lnTo>
                    <a:lnTo>
                      <a:pt x="83" y="6"/>
                    </a:lnTo>
                    <a:lnTo>
                      <a:pt x="81" y="4"/>
                    </a:lnTo>
                    <a:lnTo>
                      <a:pt x="78" y="3"/>
                    </a:lnTo>
                    <a:lnTo>
                      <a:pt x="77" y="3"/>
                    </a:lnTo>
                    <a:lnTo>
                      <a:pt x="74" y="4"/>
                    </a:lnTo>
                    <a:lnTo>
                      <a:pt x="66" y="12"/>
                    </a:lnTo>
                    <a:lnTo>
                      <a:pt x="60" y="21"/>
                    </a:lnTo>
                    <a:lnTo>
                      <a:pt x="53" y="28"/>
                    </a:lnTo>
                    <a:lnTo>
                      <a:pt x="51" y="27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5" y="21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38" y="18"/>
                    </a:lnTo>
                    <a:lnTo>
                      <a:pt x="32" y="19"/>
                    </a:lnTo>
                    <a:lnTo>
                      <a:pt x="26" y="21"/>
                    </a:lnTo>
                    <a:lnTo>
                      <a:pt x="23" y="21"/>
                    </a:lnTo>
                    <a:lnTo>
                      <a:pt x="18" y="24"/>
                    </a:lnTo>
                    <a:lnTo>
                      <a:pt x="15" y="27"/>
                    </a:lnTo>
                    <a:lnTo>
                      <a:pt x="12" y="30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5" y="33"/>
                    </a:lnTo>
                    <a:lnTo>
                      <a:pt x="17" y="33"/>
                    </a:lnTo>
                    <a:lnTo>
                      <a:pt x="18" y="34"/>
                    </a:lnTo>
                    <a:lnTo>
                      <a:pt x="18" y="40"/>
                    </a:lnTo>
                    <a:lnTo>
                      <a:pt x="18" y="46"/>
                    </a:lnTo>
                    <a:lnTo>
                      <a:pt x="15" y="52"/>
                    </a:lnTo>
                    <a:lnTo>
                      <a:pt x="12" y="57"/>
                    </a:lnTo>
                    <a:lnTo>
                      <a:pt x="9" y="60"/>
                    </a:lnTo>
                    <a:lnTo>
                      <a:pt x="8" y="61"/>
                    </a:lnTo>
                    <a:lnTo>
                      <a:pt x="5" y="63"/>
                    </a:lnTo>
                    <a:lnTo>
                      <a:pt x="3" y="63"/>
                    </a:lnTo>
                    <a:lnTo>
                      <a:pt x="2" y="64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6"/>
                    </a:lnTo>
                    <a:lnTo>
                      <a:pt x="3" y="66"/>
                    </a:lnTo>
                    <a:lnTo>
                      <a:pt x="5" y="67"/>
                    </a:lnTo>
                    <a:lnTo>
                      <a:pt x="3" y="6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7" name="Freeform 38"/>
              <p:cNvSpPr>
                <a:spLocks/>
              </p:cNvSpPr>
              <p:nvPr/>
            </p:nvSpPr>
            <p:spPr bwMode="gray">
              <a:xfrm>
                <a:off x="3747" y="2954"/>
                <a:ext cx="493" cy="484"/>
              </a:xfrm>
              <a:custGeom>
                <a:avLst/>
                <a:gdLst>
                  <a:gd name="T0" fmla="*/ 446 w 532"/>
                  <a:gd name="T1" fmla="*/ 462 h 522"/>
                  <a:gd name="T2" fmla="*/ 464 w 532"/>
                  <a:gd name="T3" fmla="*/ 475 h 522"/>
                  <a:gd name="T4" fmla="*/ 494 w 532"/>
                  <a:gd name="T5" fmla="*/ 499 h 522"/>
                  <a:gd name="T6" fmla="*/ 380 w 532"/>
                  <a:gd name="T7" fmla="*/ 522 h 522"/>
                  <a:gd name="T8" fmla="*/ 363 w 532"/>
                  <a:gd name="T9" fmla="*/ 520 h 522"/>
                  <a:gd name="T10" fmla="*/ 320 w 532"/>
                  <a:gd name="T11" fmla="*/ 517 h 522"/>
                  <a:gd name="T12" fmla="*/ 282 w 532"/>
                  <a:gd name="T13" fmla="*/ 498 h 522"/>
                  <a:gd name="T14" fmla="*/ 87 w 532"/>
                  <a:gd name="T15" fmla="*/ 492 h 522"/>
                  <a:gd name="T16" fmla="*/ 45 w 532"/>
                  <a:gd name="T17" fmla="*/ 490 h 522"/>
                  <a:gd name="T18" fmla="*/ 30 w 532"/>
                  <a:gd name="T19" fmla="*/ 492 h 522"/>
                  <a:gd name="T20" fmla="*/ 7 w 532"/>
                  <a:gd name="T21" fmla="*/ 495 h 522"/>
                  <a:gd name="T22" fmla="*/ 1 w 532"/>
                  <a:gd name="T23" fmla="*/ 490 h 522"/>
                  <a:gd name="T24" fmla="*/ 3 w 532"/>
                  <a:gd name="T25" fmla="*/ 472 h 522"/>
                  <a:gd name="T26" fmla="*/ 7 w 532"/>
                  <a:gd name="T27" fmla="*/ 468 h 522"/>
                  <a:gd name="T28" fmla="*/ 13 w 532"/>
                  <a:gd name="T29" fmla="*/ 417 h 522"/>
                  <a:gd name="T30" fmla="*/ 21 w 532"/>
                  <a:gd name="T31" fmla="*/ 406 h 522"/>
                  <a:gd name="T32" fmla="*/ 18 w 532"/>
                  <a:gd name="T33" fmla="*/ 402 h 522"/>
                  <a:gd name="T34" fmla="*/ 25 w 532"/>
                  <a:gd name="T35" fmla="*/ 375 h 522"/>
                  <a:gd name="T36" fmla="*/ 27 w 532"/>
                  <a:gd name="T37" fmla="*/ 362 h 522"/>
                  <a:gd name="T38" fmla="*/ 34 w 532"/>
                  <a:gd name="T39" fmla="*/ 337 h 522"/>
                  <a:gd name="T40" fmla="*/ 67 w 532"/>
                  <a:gd name="T41" fmla="*/ 295 h 522"/>
                  <a:gd name="T42" fmla="*/ 90 w 532"/>
                  <a:gd name="T43" fmla="*/ 223 h 522"/>
                  <a:gd name="T44" fmla="*/ 82 w 532"/>
                  <a:gd name="T45" fmla="*/ 208 h 522"/>
                  <a:gd name="T46" fmla="*/ 78 w 532"/>
                  <a:gd name="T47" fmla="*/ 199 h 522"/>
                  <a:gd name="T48" fmla="*/ 67 w 532"/>
                  <a:gd name="T49" fmla="*/ 179 h 522"/>
                  <a:gd name="T50" fmla="*/ 64 w 532"/>
                  <a:gd name="T51" fmla="*/ 152 h 522"/>
                  <a:gd name="T52" fmla="*/ 55 w 532"/>
                  <a:gd name="T53" fmla="*/ 129 h 522"/>
                  <a:gd name="T54" fmla="*/ 66 w 532"/>
                  <a:gd name="T55" fmla="*/ 119 h 522"/>
                  <a:gd name="T56" fmla="*/ 67 w 532"/>
                  <a:gd name="T57" fmla="*/ 107 h 522"/>
                  <a:gd name="T58" fmla="*/ 51 w 532"/>
                  <a:gd name="T59" fmla="*/ 75 h 522"/>
                  <a:gd name="T60" fmla="*/ 45 w 532"/>
                  <a:gd name="T61" fmla="*/ 51 h 522"/>
                  <a:gd name="T62" fmla="*/ 22 w 532"/>
                  <a:gd name="T63" fmla="*/ 18 h 522"/>
                  <a:gd name="T64" fmla="*/ 87 w 532"/>
                  <a:gd name="T65" fmla="*/ 2 h 522"/>
                  <a:gd name="T66" fmla="*/ 162 w 532"/>
                  <a:gd name="T67" fmla="*/ 2 h 522"/>
                  <a:gd name="T68" fmla="*/ 195 w 532"/>
                  <a:gd name="T69" fmla="*/ 3 h 522"/>
                  <a:gd name="T70" fmla="*/ 212 w 532"/>
                  <a:gd name="T71" fmla="*/ 8 h 522"/>
                  <a:gd name="T72" fmla="*/ 231 w 532"/>
                  <a:gd name="T73" fmla="*/ 57 h 522"/>
                  <a:gd name="T74" fmla="*/ 260 w 532"/>
                  <a:gd name="T75" fmla="*/ 95 h 522"/>
                  <a:gd name="T76" fmla="*/ 282 w 532"/>
                  <a:gd name="T77" fmla="*/ 95 h 522"/>
                  <a:gd name="T78" fmla="*/ 329 w 532"/>
                  <a:gd name="T79" fmla="*/ 89 h 522"/>
                  <a:gd name="T80" fmla="*/ 338 w 532"/>
                  <a:gd name="T81" fmla="*/ 57 h 522"/>
                  <a:gd name="T82" fmla="*/ 338 w 532"/>
                  <a:gd name="T83" fmla="*/ 54 h 522"/>
                  <a:gd name="T84" fmla="*/ 371 w 532"/>
                  <a:gd name="T85" fmla="*/ 48 h 522"/>
                  <a:gd name="T86" fmla="*/ 384 w 532"/>
                  <a:gd name="T87" fmla="*/ 54 h 522"/>
                  <a:gd name="T88" fmla="*/ 400 w 532"/>
                  <a:gd name="T89" fmla="*/ 60 h 522"/>
                  <a:gd name="T90" fmla="*/ 434 w 532"/>
                  <a:gd name="T91" fmla="*/ 69 h 522"/>
                  <a:gd name="T92" fmla="*/ 442 w 532"/>
                  <a:gd name="T93" fmla="*/ 117 h 522"/>
                  <a:gd name="T94" fmla="*/ 442 w 532"/>
                  <a:gd name="T95" fmla="*/ 120 h 522"/>
                  <a:gd name="T96" fmla="*/ 437 w 532"/>
                  <a:gd name="T97" fmla="*/ 145 h 522"/>
                  <a:gd name="T98" fmla="*/ 452 w 532"/>
                  <a:gd name="T99" fmla="*/ 181 h 522"/>
                  <a:gd name="T100" fmla="*/ 455 w 532"/>
                  <a:gd name="T101" fmla="*/ 215 h 522"/>
                  <a:gd name="T102" fmla="*/ 455 w 532"/>
                  <a:gd name="T103" fmla="*/ 236 h 522"/>
                  <a:gd name="T104" fmla="*/ 469 w 532"/>
                  <a:gd name="T105" fmla="*/ 226 h 522"/>
                  <a:gd name="T106" fmla="*/ 511 w 532"/>
                  <a:gd name="T107" fmla="*/ 227 h 522"/>
                  <a:gd name="T108" fmla="*/ 529 w 532"/>
                  <a:gd name="T109" fmla="*/ 230 h 522"/>
                  <a:gd name="T110" fmla="*/ 529 w 532"/>
                  <a:gd name="T111" fmla="*/ 272 h 522"/>
                  <a:gd name="T112" fmla="*/ 526 w 532"/>
                  <a:gd name="T113" fmla="*/ 308 h 522"/>
                  <a:gd name="T114" fmla="*/ 439 w 532"/>
                  <a:gd name="T115" fmla="*/ 314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2" h="522">
                    <a:moveTo>
                      <a:pt x="439" y="444"/>
                    </a:moveTo>
                    <a:lnTo>
                      <a:pt x="440" y="448"/>
                    </a:lnTo>
                    <a:lnTo>
                      <a:pt x="442" y="453"/>
                    </a:lnTo>
                    <a:lnTo>
                      <a:pt x="445" y="456"/>
                    </a:lnTo>
                    <a:lnTo>
                      <a:pt x="445" y="459"/>
                    </a:lnTo>
                    <a:lnTo>
                      <a:pt x="446" y="462"/>
                    </a:lnTo>
                    <a:lnTo>
                      <a:pt x="448" y="463"/>
                    </a:lnTo>
                    <a:lnTo>
                      <a:pt x="451" y="465"/>
                    </a:lnTo>
                    <a:lnTo>
                      <a:pt x="454" y="465"/>
                    </a:lnTo>
                    <a:lnTo>
                      <a:pt x="457" y="466"/>
                    </a:lnTo>
                    <a:lnTo>
                      <a:pt x="461" y="471"/>
                    </a:lnTo>
                    <a:lnTo>
                      <a:pt x="464" y="475"/>
                    </a:lnTo>
                    <a:lnTo>
                      <a:pt x="469" y="480"/>
                    </a:lnTo>
                    <a:lnTo>
                      <a:pt x="472" y="484"/>
                    </a:lnTo>
                    <a:lnTo>
                      <a:pt x="476" y="489"/>
                    </a:lnTo>
                    <a:lnTo>
                      <a:pt x="482" y="493"/>
                    </a:lnTo>
                    <a:lnTo>
                      <a:pt x="488" y="496"/>
                    </a:lnTo>
                    <a:lnTo>
                      <a:pt x="494" y="499"/>
                    </a:lnTo>
                    <a:lnTo>
                      <a:pt x="499" y="504"/>
                    </a:lnTo>
                    <a:lnTo>
                      <a:pt x="406" y="522"/>
                    </a:lnTo>
                    <a:lnTo>
                      <a:pt x="404" y="520"/>
                    </a:lnTo>
                    <a:lnTo>
                      <a:pt x="397" y="519"/>
                    </a:lnTo>
                    <a:lnTo>
                      <a:pt x="388" y="517"/>
                    </a:lnTo>
                    <a:lnTo>
                      <a:pt x="380" y="522"/>
                    </a:lnTo>
                    <a:lnTo>
                      <a:pt x="380" y="522"/>
                    </a:lnTo>
                    <a:lnTo>
                      <a:pt x="377" y="522"/>
                    </a:lnTo>
                    <a:lnTo>
                      <a:pt x="374" y="522"/>
                    </a:lnTo>
                    <a:lnTo>
                      <a:pt x="369" y="522"/>
                    </a:lnTo>
                    <a:lnTo>
                      <a:pt x="366" y="520"/>
                    </a:lnTo>
                    <a:lnTo>
                      <a:pt x="363" y="520"/>
                    </a:lnTo>
                    <a:lnTo>
                      <a:pt x="360" y="517"/>
                    </a:lnTo>
                    <a:lnTo>
                      <a:pt x="357" y="517"/>
                    </a:lnTo>
                    <a:lnTo>
                      <a:pt x="350" y="517"/>
                    </a:lnTo>
                    <a:lnTo>
                      <a:pt x="339" y="517"/>
                    </a:lnTo>
                    <a:lnTo>
                      <a:pt x="327" y="517"/>
                    </a:lnTo>
                    <a:lnTo>
                      <a:pt x="320" y="517"/>
                    </a:lnTo>
                    <a:lnTo>
                      <a:pt x="317" y="514"/>
                    </a:lnTo>
                    <a:lnTo>
                      <a:pt x="315" y="516"/>
                    </a:lnTo>
                    <a:lnTo>
                      <a:pt x="311" y="516"/>
                    </a:lnTo>
                    <a:lnTo>
                      <a:pt x="305" y="514"/>
                    </a:lnTo>
                    <a:lnTo>
                      <a:pt x="296" y="510"/>
                    </a:lnTo>
                    <a:lnTo>
                      <a:pt x="282" y="498"/>
                    </a:lnTo>
                    <a:lnTo>
                      <a:pt x="118" y="496"/>
                    </a:lnTo>
                    <a:lnTo>
                      <a:pt x="115" y="498"/>
                    </a:lnTo>
                    <a:lnTo>
                      <a:pt x="109" y="501"/>
                    </a:lnTo>
                    <a:lnTo>
                      <a:pt x="100" y="501"/>
                    </a:lnTo>
                    <a:lnTo>
                      <a:pt x="90" y="493"/>
                    </a:lnTo>
                    <a:lnTo>
                      <a:pt x="87" y="492"/>
                    </a:lnTo>
                    <a:lnTo>
                      <a:pt x="79" y="487"/>
                    </a:lnTo>
                    <a:lnTo>
                      <a:pt x="67" y="483"/>
                    </a:lnTo>
                    <a:lnTo>
                      <a:pt x="57" y="483"/>
                    </a:lnTo>
                    <a:lnTo>
                      <a:pt x="45" y="489"/>
                    </a:lnTo>
                    <a:lnTo>
                      <a:pt x="45" y="489"/>
                    </a:lnTo>
                    <a:lnTo>
                      <a:pt x="45" y="490"/>
                    </a:lnTo>
                    <a:lnTo>
                      <a:pt x="43" y="492"/>
                    </a:lnTo>
                    <a:lnTo>
                      <a:pt x="43" y="492"/>
                    </a:lnTo>
                    <a:lnTo>
                      <a:pt x="40" y="493"/>
                    </a:lnTo>
                    <a:lnTo>
                      <a:pt x="37" y="493"/>
                    </a:lnTo>
                    <a:lnTo>
                      <a:pt x="34" y="493"/>
                    </a:lnTo>
                    <a:lnTo>
                      <a:pt x="30" y="492"/>
                    </a:lnTo>
                    <a:lnTo>
                      <a:pt x="24" y="489"/>
                    </a:lnTo>
                    <a:lnTo>
                      <a:pt x="21" y="489"/>
                    </a:lnTo>
                    <a:lnTo>
                      <a:pt x="18" y="489"/>
                    </a:lnTo>
                    <a:lnTo>
                      <a:pt x="15" y="490"/>
                    </a:lnTo>
                    <a:lnTo>
                      <a:pt x="12" y="493"/>
                    </a:lnTo>
                    <a:lnTo>
                      <a:pt x="7" y="495"/>
                    </a:lnTo>
                    <a:lnTo>
                      <a:pt x="4" y="498"/>
                    </a:lnTo>
                    <a:lnTo>
                      <a:pt x="4" y="495"/>
                    </a:lnTo>
                    <a:lnTo>
                      <a:pt x="4" y="492"/>
                    </a:lnTo>
                    <a:lnTo>
                      <a:pt x="3" y="492"/>
                    </a:lnTo>
                    <a:lnTo>
                      <a:pt x="3" y="492"/>
                    </a:lnTo>
                    <a:lnTo>
                      <a:pt x="1" y="490"/>
                    </a:lnTo>
                    <a:lnTo>
                      <a:pt x="6" y="486"/>
                    </a:lnTo>
                    <a:lnTo>
                      <a:pt x="7" y="480"/>
                    </a:lnTo>
                    <a:lnTo>
                      <a:pt x="7" y="474"/>
                    </a:lnTo>
                    <a:lnTo>
                      <a:pt x="6" y="474"/>
                    </a:lnTo>
                    <a:lnTo>
                      <a:pt x="4" y="474"/>
                    </a:lnTo>
                    <a:lnTo>
                      <a:pt x="3" y="472"/>
                    </a:lnTo>
                    <a:lnTo>
                      <a:pt x="3" y="469"/>
                    </a:lnTo>
                    <a:lnTo>
                      <a:pt x="1" y="466"/>
                    </a:lnTo>
                    <a:lnTo>
                      <a:pt x="0" y="465"/>
                    </a:lnTo>
                    <a:lnTo>
                      <a:pt x="3" y="465"/>
                    </a:lnTo>
                    <a:lnTo>
                      <a:pt x="4" y="466"/>
                    </a:lnTo>
                    <a:lnTo>
                      <a:pt x="7" y="468"/>
                    </a:lnTo>
                    <a:lnTo>
                      <a:pt x="6" y="456"/>
                    </a:lnTo>
                    <a:lnTo>
                      <a:pt x="6" y="444"/>
                    </a:lnTo>
                    <a:lnTo>
                      <a:pt x="4" y="433"/>
                    </a:lnTo>
                    <a:lnTo>
                      <a:pt x="9" y="429"/>
                    </a:lnTo>
                    <a:lnTo>
                      <a:pt x="12" y="423"/>
                    </a:lnTo>
                    <a:lnTo>
                      <a:pt x="13" y="417"/>
                    </a:lnTo>
                    <a:lnTo>
                      <a:pt x="16" y="412"/>
                    </a:lnTo>
                    <a:lnTo>
                      <a:pt x="18" y="412"/>
                    </a:lnTo>
                    <a:lnTo>
                      <a:pt x="19" y="411"/>
                    </a:lnTo>
                    <a:lnTo>
                      <a:pt x="19" y="411"/>
                    </a:lnTo>
                    <a:lnTo>
                      <a:pt x="21" y="409"/>
                    </a:lnTo>
                    <a:lnTo>
                      <a:pt x="21" y="406"/>
                    </a:lnTo>
                    <a:lnTo>
                      <a:pt x="19" y="405"/>
                    </a:lnTo>
                    <a:lnTo>
                      <a:pt x="19" y="405"/>
                    </a:lnTo>
                    <a:lnTo>
                      <a:pt x="18" y="406"/>
                    </a:lnTo>
                    <a:lnTo>
                      <a:pt x="18" y="405"/>
                    </a:lnTo>
                    <a:lnTo>
                      <a:pt x="18" y="403"/>
                    </a:lnTo>
                    <a:lnTo>
                      <a:pt x="18" y="402"/>
                    </a:lnTo>
                    <a:lnTo>
                      <a:pt x="24" y="390"/>
                    </a:lnTo>
                    <a:lnTo>
                      <a:pt x="27" y="376"/>
                    </a:lnTo>
                    <a:lnTo>
                      <a:pt x="27" y="376"/>
                    </a:lnTo>
                    <a:lnTo>
                      <a:pt x="27" y="376"/>
                    </a:lnTo>
                    <a:lnTo>
                      <a:pt x="25" y="375"/>
                    </a:lnTo>
                    <a:lnTo>
                      <a:pt x="25" y="375"/>
                    </a:lnTo>
                    <a:lnTo>
                      <a:pt x="25" y="375"/>
                    </a:lnTo>
                    <a:lnTo>
                      <a:pt x="27" y="375"/>
                    </a:lnTo>
                    <a:lnTo>
                      <a:pt x="27" y="373"/>
                    </a:lnTo>
                    <a:lnTo>
                      <a:pt x="28" y="370"/>
                    </a:lnTo>
                    <a:lnTo>
                      <a:pt x="28" y="367"/>
                    </a:lnTo>
                    <a:lnTo>
                      <a:pt x="27" y="362"/>
                    </a:lnTo>
                    <a:lnTo>
                      <a:pt x="27" y="359"/>
                    </a:lnTo>
                    <a:lnTo>
                      <a:pt x="27" y="356"/>
                    </a:lnTo>
                    <a:lnTo>
                      <a:pt x="28" y="353"/>
                    </a:lnTo>
                    <a:lnTo>
                      <a:pt x="30" y="352"/>
                    </a:lnTo>
                    <a:lnTo>
                      <a:pt x="31" y="349"/>
                    </a:lnTo>
                    <a:lnTo>
                      <a:pt x="34" y="337"/>
                    </a:lnTo>
                    <a:lnTo>
                      <a:pt x="39" y="325"/>
                    </a:lnTo>
                    <a:lnTo>
                      <a:pt x="43" y="319"/>
                    </a:lnTo>
                    <a:lnTo>
                      <a:pt x="48" y="314"/>
                    </a:lnTo>
                    <a:lnTo>
                      <a:pt x="54" y="310"/>
                    </a:lnTo>
                    <a:lnTo>
                      <a:pt x="58" y="305"/>
                    </a:lnTo>
                    <a:lnTo>
                      <a:pt x="67" y="295"/>
                    </a:lnTo>
                    <a:lnTo>
                      <a:pt x="76" y="286"/>
                    </a:lnTo>
                    <a:lnTo>
                      <a:pt x="85" y="275"/>
                    </a:lnTo>
                    <a:lnTo>
                      <a:pt x="90" y="263"/>
                    </a:lnTo>
                    <a:lnTo>
                      <a:pt x="93" y="245"/>
                    </a:lnTo>
                    <a:lnTo>
                      <a:pt x="91" y="227"/>
                    </a:lnTo>
                    <a:lnTo>
                      <a:pt x="90" y="223"/>
                    </a:lnTo>
                    <a:lnTo>
                      <a:pt x="91" y="218"/>
                    </a:lnTo>
                    <a:lnTo>
                      <a:pt x="90" y="214"/>
                    </a:lnTo>
                    <a:lnTo>
                      <a:pt x="90" y="212"/>
                    </a:lnTo>
                    <a:lnTo>
                      <a:pt x="87" y="211"/>
                    </a:lnTo>
                    <a:lnTo>
                      <a:pt x="85" y="209"/>
                    </a:lnTo>
                    <a:lnTo>
                      <a:pt x="82" y="208"/>
                    </a:lnTo>
                    <a:lnTo>
                      <a:pt x="82" y="206"/>
                    </a:lnTo>
                    <a:lnTo>
                      <a:pt x="82" y="205"/>
                    </a:lnTo>
                    <a:lnTo>
                      <a:pt x="82" y="203"/>
                    </a:lnTo>
                    <a:lnTo>
                      <a:pt x="82" y="203"/>
                    </a:lnTo>
                    <a:lnTo>
                      <a:pt x="79" y="200"/>
                    </a:lnTo>
                    <a:lnTo>
                      <a:pt x="78" y="199"/>
                    </a:lnTo>
                    <a:lnTo>
                      <a:pt x="76" y="196"/>
                    </a:lnTo>
                    <a:lnTo>
                      <a:pt x="76" y="191"/>
                    </a:lnTo>
                    <a:lnTo>
                      <a:pt x="75" y="191"/>
                    </a:lnTo>
                    <a:lnTo>
                      <a:pt x="73" y="190"/>
                    </a:lnTo>
                    <a:lnTo>
                      <a:pt x="72" y="188"/>
                    </a:lnTo>
                    <a:lnTo>
                      <a:pt x="67" y="179"/>
                    </a:lnTo>
                    <a:lnTo>
                      <a:pt x="66" y="170"/>
                    </a:lnTo>
                    <a:lnTo>
                      <a:pt x="61" y="161"/>
                    </a:lnTo>
                    <a:lnTo>
                      <a:pt x="61" y="158"/>
                    </a:lnTo>
                    <a:lnTo>
                      <a:pt x="61" y="157"/>
                    </a:lnTo>
                    <a:lnTo>
                      <a:pt x="63" y="155"/>
                    </a:lnTo>
                    <a:lnTo>
                      <a:pt x="64" y="152"/>
                    </a:lnTo>
                    <a:lnTo>
                      <a:pt x="63" y="151"/>
                    </a:lnTo>
                    <a:lnTo>
                      <a:pt x="58" y="145"/>
                    </a:lnTo>
                    <a:lnTo>
                      <a:pt x="55" y="140"/>
                    </a:lnTo>
                    <a:lnTo>
                      <a:pt x="55" y="137"/>
                    </a:lnTo>
                    <a:lnTo>
                      <a:pt x="55" y="134"/>
                    </a:lnTo>
                    <a:lnTo>
                      <a:pt x="55" y="129"/>
                    </a:lnTo>
                    <a:lnTo>
                      <a:pt x="54" y="126"/>
                    </a:lnTo>
                    <a:lnTo>
                      <a:pt x="58" y="126"/>
                    </a:lnTo>
                    <a:lnTo>
                      <a:pt x="64" y="126"/>
                    </a:lnTo>
                    <a:lnTo>
                      <a:pt x="63" y="123"/>
                    </a:lnTo>
                    <a:lnTo>
                      <a:pt x="64" y="120"/>
                    </a:lnTo>
                    <a:lnTo>
                      <a:pt x="66" y="119"/>
                    </a:lnTo>
                    <a:lnTo>
                      <a:pt x="67" y="116"/>
                    </a:lnTo>
                    <a:lnTo>
                      <a:pt x="70" y="114"/>
                    </a:lnTo>
                    <a:lnTo>
                      <a:pt x="72" y="111"/>
                    </a:lnTo>
                    <a:lnTo>
                      <a:pt x="72" y="110"/>
                    </a:lnTo>
                    <a:lnTo>
                      <a:pt x="70" y="108"/>
                    </a:lnTo>
                    <a:lnTo>
                      <a:pt x="67" y="107"/>
                    </a:lnTo>
                    <a:lnTo>
                      <a:pt x="66" y="105"/>
                    </a:lnTo>
                    <a:lnTo>
                      <a:pt x="66" y="102"/>
                    </a:lnTo>
                    <a:lnTo>
                      <a:pt x="66" y="101"/>
                    </a:lnTo>
                    <a:lnTo>
                      <a:pt x="66" y="99"/>
                    </a:lnTo>
                    <a:lnTo>
                      <a:pt x="57" y="89"/>
                    </a:lnTo>
                    <a:lnTo>
                      <a:pt x="51" y="75"/>
                    </a:lnTo>
                    <a:lnTo>
                      <a:pt x="45" y="63"/>
                    </a:lnTo>
                    <a:lnTo>
                      <a:pt x="45" y="60"/>
                    </a:lnTo>
                    <a:lnTo>
                      <a:pt x="45" y="57"/>
                    </a:lnTo>
                    <a:lnTo>
                      <a:pt x="45" y="56"/>
                    </a:lnTo>
                    <a:lnTo>
                      <a:pt x="46" y="53"/>
                    </a:lnTo>
                    <a:lnTo>
                      <a:pt x="45" y="51"/>
                    </a:lnTo>
                    <a:lnTo>
                      <a:pt x="40" y="44"/>
                    </a:lnTo>
                    <a:lnTo>
                      <a:pt x="36" y="39"/>
                    </a:lnTo>
                    <a:lnTo>
                      <a:pt x="31" y="33"/>
                    </a:lnTo>
                    <a:lnTo>
                      <a:pt x="27" y="29"/>
                    </a:lnTo>
                    <a:lnTo>
                      <a:pt x="24" y="23"/>
                    </a:lnTo>
                    <a:lnTo>
                      <a:pt x="22" y="18"/>
                    </a:lnTo>
                    <a:lnTo>
                      <a:pt x="19" y="12"/>
                    </a:lnTo>
                    <a:lnTo>
                      <a:pt x="33" y="9"/>
                    </a:lnTo>
                    <a:lnTo>
                      <a:pt x="45" y="3"/>
                    </a:lnTo>
                    <a:lnTo>
                      <a:pt x="60" y="0"/>
                    </a:lnTo>
                    <a:lnTo>
                      <a:pt x="73" y="0"/>
                    </a:lnTo>
                    <a:lnTo>
                      <a:pt x="87" y="2"/>
                    </a:lnTo>
                    <a:lnTo>
                      <a:pt x="103" y="3"/>
                    </a:lnTo>
                    <a:lnTo>
                      <a:pt x="118" y="3"/>
                    </a:lnTo>
                    <a:lnTo>
                      <a:pt x="135" y="5"/>
                    </a:lnTo>
                    <a:lnTo>
                      <a:pt x="151" y="3"/>
                    </a:lnTo>
                    <a:lnTo>
                      <a:pt x="156" y="3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73" y="3"/>
                    </a:lnTo>
                    <a:lnTo>
                      <a:pt x="179" y="5"/>
                    </a:lnTo>
                    <a:lnTo>
                      <a:pt x="183" y="5"/>
                    </a:lnTo>
                    <a:lnTo>
                      <a:pt x="189" y="5"/>
                    </a:lnTo>
                    <a:lnTo>
                      <a:pt x="195" y="3"/>
                    </a:lnTo>
                    <a:lnTo>
                      <a:pt x="201" y="2"/>
                    </a:lnTo>
                    <a:lnTo>
                      <a:pt x="209" y="3"/>
                    </a:lnTo>
                    <a:lnTo>
                      <a:pt x="212" y="5"/>
                    </a:lnTo>
                    <a:lnTo>
                      <a:pt x="213" y="8"/>
                    </a:lnTo>
                    <a:lnTo>
                      <a:pt x="212" y="8"/>
                    </a:lnTo>
                    <a:lnTo>
                      <a:pt x="212" y="8"/>
                    </a:lnTo>
                    <a:lnTo>
                      <a:pt x="210" y="9"/>
                    </a:lnTo>
                    <a:lnTo>
                      <a:pt x="212" y="9"/>
                    </a:lnTo>
                    <a:lnTo>
                      <a:pt x="215" y="14"/>
                    </a:lnTo>
                    <a:lnTo>
                      <a:pt x="216" y="18"/>
                    </a:lnTo>
                    <a:lnTo>
                      <a:pt x="225" y="38"/>
                    </a:lnTo>
                    <a:lnTo>
                      <a:pt x="231" y="57"/>
                    </a:lnTo>
                    <a:lnTo>
                      <a:pt x="242" y="77"/>
                    </a:lnTo>
                    <a:lnTo>
                      <a:pt x="254" y="96"/>
                    </a:lnTo>
                    <a:lnTo>
                      <a:pt x="255" y="96"/>
                    </a:lnTo>
                    <a:lnTo>
                      <a:pt x="257" y="96"/>
                    </a:lnTo>
                    <a:lnTo>
                      <a:pt x="258" y="95"/>
                    </a:lnTo>
                    <a:lnTo>
                      <a:pt x="260" y="95"/>
                    </a:lnTo>
                    <a:lnTo>
                      <a:pt x="261" y="93"/>
                    </a:lnTo>
                    <a:lnTo>
                      <a:pt x="266" y="93"/>
                    </a:lnTo>
                    <a:lnTo>
                      <a:pt x="270" y="95"/>
                    </a:lnTo>
                    <a:lnTo>
                      <a:pt x="273" y="96"/>
                    </a:lnTo>
                    <a:lnTo>
                      <a:pt x="278" y="96"/>
                    </a:lnTo>
                    <a:lnTo>
                      <a:pt x="282" y="95"/>
                    </a:lnTo>
                    <a:lnTo>
                      <a:pt x="294" y="92"/>
                    </a:lnTo>
                    <a:lnTo>
                      <a:pt x="305" y="92"/>
                    </a:lnTo>
                    <a:lnTo>
                      <a:pt x="317" y="95"/>
                    </a:lnTo>
                    <a:lnTo>
                      <a:pt x="329" y="95"/>
                    </a:lnTo>
                    <a:lnTo>
                      <a:pt x="329" y="92"/>
                    </a:lnTo>
                    <a:lnTo>
                      <a:pt x="329" y="89"/>
                    </a:lnTo>
                    <a:lnTo>
                      <a:pt x="330" y="87"/>
                    </a:lnTo>
                    <a:lnTo>
                      <a:pt x="338" y="78"/>
                    </a:lnTo>
                    <a:lnTo>
                      <a:pt x="339" y="69"/>
                    </a:lnTo>
                    <a:lnTo>
                      <a:pt x="339" y="60"/>
                    </a:lnTo>
                    <a:lnTo>
                      <a:pt x="339" y="59"/>
                    </a:lnTo>
                    <a:lnTo>
                      <a:pt x="338" y="57"/>
                    </a:lnTo>
                    <a:lnTo>
                      <a:pt x="338" y="57"/>
                    </a:lnTo>
                    <a:lnTo>
                      <a:pt x="336" y="56"/>
                    </a:lnTo>
                    <a:lnTo>
                      <a:pt x="336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41" y="53"/>
                    </a:lnTo>
                    <a:lnTo>
                      <a:pt x="345" y="51"/>
                    </a:lnTo>
                    <a:lnTo>
                      <a:pt x="351" y="48"/>
                    </a:lnTo>
                    <a:lnTo>
                      <a:pt x="353" y="50"/>
                    </a:lnTo>
                    <a:lnTo>
                      <a:pt x="360" y="50"/>
                    </a:lnTo>
                    <a:lnTo>
                      <a:pt x="371" y="48"/>
                    </a:lnTo>
                    <a:lnTo>
                      <a:pt x="380" y="48"/>
                    </a:lnTo>
                    <a:lnTo>
                      <a:pt x="388" y="47"/>
                    </a:lnTo>
                    <a:lnTo>
                      <a:pt x="391" y="48"/>
                    </a:lnTo>
                    <a:lnTo>
                      <a:pt x="389" y="50"/>
                    </a:lnTo>
                    <a:lnTo>
                      <a:pt x="388" y="51"/>
                    </a:lnTo>
                    <a:lnTo>
                      <a:pt x="384" y="54"/>
                    </a:lnTo>
                    <a:lnTo>
                      <a:pt x="383" y="57"/>
                    </a:lnTo>
                    <a:lnTo>
                      <a:pt x="381" y="59"/>
                    </a:lnTo>
                    <a:lnTo>
                      <a:pt x="380" y="60"/>
                    </a:lnTo>
                    <a:lnTo>
                      <a:pt x="380" y="62"/>
                    </a:lnTo>
                    <a:lnTo>
                      <a:pt x="380" y="62"/>
                    </a:lnTo>
                    <a:lnTo>
                      <a:pt x="400" y="60"/>
                    </a:lnTo>
                    <a:lnTo>
                      <a:pt x="419" y="62"/>
                    </a:lnTo>
                    <a:lnTo>
                      <a:pt x="437" y="65"/>
                    </a:lnTo>
                    <a:lnTo>
                      <a:pt x="437" y="66"/>
                    </a:lnTo>
                    <a:lnTo>
                      <a:pt x="436" y="66"/>
                    </a:lnTo>
                    <a:lnTo>
                      <a:pt x="436" y="68"/>
                    </a:lnTo>
                    <a:lnTo>
                      <a:pt x="434" y="69"/>
                    </a:lnTo>
                    <a:lnTo>
                      <a:pt x="434" y="77"/>
                    </a:lnTo>
                    <a:lnTo>
                      <a:pt x="433" y="83"/>
                    </a:lnTo>
                    <a:lnTo>
                      <a:pt x="433" y="89"/>
                    </a:lnTo>
                    <a:lnTo>
                      <a:pt x="436" y="98"/>
                    </a:lnTo>
                    <a:lnTo>
                      <a:pt x="440" y="107"/>
                    </a:lnTo>
                    <a:lnTo>
                      <a:pt x="442" y="117"/>
                    </a:lnTo>
                    <a:lnTo>
                      <a:pt x="442" y="119"/>
                    </a:lnTo>
                    <a:lnTo>
                      <a:pt x="440" y="119"/>
                    </a:lnTo>
                    <a:lnTo>
                      <a:pt x="440" y="119"/>
                    </a:lnTo>
                    <a:lnTo>
                      <a:pt x="439" y="120"/>
                    </a:lnTo>
                    <a:lnTo>
                      <a:pt x="440" y="120"/>
                    </a:lnTo>
                    <a:lnTo>
                      <a:pt x="442" y="120"/>
                    </a:lnTo>
                    <a:lnTo>
                      <a:pt x="440" y="120"/>
                    </a:lnTo>
                    <a:lnTo>
                      <a:pt x="440" y="122"/>
                    </a:lnTo>
                    <a:lnTo>
                      <a:pt x="439" y="123"/>
                    </a:lnTo>
                    <a:lnTo>
                      <a:pt x="439" y="123"/>
                    </a:lnTo>
                    <a:lnTo>
                      <a:pt x="439" y="134"/>
                    </a:lnTo>
                    <a:lnTo>
                      <a:pt x="437" y="145"/>
                    </a:lnTo>
                    <a:lnTo>
                      <a:pt x="436" y="154"/>
                    </a:lnTo>
                    <a:lnTo>
                      <a:pt x="439" y="164"/>
                    </a:lnTo>
                    <a:lnTo>
                      <a:pt x="442" y="169"/>
                    </a:lnTo>
                    <a:lnTo>
                      <a:pt x="446" y="172"/>
                    </a:lnTo>
                    <a:lnTo>
                      <a:pt x="449" y="176"/>
                    </a:lnTo>
                    <a:lnTo>
                      <a:pt x="452" y="181"/>
                    </a:lnTo>
                    <a:lnTo>
                      <a:pt x="455" y="185"/>
                    </a:lnTo>
                    <a:lnTo>
                      <a:pt x="457" y="190"/>
                    </a:lnTo>
                    <a:lnTo>
                      <a:pt x="458" y="196"/>
                    </a:lnTo>
                    <a:lnTo>
                      <a:pt x="458" y="202"/>
                    </a:lnTo>
                    <a:lnTo>
                      <a:pt x="457" y="208"/>
                    </a:lnTo>
                    <a:lnTo>
                      <a:pt x="455" y="215"/>
                    </a:lnTo>
                    <a:lnTo>
                      <a:pt x="454" y="223"/>
                    </a:lnTo>
                    <a:lnTo>
                      <a:pt x="452" y="227"/>
                    </a:lnTo>
                    <a:lnTo>
                      <a:pt x="454" y="233"/>
                    </a:lnTo>
                    <a:lnTo>
                      <a:pt x="455" y="239"/>
                    </a:lnTo>
                    <a:lnTo>
                      <a:pt x="455" y="238"/>
                    </a:lnTo>
                    <a:lnTo>
                      <a:pt x="455" y="236"/>
                    </a:lnTo>
                    <a:lnTo>
                      <a:pt x="455" y="235"/>
                    </a:lnTo>
                    <a:lnTo>
                      <a:pt x="458" y="233"/>
                    </a:lnTo>
                    <a:lnTo>
                      <a:pt x="461" y="232"/>
                    </a:lnTo>
                    <a:lnTo>
                      <a:pt x="464" y="229"/>
                    </a:lnTo>
                    <a:lnTo>
                      <a:pt x="466" y="227"/>
                    </a:lnTo>
                    <a:lnTo>
                      <a:pt x="469" y="226"/>
                    </a:lnTo>
                    <a:lnTo>
                      <a:pt x="472" y="224"/>
                    </a:lnTo>
                    <a:lnTo>
                      <a:pt x="475" y="226"/>
                    </a:lnTo>
                    <a:lnTo>
                      <a:pt x="478" y="226"/>
                    </a:lnTo>
                    <a:lnTo>
                      <a:pt x="479" y="227"/>
                    </a:lnTo>
                    <a:lnTo>
                      <a:pt x="494" y="229"/>
                    </a:lnTo>
                    <a:lnTo>
                      <a:pt x="511" y="227"/>
                    </a:lnTo>
                    <a:lnTo>
                      <a:pt x="526" y="223"/>
                    </a:lnTo>
                    <a:lnTo>
                      <a:pt x="524" y="224"/>
                    </a:lnTo>
                    <a:lnTo>
                      <a:pt x="524" y="224"/>
                    </a:lnTo>
                    <a:lnTo>
                      <a:pt x="526" y="226"/>
                    </a:lnTo>
                    <a:lnTo>
                      <a:pt x="526" y="227"/>
                    </a:lnTo>
                    <a:lnTo>
                      <a:pt x="529" y="230"/>
                    </a:lnTo>
                    <a:lnTo>
                      <a:pt x="530" y="233"/>
                    </a:lnTo>
                    <a:lnTo>
                      <a:pt x="532" y="236"/>
                    </a:lnTo>
                    <a:lnTo>
                      <a:pt x="532" y="241"/>
                    </a:lnTo>
                    <a:lnTo>
                      <a:pt x="532" y="244"/>
                    </a:lnTo>
                    <a:lnTo>
                      <a:pt x="527" y="257"/>
                    </a:lnTo>
                    <a:lnTo>
                      <a:pt x="529" y="272"/>
                    </a:lnTo>
                    <a:lnTo>
                      <a:pt x="529" y="281"/>
                    </a:lnTo>
                    <a:lnTo>
                      <a:pt x="526" y="289"/>
                    </a:lnTo>
                    <a:lnTo>
                      <a:pt x="523" y="296"/>
                    </a:lnTo>
                    <a:lnTo>
                      <a:pt x="521" y="304"/>
                    </a:lnTo>
                    <a:lnTo>
                      <a:pt x="523" y="305"/>
                    </a:lnTo>
                    <a:lnTo>
                      <a:pt x="526" y="308"/>
                    </a:lnTo>
                    <a:lnTo>
                      <a:pt x="527" y="310"/>
                    </a:lnTo>
                    <a:lnTo>
                      <a:pt x="526" y="310"/>
                    </a:lnTo>
                    <a:lnTo>
                      <a:pt x="524" y="311"/>
                    </a:lnTo>
                    <a:lnTo>
                      <a:pt x="524" y="313"/>
                    </a:lnTo>
                    <a:lnTo>
                      <a:pt x="523" y="314"/>
                    </a:lnTo>
                    <a:lnTo>
                      <a:pt x="439" y="314"/>
                    </a:lnTo>
                    <a:lnTo>
                      <a:pt x="439" y="44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8" name="Freeform 39"/>
              <p:cNvSpPr>
                <a:spLocks/>
              </p:cNvSpPr>
              <p:nvPr/>
            </p:nvSpPr>
            <p:spPr bwMode="gray">
              <a:xfrm>
                <a:off x="3751" y="3401"/>
                <a:ext cx="528" cy="463"/>
              </a:xfrm>
              <a:custGeom>
                <a:avLst/>
                <a:gdLst>
                  <a:gd name="T0" fmla="*/ 535 w 571"/>
                  <a:gd name="T1" fmla="*/ 34 h 500"/>
                  <a:gd name="T2" fmla="*/ 531 w 571"/>
                  <a:gd name="T3" fmla="*/ 28 h 500"/>
                  <a:gd name="T4" fmla="*/ 513 w 571"/>
                  <a:gd name="T5" fmla="*/ 37 h 500"/>
                  <a:gd name="T6" fmla="*/ 504 w 571"/>
                  <a:gd name="T7" fmla="*/ 46 h 500"/>
                  <a:gd name="T8" fmla="*/ 495 w 571"/>
                  <a:gd name="T9" fmla="*/ 46 h 500"/>
                  <a:gd name="T10" fmla="*/ 490 w 571"/>
                  <a:gd name="T11" fmla="*/ 36 h 500"/>
                  <a:gd name="T12" fmla="*/ 417 w 571"/>
                  <a:gd name="T13" fmla="*/ 46 h 500"/>
                  <a:gd name="T14" fmla="*/ 337 w 571"/>
                  <a:gd name="T15" fmla="*/ 482 h 500"/>
                  <a:gd name="T16" fmla="*/ 329 w 571"/>
                  <a:gd name="T17" fmla="*/ 482 h 500"/>
                  <a:gd name="T18" fmla="*/ 316 w 571"/>
                  <a:gd name="T19" fmla="*/ 488 h 500"/>
                  <a:gd name="T20" fmla="*/ 304 w 571"/>
                  <a:gd name="T21" fmla="*/ 500 h 500"/>
                  <a:gd name="T22" fmla="*/ 287 w 571"/>
                  <a:gd name="T23" fmla="*/ 494 h 500"/>
                  <a:gd name="T24" fmla="*/ 268 w 571"/>
                  <a:gd name="T25" fmla="*/ 499 h 500"/>
                  <a:gd name="T26" fmla="*/ 256 w 571"/>
                  <a:gd name="T27" fmla="*/ 494 h 500"/>
                  <a:gd name="T28" fmla="*/ 239 w 571"/>
                  <a:gd name="T29" fmla="*/ 491 h 500"/>
                  <a:gd name="T30" fmla="*/ 236 w 571"/>
                  <a:gd name="T31" fmla="*/ 485 h 500"/>
                  <a:gd name="T32" fmla="*/ 235 w 571"/>
                  <a:gd name="T33" fmla="*/ 481 h 500"/>
                  <a:gd name="T34" fmla="*/ 227 w 571"/>
                  <a:gd name="T35" fmla="*/ 464 h 500"/>
                  <a:gd name="T36" fmla="*/ 217 w 571"/>
                  <a:gd name="T37" fmla="*/ 467 h 500"/>
                  <a:gd name="T38" fmla="*/ 214 w 571"/>
                  <a:gd name="T39" fmla="*/ 478 h 500"/>
                  <a:gd name="T40" fmla="*/ 197 w 571"/>
                  <a:gd name="T41" fmla="*/ 482 h 500"/>
                  <a:gd name="T42" fmla="*/ 190 w 571"/>
                  <a:gd name="T43" fmla="*/ 475 h 500"/>
                  <a:gd name="T44" fmla="*/ 160 w 571"/>
                  <a:gd name="T45" fmla="*/ 440 h 500"/>
                  <a:gd name="T46" fmla="*/ 152 w 571"/>
                  <a:gd name="T47" fmla="*/ 431 h 500"/>
                  <a:gd name="T48" fmla="*/ 150 w 571"/>
                  <a:gd name="T49" fmla="*/ 419 h 500"/>
                  <a:gd name="T50" fmla="*/ 149 w 571"/>
                  <a:gd name="T51" fmla="*/ 418 h 500"/>
                  <a:gd name="T52" fmla="*/ 144 w 571"/>
                  <a:gd name="T53" fmla="*/ 409 h 500"/>
                  <a:gd name="T54" fmla="*/ 153 w 571"/>
                  <a:gd name="T55" fmla="*/ 407 h 500"/>
                  <a:gd name="T56" fmla="*/ 155 w 571"/>
                  <a:gd name="T57" fmla="*/ 400 h 500"/>
                  <a:gd name="T58" fmla="*/ 140 w 571"/>
                  <a:gd name="T59" fmla="*/ 391 h 500"/>
                  <a:gd name="T60" fmla="*/ 126 w 571"/>
                  <a:gd name="T61" fmla="*/ 323 h 500"/>
                  <a:gd name="T62" fmla="*/ 117 w 571"/>
                  <a:gd name="T63" fmla="*/ 261 h 500"/>
                  <a:gd name="T64" fmla="*/ 119 w 571"/>
                  <a:gd name="T65" fmla="*/ 246 h 500"/>
                  <a:gd name="T66" fmla="*/ 107 w 571"/>
                  <a:gd name="T67" fmla="*/ 209 h 500"/>
                  <a:gd name="T68" fmla="*/ 95 w 571"/>
                  <a:gd name="T69" fmla="*/ 194 h 500"/>
                  <a:gd name="T70" fmla="*/ 90 w 571"/>
                  <a:gd name="T71" fmla="*/ 186 h 500"/>
                  <a:gd name="T72" fmla="*/ 90 w 571"/>
                  <a:gd name="T73" fmla="*/ 191 h 500"/>
                  <a:gd name="T74" fmla="*/ 81 w 571"/>
                  <a:gd name="T75" fmla="*/ 179 h 500"/>
                  <a:gd name="T76" fmla="*/ 65 w 571"/>
                  <a:gd name="T77" fmla="*/ 140 h 500"/>
                  <a:gd name="T78" fmla="*/ 56 w 571"/>
                  <a:gd name="T79" fmla="*/ 131 h 500"/>
                  <a:gd name="T80" fmla="*/ 48 w 571"/>
                  <a:gd name="T81" fmla="*/ 110 h 500"/>
                  <a:gd name="T82" fmla="*/ 26 w 571"/>
                  <a:gd name="T83" fmla="*/ 75 h 500"/>
                  <a:gd name="T84" fmla="*/ 14 w 571"/>
                  <a:gd name="T85" fmla="*/ 60 h 500"/>
                  <a:gd name="T86" fmla="*/ 11 w 571"/>
                  <a:gd name="T87" fmla="*/ 54 h 500"/>
                  <a:gd name="T88" fmla="*/ 6 w 571"/>
                  <a:gd name="T89" fmla="*/ 48 h 500"/>
                  <a:gd name="T90" fmla="*/ 2 w 571"/>
                  <a:gd name="T91" fmla="*/ 40 h 500"/>
                  <a:gd name="T92" fmla="*/ 3 w 571"/>
                  <a:gd name="T93" fmla="*/ 31 h 500"/>
                  <a:gd name="T94" fmla="*/ 2 w 571"/>
                  <a:gd name="T95" fmla="*/ 18 h 500"/>
                  <a:gd name="T96" fmla="*/ 20 w 571"/>
                  <a:gd name="T97" fmla="*/ 7 h 500"/>
                  <a:gd name="T98" fmla="*/ 44 w 571"/>
                  <a:gd name="T99" fmla="*/ 4 h 500"/>
                  <a:gd name="T100" fmla="*/ 84 w 571"/>
                  <a:gd name="T101" fmla="*/ 12 h 500"/>
                  <a:gd name="T102" fmla="*/ 278 w 571"/>
                  <a:gd name="T103" fmla="*/ 15 h 500"/>
                  <a:gd name="T104" fmla="*/ 287 w 571"/>
                  <a:gd name="T105" fmla="*/ 19 h 500"/>
                  <a:gd name="T106" fmla="*/ 311 w 571"/>
                  <a:gd name="T107" fmla="*/ 33 h 500"/>
                  <a:gd name="T108" fmla="*/ 346 w 571"/>
                  <a:gd name="T109" fmla="*/ 36 h 500"/>
                  <a:gd name="T110" fmla="*/ 358 w 571"/>
                  <a:gd name="T111" fmla="*/ 34 h 500"/>
                  <a:gd name="T112" fmla="*/ 388 w 571"/>
                  <a:gd name="T113" fmla="*/ 34 h 500"/>
                  <a:gd name="T114" fmla="*/ 403 w 571"/>
                  <a:gd name="T115" fmla="*/ 37 h 500"/>
                  <a:gd name="T116" fmla="*/ 478 w 571"/>
                  <a:gd name="T117" fmla="*/ 24 h 500"/>
                  <a:gd name="T118" fmla="*/ 502 w 571"/>
                  <a:gd name="T119" fmla="*/ 18 h 500"/>
                  <a:gd name="T120" fmla="*/ 528 w 571"/>
                  <a:gd name="T121" fmla="*/ 13 h 500"/>
                  <a:gd name="T122" fmla="*/ 559 w 571"/>
                  <a:gd name="T123" fmla="*/ 16 h 500"/>
                  <a:gd name="T124" fmla="*/ 571 w 571"/>
                  <a:gd name="T125" fmla="*/ 3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1" h="500">
                    <a:moveTo>
                      <a:pt x="570" y="28"/>
                    </a:moveTo>
                    <a:lnTo>
                      <a:pt x="558" y="28"/>
                    </a:lnTo>
                    <a:lnTo>
                      <a:pt x="546" y="28"/>
                    </a:lnTo>
                    <a:lnTo>
                      <a:pt x="535" y="34"/>
                    </a:lnTo>
                    <a:lnTo>
                      <a:pt x="535" y="31"/>
                    </a:lnTo>
                    <a:lnTo>
                      <a:pt x="534" y="30"/>
                    </a:lnTo>
                    <a:lnTo>
                      <a:pt x="532" y="28"/>
                    </a:lnTo>
                    <a:lnTo>
                      <a:pt x="531" y="28"/>
                    </a:lnTo>
                    <a:lnTo>
                      <a:pt x="526" y="28"/>
                    </a:lnTo>
                    <a:lnTo>
                      <a:pt x="522" y="31"/>
                    </a:lnTo>
                    <a:lnTo>
                      <a:pt x="517" y="34"/>
                    </a:lnTo>
                    <a:lnTo>
                      <a:pt x="513" y="37"/>
                    </a:lnTo>
                    <a:lnTo>
                      <a:pt x="508" y="40"/>
                    </a:lnTo>
                    <a:lnTo>
                      <a:pt x="508" y="42"/>
                    </a:lnTo>
                    <a:lnTo>
                      <a:pt x="507" y="45"/>
                    </a:lnTo>
                    <a:lnTo>
                      <a:pt x="504" y="46"/>
                    </a:lnTo>
                    <a:lnTo>
                      <a:pt x="502" y="49"/>
                    </a:lnTo>
                    <a:lnTo>
                      <a:pt x="499" y="49"/>
                    </a:lnTo>
                    <a:lnTo>
                      <a:pt x="498" y="49"/>
                    </a:lnTo>
                    <a:lnTo>
                      <a:pt x="495" y="46"/>
                    </a:lnTo>
                    <a:lnTo>
                      <a:pt x="493" y="43"/>
                    </a:lnTo>
                    <a:lnTo>
                      <a:pt x="492" y="40"/>
                    </a:lnTo>
                    <a:lnTo>
                      <a:pt x="492" y="37"/>
                    </a:lnTo>
                    <a:lnTo>
                      <a:pt x="490" y="36"/>
                    </a:lnTo>
                    <a:lnTo>
                      <a:pt x="487" y="34"/>
                    </a:lnTo>
                    <a:lnTo>
                      <a:pt x="484" y="34"/>
                    </a:lnTo>
                    <a:lnTo>
                      <a:pt x="451" y="39"/>
                    </a:lnTo>
                    <a:lnTo>
                      <a:pt x="417" y="46"/>
                    </a:lnTo>
                    <a:lnTo>
                      <a:pt x="384" y="51"/>
                    </a:lnTo>
                    <a:lnTo>
                      <a:pt x="384" y="201"/>
                    </a:lnTo>
                    <a:lnTo>
                      <a:pt x="337" y="201"/>
                    </a:lnTo>
                    <a:lnTo>
                      <a:pt x="337" y="482"/>
                    </a:lnTo>
                    <a:lnTo>
                      <a:pt x="337" y="482"/>
                    </a:lnTo>
                    <a:lnTo>
                      <a:pt x="335" y="482"/>
                    </a:lnTo>
                    <a:lnTo>
                      <a:pt x="332" y="482"/>
                    </a:lnTo>
                    <a:lnTo>
                      <a:pt x="329" y="482"/>
                    </a:lnTo>
                    <a:lnTo>
                      <a:pt x="326" y="482"/>
                    </a:lnTo>
                    <a:lnTo>
                      <a:pt x="322" y="484"/>
                    </a:lnTo>
                    <a:lnTo>
                      <a:pt x="319" y="485"/>
                    </a:lnTo>
                    <a:lnTo>
                      <a:pt x="316" y="488"/>
                    </a:lnTo>
                    <a:lnTo>
                      <a:pt x="314" y="493"/>
                    </a:lnTo>
                    <a:lnTo>
                      <a:pt x="313" y="494"/>
                    </a:lnTo>
                    <a:lnTo>
                      <a:pt x="310" y="497"/>
                    </a:lnTo>
                    <a:lnTo>
                      <a:pt x="304" y="500"/>
                    </a:lnTo>
                    <a:lnTo>
                      <a:pt x="298" y="500"/>
                    </a:lnTo>
                    <a:lnTo>
                      <a:pt x="289" y="496"/>
                    </a:lnTo>
                    <a:lnTo>
                      <a:pt x="289" y="496"/>
                    </a:lnTo>
                    <a:lnTo>
                      <a:pt x="287" y="494"/>
                    </a:lnTo>
                    <a:lnTo>
                      <a:pt x="286" y="494"/>
                    </a:lnTo>
                    <a:lnTo>
                      <a:pt x="280" y="494"/>
                    </a:lnTo>
                    <a:lnTo>
                      <a:pt x="274" y="496"/>
                    </a:lnTo>
                    <a:lnTo>
                      <a:pt x="268" y="499"/>
                    </a:lnTo>
                    <a:lnTo>
                      <a:pt x="265" y="499"/>
                    </a:lnTo>
                    <a:lnTo>
                      <a:pt x="262" y="497"/>
                    </a:lnTo>
                    <a:lnTo>
                      <a:pt x="259" y="496"/>
                    </a:lnTo>
                    <a:lnTo>
                      <a:pt x="256" y="494"/>
                    </a:lnTo>
                    <a:lnTo>
                      <a:pt x="251" y="494"/>
                    </a:lnTo>
                    <a:lnTo>
                      <a:pt x="248" y="494"/>
                    </a:lnTo>
                    <a:lnTo>
                      <a:pt x="244" y="493"/>
                    </a:lnTo>
                    <a:lnTo>
                      <a:pt x="239" y="491"/>
                    </a:lnTo>
                    <a:lnTo>
                      <a:pt x="238" y="491"/>
                    </a:lnTo>
                    <a:lnTo>
                      <a:pt x="238" y="488"/>
                    </a:lnTo>
                    <a:lnTo>
                      <a:pt x="238" y="485"/>
                    </a:lnTo>
                    <a:lnTo>
                      <a:pt x="236" y="485"/>
                    </a:lnTo>
                    <a:lnTo>
                      <a:pt x="236" y="485"/>
                    </a:lnTo>
                    <a:lnTo>
                      <a:pt x="235" y="485"/>
                    </a:lnTo>
                    <a:lnTo>
                      <a:pt x="233" y="485"/>
                    </a:lnTo>
                    <a:lnTo>
                      <a:pt x="235" y="481"/>
                    </a:lnTo>
                    <a:lnTo>
                      <a:pt x="233" y="475"/>
                    </a:lnTo>
                    <a:lnTo>
                      <a:pt x="233" y="472"/>
                    </a:lnTo>
                    <a:lnTo>
                      <a:pt x="230" y="467"/>
                    </a:lnTo>
                    <a:lnTo>
                      <a:pt x="227" y="464"/>
                    </a:lnTo>
                    <a:lnTo>
                      <a:pt x="224" y="464"/>
                    </a:lnTo>
                    <a:lnTo>
                      <a:pt x="220" y="464"/>
                    </a:lnTo>
                    <a:lnTo>
                      <a:pt x="218" y="464"/>
                    </a:lnTo>
                    <a:lnTo>
                      <a:pt x="217" y="467"/>
                    </a:lnTo>
                    <a:lnTo>
                      <a:pt x="217" y="469"/>
                    </a:lnTo>
                    <a:lnTo>
                      <a:pt x="217" y="472"/>
                    </a:lnTo>
                    <a:lnTo>
                      <a:pt x="215" y="475"/>
                    </a:lnTo>
                    <a:lnTo>
                      <a:pt x="214" y="478"/>
                    </a:lnTo>
                    <a:lnTo>
                      <a:pt x="211" y="481"/>
                    </a:lnTo>
                    <a:lnTo>
                      <a:pt x="206" y="484"/>
                    </a:lnTo>
                    <a:lnTo>
                      <a:pt x="202" y="484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3" y="479"/>
                    </a:lnTo>
                    <a:lnTo>
                      <a:pt x="191" y="476"/>
                    </a:lnTo>
                    <a:lnTo>
                      <a:pt x="190" y="475"/>
                    </a:lnTo>
                    <a:lnTo>
                      <a:pt x="176" y="467"/>
                    </a:lnTo>
                    <a:lnTo>
                      <a:pt x="167" y="455"/>
                    </a:lnTo>
                    <a:lnTo>
                      <a:pt x="161" y="442"/>
                    </a:lnTo>
                    <a:lnTo>
                      <a:pt x="160" y="440"/>
                    </a:lnTo>
                    <a:lnTo>
                      <a:pt x="156" y="437"/>
                    </a:lnTo>
                    <a:lnTo>
                      <a:pt x="153" y="436"/>
                    </a:lnTo>
                    <a:lnTo>
                      <a:pt x="152" y="434"/>
                    </a:lnTo>
                    <a:lnTo>
                      <a:pt x="152" y="431"/>
                    </a:lnTo>
                    <a:lnTo>
                      <a:pt x="152" y="428"/>
                    </a:lnTo>
                    <a:lnTo>
                      <a:pt x="152" y="425"/>
                    </a:lnTo>
                    <a:lnTo>
                      <a:pt x="152" y="422"/>
                    </a:lnTo>
                    <a:lnTo>
                      <a:pt x="150" y="419"/>
                    </a:lnTo>
                    <a:lnTo>
                      <a:pt x="150" y="419"/>
                    </a:lnTo>
                    <a:lnTo>
                      <a:pt x="149" y="419"/>
                    </a:lnTo>
                    <a:lnTo>
                      <a:pt x="149" y="421"/>
                    </a:lnTo>
                    <a:lnTo>
                      <a:pt x="149" y="418"/>
                    </a:lnTo>
                    <a:lnTo>
                      <a:pt x="149" y="415"/>
                    </a:lnTo>
                    <a:lnTo>
                      <a:pt x="147" y="413"/>
                    </a:lnTo>
                    <a:lnTo>
                      <a:pt x="146" y="410"/>
                    </a:lnTo>
                    <a:lnTo>
                      <a:pt x="144" y="409"/>
                    </a:lnTo>
                    <a:lnTo>
                      <a:pt x="144" y="406"/>
                    </a:lnTo>
                    <a:lnTo>
                      <a:pt x="147" y="407"/>
                    </a:lnTo>
                    <a:lnTo>
                      <a:pt x="150" y="409"/>
                    </a:lnTo>
                    <a:lnTo>
                      <a:pt x="153" y="407"/>
                    </a:lnTo>
                    <a:lnTo>
                      <a:pt x="155" y="406"/>
                    </a:lnTo>
                    <a:lnTo>
                      <a:pt x="156" y="404"/>
                    </a:lnTo>
                    <a:lnTo>
                      <a:pt x="156" y="401"/>
                    </a:lnTo>
                    <a:lnTo>
                      <a:pt x="155" y="400"/>
                    </a:lnTo>
                    <a:lnTo>
                      <a:pt x="153" y="398"/>
                    </a:lnTo>
                    <a:lnTo>
                      <a:pt x="147" y="397"/>
                    </a:lnTo>
                    <a:lnTo>
                      <a:pt x="143" y="394"/>
                    </a:lnTo>
                    <a:lnTo>
                      <a:pt x="140" y="391"/>
                    </a:lnTo>
                    <a:lnTo>
                      <a:pt x="137" y="386"/>
                    </a:lnTo>
                    <a:lnTo>
                      <a:pt x="137" y="380"/>
                    </a:lnTo>
                    <a:lnTo>
                      <a:pt x="134" y="352"/>
                    </a:lnTo>
                    <a:lnTo>
                      <a:pt x="126" y="323"/>
                    </a:lnTo>
                    <a:lnTo>
                      <a:pt x="120" y="306"/>
                    </a:lnTo>
                    <a:lnTo>
                      <a:pt x="117" y="291"/>
                    </a:lnTo>
                    <a:lnTo>
                      <a:pt x="117" y="276"/>
                    </a:lnTo>
                    <a:lnTo>
                      <a:pt x="117" y="261"/>
                    </a:lnTo>
                    <a:lnTo>
                      <a:pt x="116" y="246"/>
                    </a:lnTo>
                    <a:lnTo>
                      <a:pt x="117" y="246"/>
                    </a:lnTo>
                    <a:lnTo>
                      <a:pt x="119" y="246"/>
                    </a:lnTo>
                    <a:lnTo>
                      <a:pt x="119" y="246"/>
                    </a:lnTo>
                    <a:lnTo>
                      <a:pt x="119" y="234"/>
                    </a:lnTo>
                    <a:lnTo>
                      <a:pt x="114" y="222"/>
                    </a:lnTo>
                    <a:lnTo>
                      <a:pt x="110" y="212"/>
                    </a:lnTo>
                    <a:lnTo>
                      <a:pt x="107" y="209"/>
                    </a:lnTo>
                    <a:lnTo>
                      <a:pt x="104" y="204"/>
                    </a:lnTo>
                    <a:lnTo>
                      <a:pt x="101" y="201"/>
                    </a:lnTo>
                    <a:lnTo>
                      <a:pt x="96" y="197"/>
                    </a:lnTo>
                    <a:lnTo>
                      <a:pt x="95" y="194"/>
                    </a:lnTo>
                    <a:lnTo>
                      <a:pt x="93" y="191"/>
                    </a:lnTo>
                    <a:lnTo>
                      <a:pt x="92" y="186"/>
                    </a:lnTo>
                    <a:lnTo>
                      <a:pt x="90" y="186"/>
                    </a:lnTo>
                    <a:lnTo>
                      <a:pt x="90" y="186"/>
                    </a:lnTo>
                    <a:lnTo>
                      <a:pt x="89" y="188"/>
                    </a:lnTo>
                    <a:lnTo>
                      <a:pt x="89" y="189"/>
                    </a:lnTo>
                    <a:lnTo>
                      <a:pt x="89" y="191"/>
                    </a:lnTo>
                    <a:lnTo>
                      <a:pt x="90" y="191"/>
                    </a:lnTo>
                    <a:lnTo>
                      <a:pt x="90" y="189"/>
                    </a:lnTo>
                    <a:lnTo>
                      <a:pt x="90" y="188"/>
                    </a:lnTo>
                    <a:lnTo>
                      <a:pt x="86" y="183"/>
                    </a:lnTo>
                    <a:lnTo>
                      <a:pt x="81" y="179"/>
                    </a:lnTo>
                    <a:lnTo>
                      <a:pt x="78" y="174"/>
                    </a:lnTo>
                    <a:lnTo>
                      <a:pt x="75" y="170"/>
                    </a:lnTo>
                    <a:lnTo>
                      <a:pt x="71" y="155"/>
                    </a:lnTo>
                    <a:lnTo>
                      <a:pt x="65" y="140"/>
                    </a:lnTo>
                    <a:lnTo>
                      <a:pt x="63" y="137"/>
                    </a:lnTo>
                    <a:lnTo>
                      <a:pt x="60" y="135"/>
                    </a:lnTo>
                    <a:lnTo>
                      <a:pt x="59" y="134"/>
                    </a:lnTo>
                    <a:lnTo>
                      <a:pt x="56" y="131"/>
                    </a:lnTo>
                    <a:lnTo>
                      <a:pt x="56" y="129"/>
                    </a:lnTo>
                    <a:lnTo>
                      <a:pt x="53" y="122"/>
                    </a:lnTo>
                    <a:lnTo>
                      <a:pt x="50" y="116"/>
                    </a:lnTo>
                    <a:lnTo>
                      <a:pt x="48" y="110"/>
                    </a:lnTo>
                    <a:lnTo>
                      <a:pt x="44" y="99"/>
                    </a:lnTo>
                    <a:lnTo>
                      <a:pt x="36" y="91"/>
                    </a:lnTo>
                    <a:lnTo>
                      <a:pt x="30" y="84"/>
                    </a:lnTo>
                    <a:lnTo>
                      <a:pt x="26" y="75"/>
                    </a:lnTo>
                    <a:lnTo>
                      <a:pt x="21" y="64"/>
                    </a:lnTo>
                    <a:lnTo>
                      <a:pt x="20" y="63"/>
                    </a:lnTo>
                    <a:lnTo>
                      <a:pt x="17" y="61"/>
                    </a:lnTo>
                    <a:lnTo>
                      <a:pt x="14" y="60"/>
                    </a:lnTo>
                    <a:lnTo>
                      <a:pt x="12" y="58"/>
                    </a:lnTo>
                    <a:lnTo>
                      <a:pt x="9" y="57"/>
                    </a:lnTo>
                    <a:lnTo>
                      <a:pt x="11" y="55"/>
                    </a:lnTo>
                    <a:lnTo>
                      <a:pt x="11" y="54"/>
                    </a:lnTo>
                    <a:lnTo>
                      <a:pt x="11" y="52"/>
                    </a:lnTo>
                    <a:lnTo>
                      <a:pt x="11" y="51"/>
                    </a:lnTo>
                    <a:lnTo>
                      <a:pt x="9" y="49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3" y="45"/>
                    </a:lnTo>
                    <a:lnTo>
                      <a:pt x="2" y="43"/>
                    </a:lnTo>
                    <a:lnTo>
                      <a:pt x="2" y="40"/>
                    </a:lnTo>
                    <a:lnTo>
                      <a:pt x="3" y="39"/>
                    </a:lnTo>
                    <a:lnTo>
                      <a:pt x="3" y="37"/>
                    </a:lnTo>
                    <a:lnTo>
                      <a:pt x="5" y="36"/>
                    </a:lnTo>
                    <a:lnTo>
                      <a:pt x="3" y="31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6" y="7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5" y="0"/>
                    </a:lnTo>
                    <a:lnTo>
                      <a:pt x="75" y="4"/>
                    </a:lnTo>
                    <a:lnTo>
                      <a:pt x="84" y="12"/>
                    </a:lnTo>
                    <a:lnTo>
                      <a:pt x="93" y="16"/>
                    </a:lnTo>
                    <a:lnTo>
                      <a:pt x="104" y="18"/>
                    </a:lnTo>
                    <a:lnTo>
                      <a:pt x="114" y="13"/>
                    </a:lnTo>
                    <a:lnTo>
                      <a:pt x="278" y="15"/>
                    </a:lnTo>
                    <a:lnTo>
                      <a:pt x="278" y="15"/>
                    </a:lnTo>
                    <a:lnTo>
                      <a:pt x="277" y="15"/>
                    </a:lnTo>
                    <a:lnTo>
                      <a:pt x="283" y="16"/>
                    </a:lnTo>
                    <a:lnTo>
                      <a:pt x="287" y="19"/>
                    </a:lnTo>
                    <a:lnTo>
                      <a:pt x="290" y="22"/>
                    </a:lnTo>
                    <a:lnTo>
                      <a:pt x="293" y="25"/>
                    </a:lnTo>
                    <a:lnTo>
                      <a:pt x="296" y="28"/>
                    </a:lnTo>
                    <a:lnTo>
                      <a:pt x="311" y="33"/>
                    </a:lnTo>
                    <a:lnTo>
                      <a:pt x="326" y="36"/>
                    </a:lnTo>
                    <a:lnTo>
                      <a:pt x="332" y="37"/>
                    </a:lnTo>
                    <a:lnTo>
                      <a:pt x="340" y="37"/>
                    </a:lnTo>
                    <a:lnTo>
                      <a:pt x="346" y="36"/>
                    </a:lnTo>
                    <a:lnTo>
                      <a:pt x="349" y="34"/>
                    </a:lnTo>
                    <a:lnTo>
                      <a:pt x="352" y="34"/>
                    </a:lnTo>
                    <a:lnTo>
                      <a:pt x="355" y="33"/>
                    </a:lnTo>
                    <a:lnTo>
                      <a:pt x="358" y="34"/>
                    </a:lnTo>
                    <a:lnTo>
                      <a:pt x="361" y="37"/>
                    </a:lnTo>
                    <a:lnTo>
                      <a:pt x="365" y="39"/>
                    </a:lnTo>
                    <a:lnTo>
                      <a:pt x="377" y="37"/>
                    </a:lnTo>
                    <a:lnTo>
                      <a:pt x="388" y="34"/>
                    </a:lnTo>
                    <a:lnTo>
                      <a:pt x="399" y="36"/>
                    </a:lnTo>
                    <a:lnTo>
                      <a:pt x="400" y="36"/>
                    </a:lnTo>
                    <a:lnTo>
                      <a:pt x="402" y="37"/>
                    </a:lnTo>
                    <a:lnTo>
                      <a:pt x="403" y="37"/>
                    </a:lnTo>
                    <a:lnTo>
                      <a:pt x="424" y="36"/>
                    </a:lnTo>
                    <a:lnTo>
                      <a:pt x="447" y="30"/>
                    </a:lnTo>
                    <a:lnTo>
                      <a:pt x="469" y="27"/>
                    </a:lnTo>
                    <a:lnTo>
                      <a:pt x="478" y="24"/>
                    </a:lnTo>
                    <a:lnTo>
                      <a:pt x="486" y="24"/>
                    </a:lnTo>
                    <a:lnTo>
                      <a:pt x="495" y="21"/>
                    </a:lnTo>
                    <a:lnTo>
                      <a:pt x="499" y="19"/>
                    </a:lnTo>
                    <a:lnTo>
                      <a:pt x="502" y="18"/>
                    </a:lnTo>
                    <a:lnTo>
                      <a:pt x="505" y="16"/>
                    </a:lnTo>
                    <a:lnTo>
                      <a:pt x="508" y="15"/>
                    </a:lnTo>
                    <a:lnTo>
                      <a:pt x="517" y="13"/>
                    </a:lnTo>
                    <a:lnTo>
                      <a:pt x="528" y="13"/>
                    </a:lnTo>
                    <a:lnTo>
                      <a:pt x="540" y="13"/>
                    </a:lnTo>
                    <a:lnTo>
                      <a:pt x="552" y="13"/>
                    </a:lnTo>
                    <a:lnTo>
                      <a:pt x="556" y="15"/>
                    </a:lnTo>
                    <a:lnTo>
                      <a:pt x="559" y="16"/>
                    </a:lnTo>
                    <a:lnTo>
                      <a:pt x="562" y="19"/>
                    </a:lnTo>
                    <a:lnTo>
                      <a:pt x="565" y="22"/>
                    </a:lnTo>
                    <a:lnTo>
                      <a:pt x="568" y="27"/>
                    </a:lnTo>
                    <a:lnTo>
                      <a:pt x="571" y="30"/>
                    </a:lnTo>
                    <a:lnTo>
                      <a:pt x="570" y="2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9" name="Freeform 40"/>
              <p:cNvSpPr>
                <a:spLocks/>
              </p:cNvSpPr>
              <p:nvPr/>
            </p:nvSpPr>
            <p:spPr bwMode="gray">
              <a:xfrm>
                <a:off x="4063" y="3427"/>
                <a:ext cx="357" cy="361"/>
              </a:xfrm>
              <a:custGeom>
                <a:avLst/>
                <a:gdLst>
                  <a:gd name="T0" fmla="*/ 12 w 386"/>
                  <a:gd name="T1" fmla="*/ 307 h 390"/>
                  <a:gd name="T2" fmla="*/ 30 w 386"/>
                  <a:gd name="T3" fmla="*/ 328 h 390"/>
                  <a:gd name="T4" fmla="*/ 37 w 386"/>
                  <a:gd name="T5" fmla="*/ 354 h 390"/>
                  <a:gd name="T6" fmla="*/ 27 w 386"/>
                  <a:gd name="T7" fmla="*/ 369 h 390"/>
                  <a:gd name="T8" fmla="*/ 30 w 386"/>
                  <a:gd name="T9" fmla="*/ 388 h 390"/>
                  <a:gd name="T10" fmla="*/ 34 w 386"/>
                  <a:gd name="T11" fmla="*/ 384 h 390"/>
                  <a:gd name="T12" fmla="*/ 40 w 386"/>
                  <a:gd name="T13" fmla="*/ 384 h 390"/>
                  <a:gd name="T14" fmla="*/ 53 w 386"/>
                  <a:gd name="T15" fmla="*/ 385 h 390"/>
                  <a:gd name="T16" fmla="*/ 68 w 386"/>
                  <a:gd name="T17" fmla="*/ 385 h 390"/>
                  <a:gd name="T18" fmla="*/ 81 w 386"/>
                  <a:gd name="T19" fmla="*/ 384 h 390"/>
                  <a:gd name="T20" fmla="*/ 87 w 386"/>
                  <a:gd name="T21" fmla="*/ 375 h 390"/>
                  <a:gd name="T22" fmla="*/ 102 w 386"/>
                  <a:gd name="T23" fmla="*/ 363 h 390"/>
                  <a:gd name="T24" fmla="*/ 114 w 386"/>
                  <a:gd name="T25" fmla="*/ 354 h 390"/>
                  <a:gd name="T26" fmla="*/ 117 w 386"/>
                  <a:gd name="T27" fmla="*/ 349 h 390"/>
                  <a:gd name="T28" fmla="*/ 123 w 386"/>
                  <a:gd name="T29" fmla="*/ 333 h 390"/>
                  <a:gd name="T30" fmla="*/ 128 w 386"/>
                  <a:gd name="T31" fmla="*/ 324 h 390"/>
                  <a:gd name="T32" fmla="*/ 141 w 386"/>
                  <a:gd name="T33" fmla="*/ 321 h 390"/>
                  <a:gd name="T34" fmla="*/ 161 w 386"/>
                  <a:gd name="T35" fmla="*/ 334 h 390"/>
                  <a:gd name="T36" fmla="*/ 201 w 386"/>
                  <a:gd name="T37" fmla="*/ 342 h 390"/>
                  <a:gd name="T38" fmla="*/ 209 w 386"/>
                  <a:gd name="T39" fmla="*/ 340 h 390"/>
                  <a:gd name="T40" fmla="*/ 213 w 386"/>
                  <a:gd name="T41" fmla="*/ 343 h 390"/>
                  <a:gd name="T42" fmla="*/ 236 w 386"/>
                  <a:gd name="T43" fmla="*/ 333 h 390"/>
                  <a:gd name="T44" fmla="*/ 245 w 386"/>
                  <a:gd name="T45" fmla="*/ 318 h 390"/>
                  <a:gd name="T46" fmla="*/ 246 w 386"/>
                  <a:gd name="T47" fmla="*/ 304 h 390"/>
                  <a:gd name="T48" fmla="*/ 252 w 386"/>
                  <a:gd name="T49" fmla="*/ 297 h 390"/>
                  <a:gd name="T50" fmla="*/ 267 w 386"/>
                  <a:gd name="T51" fmla="*/ 295 h 390"/>
                  <a:gd name="T52" fmla="*/ 277 w 386"/>
                  <a:gd name="T53" fmla="*/ 290 h 390"/>
                  <a:gd name="T54" fmla="*/ 284 w 386"/>
                  <a:gd name="T55" fmla="*/ 283 h 390"/>
                  <a:gd name="T56" fmla="*/ 292 w 386"/>
                  <a:gd name="T57" fmla="*/ 272 h 390"/>
                  <a:gd name="T58" fmla="*/ 298 w 386"/>
                  <a:gd name="T59" fmla="*/ 253 h 390"/>
                  <a:gd name="T60" fmla="*/ 314 w 386"/>
                  <a:gd name="T61" fmla="*/ 241 h 390"/>
                  <a:gd name="T62" fmla="*/ 340 w 386"/>
                  <a:gd name="T63" fmla="*/ 217 h 390"/>
                  <a:gd name="T64" fmla="*/ 362 w 386"/>
                  <a:gd name="T65" fmla="*/ 208 h 390"/>
                  <a:gd name="T66" fmla="*/ 379 w 386"/>
                  <a:gd name="T67" fmla="*/ 193 h 390"/>
                  <a:gd name="T68" fmla="*/ 385 w 386"/>
                  <a:gd name="T69" fmla="*/ 188 h 390"/>
                  <a:gd name="T70" fmla="*/ 380 w 386"/>
                  <a:gd name="T71" fmla="*/ 170 h 390"/>
                  <a:gd name="T72" fmla="*/ 353 w 386"/>
                  <a:gd name="T73" fmla="*/ 164 h 390"/>
                  <a:gd name="T74" fmla="*/ 340 w 386"/>
                  <a:gd name="T75" fmla="*/ 157 h 390"/>
                  <a:gd name="T76" fmla="*/ 343 w 386"/>
                  <a:gd name="T77" fmla="*/ 152 h 390"/>
                  <a:gd name="T78" fmla="*/ 338 w 386"/>
                  <a:gd name="T79" fmla="*/ 146 h 390"/>
                  <a:gd name="T80" fmla="*/ 332 w 386"/>
                  <a:gd name="T81" fmla="*/ 139 h 390"/>
                  <a:gd name="T82" fmla="*/ 334 w 386"/>
                  <a:gd name="T83" fmla="*/ 121 h 390"/>
                  <a:gd name="T84" fmla="*/ 323 w 386"/>
                  <a:gd name="T85" fmla="*/ 113 h 390"/>
                  <a:gd name="T86" fmla="*/ 281 w 386"/>
                  <a:gd name="T87" fmla="*/ 86 h 390"/>
                  <a:gd name="T88" fmla="*/ 270 w 386"/>
                  <a:gd name="T89" fmla="*/ 72 h 390"/>
                  <a:gd name="T90" fmla="*/ 252 w 386"/>
                  <a:gd name="T91" fmla="*/ 30 h 390"/>
                  <a:gd name="T92" fmla="*/ 236 w 386"/>
                  <a:gd name="T93" fmla="*/ 6 h 390"/>
                  <a:gd name="T94" fmla="*/ 206 w 386"/>
                  <a:gd name="T95" fmla="*/ 0 h 390"/>
                  <a:gd name="T96" fmla="*/ 197 w 386"/>
                  <a:gd name="T97" fmla="*/ 2 h 390"/>
                  <a:gd name="T98" fmla="*/ 185 w 386"/>
                  <a:gd name="T99" fmla="*/ 5 h 390"/>
                  <a:gd name="T100" fmla="*/ 168 w 386"/>
                  <a:gd name="T101" fmla="*/ 14 h 390"/>
                  <a:gd name="T102" fmla="*/ 152 w 386"/>
                  <a:gd name="T103" fmla="*/ 6 h 390"/>
                  <a:gd name="T104" fmla="*/ 113 w 386"/>
                  <a:gd name="T105" fmla="*/ 11 h 390"/>
                  <a:gd name="T106" fmla="*/ 47 w 386"/>
                  <a:gd name="T107" fmla="*/ 23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86" h="390">
                    <a:moveTo>
                      <a:pt x="0" y="303"/>
                    </a:moveTo>
                    <a:lnTo>
                      <a:pt x="4" y="306"/>
                    </a:lnTo>
                    <a:lnTo>
                      <a:pt x="9" y="306"/>
                    </a:lnTo>
                    <a:lnTo>
                      <a:pt x="12" y="307"/>
                    </a:lnTo>
                    <a:lnTo>
                      <a:pt x="16" y="307"/>
                    </a:lnTo>
                    <a:lnTo>
                      <a:pt x="19" y="310"/>
                    </a:lnTo>
                    <a:lnTo>
                      <a:pt x="25" y="318"/>
                    </a:lnTo>
                    <a:lnTo>
                      <a:pt x="30" y="328"/>
                    </a:lnTo>
                    <a:lnTo>
                      <a:pt x="34" y="337"/>
                    </a:lnTo>
                    <a:lnTo>
                      <a:pt x="36" y="343"/>
                    </a:lnTo>
                    <a:lnTo>
                      <a:pt x="37" y="348"/>
                    </a:lnTo>
                    <a:lnTo>
                      <a:pt x="37" y="354"/>
                    </a:lnTo>
                    <a:lnTo>
                      <a:pt x="36" y="355"/>
                    </a:lnTo>
                    <a:lnTo>
                      <a:pt x="34" y="357"/>
                    </a:lnTo>
                    <a:lnTo>
                      <a:pt x="31" y="360"/>
                    </a:lnTo>
                    <a:lnTo>
                      <a:pt x="27" y="369"/>
                    </a:lnTo>
                    <a:lnTo>
                      <a:pt x="27" y="379"/>
                    </a:lnTo>
                    <a:lnTo>
                      <a:pt x="27" y="390"/>
                    </a:lnTo>
                    <a:lnTo>
                      <a:pt x="28" y="390"/>
                    </a:lnTo>
                    <a:lnTo>
                      <a:pt x="30" y="388"/>
                    </a:lnTo>
                    <a:lnTo>
                      <a:pt x="30" y="387"/>
                    </a:lnTo>
                    <a:lnTo>
                      <a:pt x="31" y="385"/>
                    </a:lnTo>
                    <a:lnTo>
                      <a:pt x="33" y="385"/>
                    </a:lnTo>
                    <a:lnTo>
                      <a:pt x="34" y="384"/>
                    </a:lnTo>
                    <a:lnTo>
                      <a:pt x="36" y="384"/>
                    </a:lnTo>
                    <a:lnTo>
                      <a:pt x="37" y="382"/>
                    </a:lnTo>
                    <a:lnTo>
                      <a:pt x="39" y="384"/>
                    </a:lnTo>
                    <a:lnTo>
                      <a:pt x="40" y="384"/>
                    </a:lnTo>
                    <a:lnTo>
                      <a:pt x="40" y="385"/>
                    </a:lnTo>
                    <a:lnTo>
                      <a:pt x="45" y="384"/>
                    </a:lnTo>
                    <a:lnTo>
                      <a:pt x="50" y="385"/>
                    </a:lnTo>
                    <a:lnTo>
                      <a:pt x="53" y="385"/>
                    </a:lnTo>
                    <a:lnTo>
                      <a:pt x="56" y="387"/>
                    </a:lnTo>
                    <a:lnTo>
                      <a:pt x="59" y="387"/>
                    </a:lnTo>
                    <a:lnTo>
                      <a:pt x="63" y="387"/>
                    </a:lnTo>
                    <a:lnTo>
                      <a:pt x="68" y="385"/>
                    </a:lnTo>
                    <a:lnTo>
                      <a:pt x="71" y="384"/>
                    </a:lnTo>
                    <a:lnTo>
                      <a:pt x="75" y="384"/>
                    </a:lnTo>
                    <a:lnTo>
                      <a:pt x="80" y="384"/>
                    </a:lnTo>
                    <a:lnTo>
                      <a:pt x="81" y="384"/>
                    </a:lnTo>
                    <a:lnTo>
                      <a:pt x="81" y="382"/>
                    </a:lnTo>
                    <a:lnTo>
                      <a:pt x="83" y="379"/>
                    </a:lnTo>
                    <a:lnTo>
                      <a:pt x="84" y="378"/>
                    </a:lnTo>
                    <a:lnTo>
                      <a:pt x="87" y="375"/>
                    </a:lnTo>
                    <a:lnTo>
                      <a:pt x="90" y="372"/>
                    </a:lnTo>
                    <a:lnTo>
                      <a:pt x="95" y="369"/>
                    </a:lnTo>
                    <a:lnTo>
                      <a:pt x="99" y="366"/>
                    </a:lnTo>
                    <a:lnTo>
                      <a:pt x="102" y="363"/>
                    </a:lnTo>
                    <a:lnTo>
                      <a:pt x="104" y="360"/>
                    </a:lnTo>
                    <a:lnTo>
                      <a:pt x="108" y="357"/>
                    </a:lnTo>
                    <a:lnTo>
                      <a:pt x="113" y="355"/>
                    </a:lnTo>
                    <a:lnTo>
                      <a:pt x="114" y="354"/>
                    </a:lnTo>
                    <a:lnTo>
                      <a:pt x="114" y="352"/>
                    </a:lnTo>
                    <a:lnTo>
                      <a:pt x="114" y="351"/>
                    </a:lnTo>
                    <a:lnTo>
                      <a:pt x="116" y="349"/>
                    </a:lnTo>
                    <a:lnTo>
                      <a:pt x="117" y="349"/>
                    </a:lnTo>
                    <a:lnTo>
                      <a:pt x="119" y="348"/>
                    </a:lnTo>
                    <a:lnTo>
                      <a:pt x="120" y="348"/>
                    </a:lnTo>
                    <a:lnTo>
                      <a:pt x="120" y="340"/>
                    </a:lnTo>
                    <a:lnTo>
                      <a:pt x="123" y="333"/>
                    </a:lnTo>
                    <a:lnTo>
                      <a:pt x="126" y="327"/>
                    </a:lnTo>
                    <a:lnTo>
                      <a:pt x="128" y="325"/>
                    </a:lnTo>
                    <a:lnTo>
                      <a:pt x="128" y="324"/>
                    </a:lnTo>
                    <a:lnTo>
                      <a:pt x="128" y="324"/>
                    </a:lnTo>
                    <a:lnTo>
                      <a:pt x="131" y="321"/>
                    </a:lnTo>
                    <a:lnTo>
                      <a:pt x="134" y="319"/>
                    </a:lnTo>
                    <a:lnTo>
                      <a:pt x="138" y="321"/>
                    </a:lnTo>
                    <a:lnTo>
                      <a:pt x="141" y="321"/>
                    </a:lnTo>
                    <a:lnTo>
                      <a:pt x="144" y="322"/>
                    </a:lnTo>
                    <a:lnTo>
                      <a:pt x="150" y="327"/>
                    </a:lnTo>
                    <a:lnTo>
                      <a:pt x="156" y="330"/>
                    </a:lnTo>
                    <a:lnTo>
                      <a:pt x="161" y="334"/>
                    </a:lnTo>
                    <a:lnTo>
                      <a:pt x="167" y="336"/>
                    </a:lnTo>
                    <a:lnTo>
                      <a:pt x="182" y="342"/>
                    </a:lnTo>
                    <a:lnTo>
                      <a:pt x="198" y="343"/>
                    </a:lnTo>
                    <a:lnTo>
                      <a:pt x="201" y="342"/>
                    </a:lnTo>
                    <a:lnTo>
                      <a:pt x="203" y="340"/>
                    </a:lnTo>
                    <a:lnTo>
                      <a:pt x="206" y="339"/>
                    </a:lnTo>
                    <a:lnTo>
                      <a:pt x="209" y="339"/>
                    </a:lnTo>
                    <a:lnTo>
                      <a:pt x="209" y="340"/>
                    </a:lnTo>
                    <a:lnTo>
                      <a:pt x="210" y="340"/>
                    </a:lnTo>
                    <a:lnTo>
                      <a:pt x="212" y="342"/>
                    </a:lnTo>
                    <a:lnTo>
                      <a:pt x="213" y="342"/>
                    </a:lnTo>
                    <a:lnTo>
                      <a:pt x="213" y="343"/>
                    </a:lnTo>
                    <a:lnTo>
                      <a:pt x="219" y="342"/>
                    </a:lnTo>
                    <a:lnTo>
                      <a:pt x="225" y="339"/>
                    </a:lnTo>
                    <a:lnTo>
                      <a:pt x="231" y="336"/>
                    </a:lnTo>
                    <a:lnTo>
                      <a:pt x="236" y="333"/>
                    </a:lnTo>
                    <a:lnTo>
                      <a:pt x="239" y="330"/>
                    </a:lnTo>
                    <a:lnTo>
                      <a:pt x="242" y="325"/>
                    </a:lnTo>
                    <a:lnTo>
                      <a:pt x="243" y="322"/>
                    </a:lnTo>
                    <a:lnTo>
                      <a:pt x="245" y="318"/>
                    </a:lnTo>
                    <a:lnTo>
                      <a:pt x="248" y="313"/>
                    </a:lnTo>
                    <a:lnTo>
                      <a:pt x="248" y="310"/>
                    </a:lnTo>
                    <a:lnTo>
                      <a:pt x="246" y="307"/>
                    </a:lnTo>
                    <a:lnTo>
                      <a:pt x="246" y="304"/>
                    </a:lnTo>
                    <a:lnTo>
                      <a:pt x="246" y="301"/>
                    </a:lnTo>
                    <a:lnTo>
                      <a:pt x="249" y="300"/>
                    </a:lnTo>
                    <a:lnTo>
                      <a:pt x="251" y="298"/>
                    </a:lnTo>
                    <a:lnTo>
                      <a:pt x="252" y="297"/>
                    </a:lnTo>
                    <a:lnTo>
                      <a:pt x="255" y="295"/>
                    </a:lnTo>
                    <a:lnTo>
                      <a:pt x="260" y="294"/>
                    </a:lnTo>
                    <a:lnTo>
                      <a:pt x="263" y="294"/>
                    </a:lnTo>
                    <a:lnTo>
                      <a:pt x="267" y="295"/>
                    </a:lnTo>
                    <a:lnTo>
                      <a:pt x="270" y="294"/>
                    </a:lnTo>
                    <a:lnTo>
                      <a:pt x="275" y="292"/>
                    </a:lnTo>
                    <a:lnTo>
                      <a:pt x="275" y="292"/>
                    </a:lnTo>
                    <a:lnTo>
                      <a:pt x="277" y="290"/>
                    </a:lnTo>
                    <a:lnTo>
                      <a:pt x="277" y="287"/>
                    </a:lnTo>
                    <a:lnTo>
                      <a:pt x="278" y="286"/>
                    </a:lnTo>
                    <a:lnTo>
                      <a:pt x="281" y="284"/>
                    </a:lnTo>
                    <a:lnTo>
                      <a:pt x="284" y="283"/>
                    </a:lnTo>
                    <a:lnTo>
                      <a:pt x="287" y="280"/>
                    </a:lnTo>
                    <a:lnTo>
                      <a:pt x="289" y="278"/>
                    </a:lnTo>
                    <a:lnTo>
                      <a:pt x="292" y="275"/>
                    </a:lnTo>
                    <a:lnTo>
                      <a:pt x="292" y="272"/>
                    </a:lnTo>
                    <a:lnTo>
                      <a:pt x="293" y="266"/>
                    </a:lnTo>
                    <a:lnTo>
                      <a:pt x="295" y="262"/>
                    </a:lnTo>
                    <a:lnTo>
                      <a:pt x="295" y="257"/>
                    </a:lnTo>
                    <a:lnTo>
                      <a:pt x="298" y="253"/>
                    </a:lnTo>
                    <a:lnTo>
                      <a:pt x="299" y="250"/>
                    </a:lnTo>
                    <a:lnTo>
                      <a:pt x="301" y="247"/>
                    </a:lnTo>
                    <a:lnTo>
                      <a:pt x="304" y="245"/>
                    </a:lnTo>
                    <a:lnTo>
                      <a:pt x="314" y="241"/>
                    </a:lnTo>
                    <a:lnTo>
                      <a:pt x="323" y="236"/>
                    </a:lnTo>
                    <a:lnTo>
                      <a:pt x="332" y="229"/>
                    </a:lnTo>
                    <a:lnTo>
                      <a:pt x="338" y="218"/>
                    </a:lnTo>
                    <a:lnTo>
                      <a:pt x="340" y="217"/>
                    </a:lnTo>
                    <a:lnTo>
                      <a:pt x="341" y="214"/>
                    </a:lnTo>
                    <a:lnTo>
                      <a:pt x="344" y="212"/>
                    </a:lnTo>
                    <a:lnTo>
                      <a:pt x="353" y="211"/>
                    </a:lnTo>
                    <a:lnTo>
                      <a:pt x="362" y="208"/>
                    </a:lnTo>
                    <a:lnTo>
                      <a:pt x="370" y="203"/>
                    </a:lnTo>
                    <a:lnTo>
                      <a:pt x="376" y="196"/>
                    </a:lnTo>
                    <a:lnTo>
                      <a:pt x="377" y="194"/>
                    </a:lnTo>
                    <a:lnTo>
                      <a:pt x="379" y="193"/>
                    </a:lnTo>
                    <a:lnTo>
                      <a:pt x="380" y="193"/>
                    </a:lnTo>
                    <a:lnTo>
                      <a:pt x="383" y="193"/>
                    </a:lnTo>
                    <a:lnTo>
                      <a:pt x="383" y="191"/>
                    </a:lnTo>
                    <a:lnTo>
                      <a:pt x="385" y="188"/>
                    </a:lnTo>
                    <a:lnTo>
                      <a:pt x="386" y="185"/>
                    </a:lnTo>
                    <a:lnTo>
                      <a:pt x="386" y="179"/>
                    </a:lnTo>
                    <a:lnTo>
                      <a:pt x="383" y="175"/>
                    </a:lnTo>
                    <a:lnTo>
                      <a:pt x="380" y="170"/>
                    </a:lnTo>
                    <a:lnTo>
                      <a:pt x="374" y="167"/>
                    </a:lnTo>
                    <a:lnTo>
                      <a:pt x="370" y="166"/>
                    </a:lnTo>
                    <a:lnTo>
                      <a:pt x="361" y="164"/>
                    </a:lnTo>
                    <a:lnTo>
                      <a:pt x="353" y="164"/>
                    </a:lnTo>
                    <a:lnTo>
                      <a:pt x="344" y="161"/>
                    </a:lnTo>
                    <a:lnTo>
                      <a:pt x="343" y="160"/>
                    </a:lnTo>
                    <a:lnTo>
                      <a:pt x="341" y="158"/>
                    </a:lnTo>
                    <a:lnTo>
                      <a:pt x="340" y="157"/>
                    </a:lnTo>
                    <a:lnTo>
                      <a:pt x="340" y="154"/>
                    </a:lnTo>
                    <a:lnTo>
                      <a:pt x="341" y="154"/>
                    </a:lnTo>
                    <a:lnTo>
                      <a:pt x="343" y="154"/>
                    </a:lnTo>
                    <a:lnTo>
                      <a:pt x="343" y="152"/>
                    </a:lnTo>
                    <a:lnTo>
                      <a:pt x="343" y="151"/>
                    </a:lnTo>
                    <a:lnTo>
                      <a:pt x="343" y="149"/>
                    </a:lnTo>
                    <a:lnTo>
                      <a:pt x="340" y="148"/>
                    </a:lnTo>
                    <a:lnTo>
                      <a:pt x="338" y="146"/>
                    </a:lnTo>
                    <a:lnTo>
                      <a:pt x="335" y="146"/>
                    </a:lnTo>
                    <a:lnTo>
                      <a:pt x="335" y="143"/>
                    </a:lnTo>
                    <a:lnTo>
                      <a:pt x="334" y="142"/>
                    </a:lnTo>
                    <a:lnTo>
                      <a:pt x="332" y="139"/>
                    </a:lnTo>
                    <a:lnTo>
                      <a:pt x="334" y="134"/>
                    </a:lnTo>
                    <a:lnTo>
                      <a:pt x="335" y="130"/>
                    </a:lnTo>
                    <a:lnTo>
                      <a:pt x="335" y="125"/>
                    </a:lnTo>
                    <a:lnTo>
                      <a:pt x="334" y="121"/>
                    </a:lnTo>
                    <a:lnTo>
                      <a:pt x="332" y="118"/>
                    </a:lnTo>
                    <a:lnTo>
                      <a:pt x="329" y="116"/>
                    </a:lnTo>
                    <a:lnTo>
                      <a:pt x="326" y="115"/>
                    </a:lnTo>
                    <a:lnTo>
                      <a:pt x="323" y="113"/>
                    </a:lnTo>
                    <a:lnTo>
                      <a:pt x="320" y="112"/>
                    </a:lnTo>
                    <a:lnTo>
                      <a:pt x="304" y="98"/>
                    </a:lnTo>
                    <a:lnTo>
                      <a:pt x="286" y="88"/>
                    </a:lnTo>
                    <a:lnTo>
                      <a:pt x="281" y="86"/>
                    </a:lnTo>
                    <a:lnTo>
                      <a:pt x="278" y="83"/>
                    </a:lnTo>
                    <a:lnTo>
                      <a:pt x="275" y="79"/>
                    </a:lnTo>
                    <a:lnTo>
                      <a:pt x="274" y="76"/>
                    </a:lnTo>
                    <a:lnTo>
                      <a:pt x="270" y="72"/>
                    </a:lnTo>
                    <a:lnTo>
                      <a:pt x="269" y="71"/>
                    </a:lnTo>
                    <a:lnTo>
                      <a:pt x="264" y="57"/>
                    </a:lnTo>
                    <a:lnTo>
                      <a:pt x="258" y="44"/>
                    </a:lnTo>
                    <a:lnTo>
                      <a:pt x="252" y="30"/>
                    </a:lnTo>
                    <a:lnTo>
                      <a:pt x="246" y="24"/>
                    </a:lnTo>
                    <a:lnTo>
                      <a:pt x="242" y="18"/>
                    </a:lnTo>
                    <a:lnTo>
                      <a:pt x="237" y="11"/>
                    </a:lnTo>
                    <a:lnTo>
                      <a:pt x="236" y="6"/>
                    </a:lnTo>
                    <a:lnTo>
                      <a:pt x="234" y="2"/>
                    </a:lnTo>
                    <a:lnTo>
                      <a:pt x="225" y="2"/>
                    </a:lnTo>
                    <a:lnTo>
                      <a:pt x="216" y="0"/>
                    </a:lnTo>
                    <a:lnTo>
                      <a:pt x="206" y="0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7" y="2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3"/>
                    </a:lnTo>
                    <a:lnTo>
                      <a:pt x="185" y="5"/>
                    </a:lnTo>
                    <a:lnTo>
                      <a:pt x="180" y="6"/>
                    </a:lnTo>
                    <a:lnTo>
                      <a:pt x="176" y="8"/>
                    </a:lnTo>
                    <a:lnTo>
                      <a:pt x="171" y="11"/>
                    </a:lnTo>
                    <a:lnTo>
                      <a:pt x="168" y="14"/>
                    </a:lnTo>
                    <a:lnTo>
                      <a:pt x="164" y="17"/>
                    </a:lnTo>
                    <a:lnTo>
                      <a:pt x="159" y="18"/>
                    </a:lnTo>
                    <a:lnTo>
                      <a:pt x="158" y="11"/>
                    </a:lnTo>
                    <a:lnTo>
                      <a:pt x="152" y="6"/>
                    </a:lnTo>
                    <a:lnTo>
                      <a:pt x="146" y="6"/>
                    </a:lnTo>
                    <a:lnTo>
                      <a:pt x="137" y="6"/>
                    </a:lnTo>
                    <a:lnTo>
                      <a:pt x="129" y="8"/>
                    </a:lnTo>
                    <a:lnTo>
                      <a:pt x="113" y="11"/>
                    </a:lnTo>
                    <a:lnTo>
                      <a:pt x="98" y="14"/>
                    </a:lnTo>
                    <a:lnTo>
                      <a:pt x="80" y="17"/>
                    </a:lnTo>
                    <a:lnTo>
                      <a:pt x="63" y="18"/>
                    </a:lnTo>
                    <a:lnTo>
                      <a:pt x="47" y="23"/>
                    </a:lnTo>
                    <a:lnTo>
                      <a:pt x="47" y="173"/>
                    </a:lnTo>
                    <a:lnTo>
                      <a:pt x="0" y="173"/>
                    </a:lnTo>
                    <a:lnTo>
                      <a:pt x="0" y="30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0" name="Freeform 41"/>
              <p:cNvSpPr>
                <a:spLocks/>
              </p:cNvSpPr>
              <p:nvPr/>
            </p:nvSpPr>
            <p:spPr bwMode="gray">
              <a:xfrm>
                <a:off x="3939" y="3601"/>
                <a:ext cx="604" cy="504"/>
              </a:xfrm>
              <a:custGeom>
                <a:avLst/>
                <a:gdLst>
                  <a:gd name="T0" fmla="*/ 53 w 653"/>
                  <a:gd name="T1" fmla="*/ 466 h 545"/>
                  <a:gd name="T2" fmla="*/ 104 w 653"/>
                  <a:gd name="T3" fmla="*/ 511 h 545"/>
                  <a:gd name="T4" fmla="*/ 156 w 653"/>
                  <a:gd name="T5" fmla="*/ 545 h 545"/>
                  <a:gd name="T6" fmla="*/ 200 w 653"/>
                  <a:gd name="T7" fmla="*/ 536 h 545"/>
                  <a:gd name="T8" fmla="*/ 250 w 653"/>
                  <a:gd name="T9" fmla="*/ 526 h 545"/>
                  <a:gd name="T10" fmla="*/ 274 w 653"/>
                  <a:gd name="T11" fmla="*/ 523 h 545"/>
                  <a:gd name="T12" fmla="*/ 293 w 653"/>
                  <a:gd name="T13" fmla="*/ 514 h 545"/>
                  <a:gd name="T14" fmla="*/ 301 w 653"/>
                  <a:gd name="T15" fmla="*/ 505 h 545"/>
                  <a:gd name="T16" fmla="*/ 326 w 653"/>
                  <a:gd name="T17" fmla="*/ 502 h 545"/>
                  <a:gd name="T18" fmla="*/ 340 w 653"/>
                  <a:gd name="T19" fmla="*/ 496 h 545"/>
                  <a:gd name="T20" fmla="*/ 376 w 653"/>
                  <a:gd name="T21" fmla="*/ 485 h 545"/>
                  <a:gd name="T22" fmla="*/ 401 w 653"/>
                  <a:gd name="T23" fmla="*/ 484 h 545"/>
                  <a:gd name="T24" fmla="*/ 504 w 653"/>
                  <a:gd name="T25" fmla="*/ 403 h 545"/>
                  <a:gd name="T26" fmla="*/ 540 w 653"/>
                  <a:gd name="T27" fmla="*/ 364 h 545"/>
                  <a:gd name="T28" fmla="*/ 565 w 653"/>
                  <a:gd name="T29" fmla="*/ 321 h 545"/>
                  <a:gd name="T30" fmla="*/ 595 w 653"/>
                  <a:gd name="T31" fmla="*/ 293 h 545"/>
                  <a:gd name="T32" fmla="*/ 647 w 653"/>
                  <a:gd name="T33" fmla="*/ 210 h 545"/>
                  <a:gd name="T34" fmla="*/ 639 w 653"/>
                  <a:gd name="T35" fmla="*/ 201 h 545"/>
                  <a:gd name="T36" fmla="*/ 621 w 653"/>
                  <a:gd name="T37" fmla="*/ 209 h 545"/>
                  <a:gd name="T38" fmla="*/ 616 w 653"/>
                  <a:gd name="T39" fmla="*/ 195 h 545"/>
                  <a:gd name="T40" fmla="*/ 615 w 653"/>
                  <a:gd name="T41" fmla="*/ 141 h 545"/>
                  <a:gd name="T42" fmla="*/ 628 w 653"/>
                  <a:gd name="T43" fmla="*/ 125 h 545"/>
                  <a:gd name="T44" fmla="*/ 621 w 653"/>
                  <a:gd name="T45" fmla="*/ 85 h 545"/>
                  <a:gd name="T46" fmla="*/ 610 w 653"/>
                  <a:gd name="T47" fmla="*/ 18 h 545"/>
                  <a:gd name="T48" fmla="*/ 556 w 653"/>
                  <a:gd name="T49" fmla="*/ 6 h 545"/>
                  <a:gd name="T50" fmla="*/ 501 w 653"/>
                  <a:gd name="T51" fmla="*/ 18 h 545"/>
                  <a:gd name="T52" fmla="*/ 442 w 653"/>
                  <a:gd name="T53" fmla="*/ 52 h 545"/>
                  <a:gd name="T54" fmla="*/ 404 w 653"/>
                  <a:gd name="T55" fmla="*/ 103 h 545"/>
                  <a:gd name="T56" fmla="*/ 367 w 653"/>
                  <a:gd name="T57" fmla="*/ 147 h 545"/>
                  <a:gd name="T58" fmla="*/ 343 w 653"/>
                  <a:gd name="T59" fmla="*/ 147 h 545"/>
                  <a:gd name="T60" fmla="*/ 328 w 653"/>
                  <a:gd name="T61" fmla="*/ 158 h 545"/>
                  <a:gd name="T62" fmla="*/ 269 w 653"/>
                  <a:gd name="T63" fmla="*/ 132 h 545"/>
                  <a:gd name="T64" fmla="*/ 230 w 653"/>
                  <a:gd name="T65" fmla="*/ 182 h 545"/>
                  <a:gd name="T66" fmla="*/ 177 w 653"/>
                  <a:gd name="T67" fmla="*/ 198 h 545"/>
                  <a:gd name="T68" fmla="*/ 164 w 653"/>
                  <a:gd name="T69" fmla="*/ 179 h 545"/>
                  <a:gd name="T70" fmla="*/ 173 w 653"/>
                  <a:gd name="T71" fmla="*/ 159 h 545"/>
                  <a:gd name="T72" fmla="*/ 143 w 653"/>
                  <a:gd name="T73" fmla="*/ 116 h 545"/>
                  <a:gd name="T74" fmla="*/ 129 w 653"/>
                  <a:gd name="T75" fmla="*/ 272 h 545"/>
                  <a:gd name="T76" fmla="*/ 114 w 653"/>
                  <a:gd name="T77" fmla="*/ 272 h 545"/>
                  <a:gd name="T78" fmla="*/ 92 w 653"/>
                  <a:gd name="T79" fmla="*/ 284 h 545"/>
                  <a:gd name="T80" fmla="*/ 53 w 653"/>
                  <a:gd name="T81" fmla="*/ 279 h 545"/>
                  <a:gd name="T82" fmla="*/ 41 w 653"/>
                  <a:gd name="T83" fmla="*/ 281 h 545"/>
                  <a:gd name="T84" fmla="*/ 29 w 653"/>
                  <a:gd name="T85" fmla="*/ 254 h 545"/>
                  <a:gd name="T86" fmla="*/ 15 w 653"/>
                  <a:gd name="T87" fmla="*/ 260 h 545"/>
                  <a:gd name="T88" fmla="*/ 3 w 653"/>
                  <a:gd name="T89" fmla="*/ 273 h 545"/>
                  <a:gd name="T90" fmla="*/ 8 w 653"/>
                  <a:gd name="T91" fmla="*/ 296 h 545"/>
                  <a:gd name="T92" fmla="*/ 44 w 653"/>
                  <a:gd name="T93" fmla="*/ 371 h 545"/>
                  <a:gd name="T94" fmla="*/ 53 w 653"/>
                  <a:gd name="T95" fmla="*/ 389 h 545"/>
                  <a:gd name="T96" fmla="*/ 65 w 653"/>
                  <a:gd name="T97" fmla="*/ 404 h 545"/>
                  <a:gd name="T98" fmla="*/ 66 w 653"/>
                  <a:gd name="T99" fmla="*/ 418 h 545"/>
                  <a:gd name="T100" fmla="*/ 69 w 653"/>
                  <a:gd name="T101" fmla="*/ 433 h 545"/>
                  <a:gd name="T102" fmla="*/ 60 w 653"/>
                  <a:gd name="T103" fmla="*/ 440 h 545"/>
                  <a:gd name="T104" fmla="*/ 50 w 653"/>
                  <a:gd name="T105" fmla="*/ 431 h 545"/>
                  <a:gd name="T106" fmla="*/ 42 w 653"/>
                  <a:gd name="T107" fmla="*/ 4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" h="545">
                    <a:moveTo>
                      <a:pt x="47" y="448"/>
                    </a:moveTo>
                    <a:lnTo>
                      <a:pt x="48" y="451"/>
                    </a:lnTo>
                    <a:lnTo>
                      <a:pt x="50" y="454"/>
                    </a:lnTo>
                    <a:lnTo>
                      <a:pt x="53" y="458"/>
                    </a:lnTo>
                    <a:lnTo>
                      <a:pt x="53" y="461"/>
                    </a:lnTo>
                    <a:lnTo>
                      <a:pt x="53" y="466"/>
                    </a:lnTo>
                    <a:lnTo>
                      <a:pt x="56" y="470"/>
                    </a:lnTo>
                    <a:lnTo>
                      <a:pt x="60" y="473"/>
                    </a:lnTo>
                    <a:lnTo>
                      <a:pt x="63" y="476"/>
                    </a:lnTo>
                    <a:lnTo>
                      <a:pt x="66" y="479"/>
                    </a:lnTo>
                    <a:lnTo>
                      <a:pt x="84" y="497"/>
                    </a:lnTo>
                    <a:lnTo>
                      <a:pt x="104" y="511"/>
                    </a:lnTo>
                    <a:lnTo>
                      <a:pt x="126" y="523"/>
                    </a:lnTo>
                    <a:lnTo>
                      <a:pt x="132" y="527"/>
                    </a:lnTo>
                    <a:lnTo>
                      <a:pt x="137" y="533"/>
                    </a:lnTo>
                    <a:lnTo>
                      <a:pt x="143" y="541"/>
                    </a:lnTo>
                    <a:lnTo>
                      <a:pt x="152" y="545"/>
                    </a:lnTo>
                    <a:lnTo>
                      <a:pt x="156" y="545"/>
                    </a:lnTo>
                    <a:lnTo>
                      <a:pt x="159" y="544"/>
                    </a:lnTo>
                    <a:lnTo>
                      <a:pt x="164" y="542"/>
                    </a:lnTo>
                    <a:lnTo>
                      <a:pt x="167" y="541"/>
                    </a:lnTo>
                    <a:lnTo>
                      <a:pt x="170" y="541"/>
                    </a:lnTo>
                    <a:lnTo>
                      <a:pt x="187" y="539"/>
                    </a:lnTo>
                    <a:lnTo>
                      <a:pt x="200" y="536"/>
                    </a:lnTo>
                    <a:lnTo>
                      <a:pt x="217" y="530"/>
                    </a:lnTo>
                    <a:lnTo>
                      <a:pt x="227" y="530"/>
                    </a:lnTo>
                    <a:lnTo>
                      <a:pt x="236" y="530"/>
                    </a:lnTo>
                    <a:lnTo>
                      <a:pt x="247" y="529"/>
                    </a:lnTo>
                    <a:lnTo>
                      <a:pt x="248" y="529"/>
                    </a:lnTo>
                    <a:lnTo>
                      <a:pt x="250" y="526"/>
                    </a:lnTo>
                    <a:lnTo>
                      <a:pt x="251" y="524"/>
                    </a:lnTo>
                    <a:lnTo>
                      <a:pt x="253" y="521"/>
                    </a:lnTo>
                    <a:lnTo>
                      <a:pt x="256" y="521"/>
                    </a:lnTo>
                    <a:lnTo>
                      <a:pt x="257" y="521"/>
                    </a:lnTo>
                    <a:lnTo>
                      <a:pt x="266" y="523"/>
                    </a:lnTo>
                    <a:lnTo>
                      <a:pt x="274" y="523"/>
                    </a:lnTo>
                    <a:lnTo>
                      <a:pt x="284" y="521"/>
                    </a:lnTo>
                    <a:lnTo>
                      <a:pt x="289" y="520"/>
                    </a:lnTo>
                    <a:lnTo>
                      <a:pt x="292" y="518"/>
                    </a:lnTo>
                    <a:lnTo>
                      <a:pt x="293" y="517"/>
                    </a:lnTo>
                    <a:lnTo>
                      <a:pt x="293" y="515"/>
                    </a:lnTo>
                    <a:lnTo>
                      <a:pt x="293" y="514"/>
                    </a:lnTo>
                    <a:lnTo>
                      <a:pt x="293" y="512"/>
                    </a:lnTo>
                    <a:lnTo>
                      <a:pt x="293" y="511"/>
                    </a:lnTo>
                    <a:lnTo>
                      <a:pt x="295" y="509"/>
                    </a:lnTo>
                    <a:lnTo>
                      <a:pt x="298" y="506"/>
                    </a:lnTo>
                    <a:lnTo>
                      <a:pt x="299" y="505"/>
                    </a:lnTo>
                    <a:lnTo>
                      <a:pt x="301" y="505"/>
                    </a:lnTo>
                    <a:lnTo>
                      <a:pt x="302" y="505"/>
                    </a:lnTo>
                    <a:lnTo>
                      <a:pt x="305" y="506"/>
                    </a:lnTo>
                    <a:lnTo>
                      <a:pt x="313" y="506"/>
                    </a:lnTo>
                    <a:lnTo>
                      <a:pt x="325" y="505"/>
                    </a:lnTo>
                    <a:lnTo>
                      <a:pt x="325" y="503"/>
                    </a:lnTo>
                    <a:lnTo>
                      <a:pt x="326" y="502"/>
                    </a:lnTo>
                    <a:lnTo>
                      <a:pt x="326" y="500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6"/>
                    </a:lnTo>
                    <a:lnTo>
                      <a:pt x="335" y="496"/>
                    </a:lnTo>
                    <a:lnTo>
                      <a:pt x="340" y="496"/>
                    </a:lnTo>
                    <a:lnTo>
                      <a:pt x="343" y="496"/>
                    </a:lnTo>
                    <a:lnTo>
                      <a:pt x="346" y="493"/>
                    </a:lnTo>
                    <a:lnTo>
                      <a:pt x="352" y="487"/>
                    </a:lnTo>
                    <a:lnTo>
                      <a:pt x="358" y="487"/>
                    </a:lnTo>
                    <a:lnTo>
                      <a:pt x="365" y="485"/>
                    </a:lnTo>
                    <a:lnTo>
                      <a:pt x="376" y="485"/>
                    </a:lnTo>
                    <a:lnTo>
                      <a:pt x="383" y="485"/>
                    </a:lnTo>
                    <a:lnTo>
                      <a:pt x="388" y="484"/>
                    </a:lnTo>
                    <a:lnTo>
                      <a:pt x="391" y="484"/>
                    </a:lnTo>
                    <a:lnTo>
                      <a:pt x="394" y="484"/>
                    </a:lnTo>
                    <a:lnTo>
                      <a:pt x="398" y="484"/>
                    </a:lnTo>
                    <a:lnTo>
                      <a:pt x="401" y="484"/>
                    </a:lnTo>
                    <a:lnTo>
                      <a:pt x="404" y="484"/>
                    </a:lnTo>
                    <a:lnTo>
                      <a:pt x="408" y="482"/>
                    </a:lnTo>
                    <a:lnTo>
                      <a:pt x="438" y="463"/>
                    </a:lnTo>
                    <a:lnTo>
                      <a:pt x="465" y="440"/>
                    </a:lnTo>
                    <a:lnTo>
                      <a:pt x="490" y="415"/>
                    </a:lnTo>
                    <a:lnTo>
                      <a:pt x="504" y="403"/>
                    </a:lnTo>
                    <a:lnTo>
                      <a:pt x="520" y="394"/>
                    </a:lnTo>
                    <a:lnTo>
                      <a:pt x="523" y="392"/>
                    </a:lnTo>
                    <a:lnTo>
                      <a:pt x="528" y="388"/>
                    </a:lnTo>
                    <a:lnTo>
                      <a:pt x="529" y="383"/>
                    </a:lnTo>
                    <a:lnTo>
                      <a:pt x="532" y="379"/>
                    </a:lnTo>
                    <a:lnTo>
                      <a:pt x="540" y="364"/>
                    </a:lnTo>
                    <a:lnTo>
                      <a:pt x="549" y="349"/>
                    </a:lnTo>
                    <a:lnTo>
                      <a:pt x="561" y="335"/>
                    </a:lnTo>
                    <a:lnTo>
                      <a:pt x="564" y="332"/>
                    </a:lnTo>
                    <a:lnTo>
                      <a:pt x="564" y="329"/>
                    </a:lnTo>
                    <a:lnTo>
                      <a:pt x="564" y="324"/>
                    </a:lnTo>
                    <a:lnTo>
                      <a:pt x="565" y="321"/>
                    </a:lnTo>
                    <a:lnTo>
                      <a:pt x="565" y="317"/>
                    </a:lnTo>
                    <a:lnTo>
                      <a:pt x="567" y="312"/>
                    </a:lnTo>
                    <a:lnTo>
                      <a:pt x="570" y="308"/>
                    </a:lnTo>
                    <a:lnTo>
                      <a:pt x="574" y="305"/>
                    </a:lnTo>
                    <a:lnTo>
                      <a:pt x="577" y="302"/>
                    </a:lnTo>
                    <a:lnTo>
                      <a:pt x="595" y="293"/>
                    </a:lnTo>
                    <a:lnTo>
                      <a:pt x="612" y="284"/>
                    </a:lnTo>
                    <a:lnTo>
                      <a:pt x="625" y="272"/>
                    </a:lnTo>
                    <a:lnTo>
                      <a:pt x="636" y="254"/>
                    </a:lnTo>
                    <a:lnTo>
                      <a:pt x="642" y="234"/>
                    </a:lnTo>
                    <a:lnTo>
                      <a:pt x="645" y="213"/>
                    </a:lnTo>
                    <a:lnTo>
                      <a:pt x="647" y="210"/>
                    </a:lnTo>
                    <a:lnTo>
                      <a:pt x="650" y="207"/>
                    </a:lnTo>
                    <a:lnTo>
                      <a:pt x="653" y="206"/>
                    </a:lnTo>
                    <a:lnTo>
                      <a:pt x="650" y="204"/>
                    </a:lnTo>
                    <a:lnTo>
                      <a:pt x="647" y="203"/>
                    </a:lnTo>
                    <a:lnTo>
                      <a:pt x="642" y="201"/>
                    </a:lnTo>
                    <a:lnTo>
                      <a:pt x="639" y="201"/>
                    </a:lnTo>
                    <a:lnTo>
                      <a:pt x="636" y="201"/>
                    </a:lnTo>
                    <a:lnTo>
                      <a:pt x="633" y="203"/>
                    </a:lnTo>
                    <a:lnTo>
                      <a:pt x="628" y="207"/>
                    </a:lnTo>
                    <a:lnTo>
                      <a:pt x="627" y="209"/>
                    </a:lnTo>
                    <a:lnTo>
                      <a:pt x="624" y="209"/>
                    </a:lnTo>
                    <a:lnTo>
                      <a:pt x="621" y="209"/>
                    </a:lnTo>
                    <a:lnTo>
                      <a:pt x="618" y="207"/>
                    </a:lnTo>
                    <a:lnTo>
                      <a:pt x="615" y="204"/>
                    </a:lnTo>
                    <a:lnTo>
                      <a:pt x="613" y="200"/>
                    </a:lnTo>
                    <a:lnTo>
                      <a:pt x="615" y="200"/>
                    </a:lnTo>
                    <a:lnTo>
                      <a:pt x="616" y="198"/>
                    </a:lnTo>
                    <a:lnTo>
                      <a:pt x="616" y="195"/>
                    </a:lnTo>
                    <a:lnTo>
                      <a:pt x="618" y="194"/>
                    </a:lnTo>
                    <a:lnTo>
                      <a:pt x="619" y="192"/>
                    </a:lnTo>
                    <a:lnTo>
                      <a:pt x="621" y="192"/>
                    </a:lnTo>
                    <a:lnTo>
                      <a:pt x="619" y="176"/>
                    </a:lnTo>
                    <a:lnTo>
                      <a:pt x="616" y="158"/>
                    </a:lnTo>
                    <a:lnTo>
                      <a:pt x="615" y="141"/>
                    </a:lnTo>
                    <a:lnTo>
                      <a:pt x="619" y="126"/>
                    </a:lnTo>
                    <a:lnTo>
                      <a:pt x="621" y="125"/>
                    </a:lnTo>
                    <a:lnTo>
                      <a:pt x="622" y="123"/>
                    </a:lnTo>
                    <a:lnTo>
                      <a:pt x="624" y="123"/>
                    </a:lnTo>
                    <a:lnTo>
                      <a:pt x="627" y="123"/>
                    </a:lnTo>
                    <a:lnTo>
                      <a:pt x="628" y="125"/>
                    </a:lnTo>
                    <a:lnTo>
                      <a:pt x="630" y="125"/>
                    </a:lnTo>
                    <a:lnTo>
                      <a:pt x="632" y="126"/>
                    </a:lnTo>
                    <a:lnTo>
                      <a:pt x="632" y="125"/>
                    </a:lnTo>
                    <a:lnTo>
                      <a:pt x="630" y="123"/>
                    </a:lnTo>
                    <a:lnTo>
                      <a:pt x="625" y="107"/>
                    </a:lnTo>
                    <a:lnTo>
                      <a:pt x="621" y="85"/>
                    </a:lnTo>
                    <a:lnTo>
                      <a:pt x="619" y="64"/>
                    </a:lnTo>
                    <a:lnTo>
                      <a:pt x="616" y="43"/>
                    </a:lnTo>
                    <a:lnTo>
                      <a:pt x="615" y="25"/>
                    </a:lnTo>
                    <a:lnTo>
                      <a:pt x="615" y="22"/>
                    </a:lnTo>
                    <a:lnTo>
                      <a:pt x="612" y="21"/>
                    </a:lnTo>
                    <a:lnTo>
                      <a:pt x="610" y="18"/>
                    </a:lnTo>
                    <a:lnTo>
                      <a:pt x="609" y="15"/>
                    </a:lnTo>
                    <a:lnTo>
                      <a:pt x="609" y="12"/>
                    </a:lnTo>
                    <a:lnTo>
                      <a:pt x="592" y="7"/>
                    </a:lnTo>
                    <a:lnTo>
                      <a:pt x="579" y="4"/>
                    </a:lnTo>
                    <a:lnTo>
                      <a:pt x="568" y="4"/>
                    </a:lnTo>
                    <a:lnTo>
                      <a:pt x="556" y="6"/>
                    </a:lnTo>
                    <a:lnTo>
                      <a:pt x="543" y="3"/>
                    </a:lnTo>
                    <a:lnTo>
                      <a:pt x="532" y="0"/>
                    </a:lnTo>
                    <a:lnTo>
                      <a:pt x="523" y="0"/>
                    </a:lnTo>
                    <a:lnTo>
                      <a:pt x="516" y="6"/>
                    </a:lnTo>
                    <a:lnTo>
                      <a:pt x="508" y="12"/>
                    </a:lnTo>
                    <a:lnTo>
                      <a:pt x="501" y="18"/>
                    </a:lnTo>
                    <a:lnTo>
                      <a:pt x="492" y="22"/>
                    </a:lnTo>
                    <a:lnTo>
                      <a:pt x="481" y="21"/>
                    </a:lnTo>
                    <a:lnTo>
                      <a:pt x="474" y="31"/>
                    </a:lnTo>
                    <a:lnTo>
                      <a:pt x="465" y="39"/>
                    </a:lnTo>
                    <a:lnTo>
                      <a:pt x="453" y="45"/>
                    </a:lnTo>
                    <a:lnTo>
                      <a:pt x="442" y="52"/>
                    </a:lnTo>
                    <a:lnTo>
                      <a:pt x="433" y="63"/>
                    </a:lnTo>
                    <a:lnTo>
                      <a:pt x="430" y="72"/>
                    </a:lnTo>
                    <a:lnTo>
                      <a:pt x="427" y="84"/>
                    </a:lnTo>
                    <a:lnTo>
                      <a:pt x="423" y="93"/>
                    </a:lnTo>
                    <a:lnTo>
                      <a:pt x="415" y="99"/>
                    </a:lnTo>
                    <a:lnTo>
                      <a:pt x="404" y="103"/>
                    </a:lnTo>
                    <a:lnTo>
                      <a:pt x="395" y="107"/>
                    </a:lnTo>
                    <a:lnTo>
                      <a:pt x="388" y="110"/>
                    </a:lnTo>
                    <a:lnTo>
                      <a:pt x="382" y="117"/>
                    </a:lnTo>
                    <a:lnTo>
                      <a:pt x="377" y="128"/>
                    </a:lnTo>
                    <a:lnTo>
                      <a:pt x="373" y="138"/>
                    </a:lnTo>
                    <a:lnTo>
                      <a:pt x="367" y="147"/>
                    </a:lnTo>
                    <a:lnTo>
                      <a:pt x="356" y="153"/>
                    </a:lnTo>
                    <a:lnTo>
                      <a:pt x="353" y="153"/>
                    </a:lnTo>
                    <a:lnTo>
                      <a:pt x="350" y="152"/>
                    </a:lnTo>
                    <a:lnTo>
                      <a:pt x="347" y="149"/>
                    </a:lnTo>
                    <a:lnTo>
                      <a:pt x="346" y="146"/>
                    </a:lnTo>
                    <a:lnTo>
                      <a:pt x="343" y="147"/>
                    </a:lnTo>
                    <a:lnTo>
                      <a:pt x="341" y="150"/>
                    </a:lnTo>
                    <a:lnTo>
                      <a:pt x="338" y="153"/>
                    </a:lnTo>
                    <a:lnTo>
                      <a:pt x="337" y="155"/>
                    </a:lnTo>
                    <a:lnTo>
                      <a:pt x="334" y="158"/>
                    </a:lnTo>
                    <a:lnTo>
                      <a:pt x="331" y="158"/>
                    </a:lnTo>
                    <a:lnTo>
                      <a:pt x="328" y="158"/>
                    </a:lnTo>
                    <a:lnTo>
                      <a:pt x="314" y="152"/>
                    </a:lnTo>
                    <a:lnTo>
                      <a:pt x="299" y="149"/>
                    </a:lnTo>
                    <a:lnTo>
                      <a:pt x="292" y="144"/>
                    </a:lnTo>
                    <a:lnTo>
                      <a:pt x="283" y="138"/>
                    </a:lnTo>
                    <a:lnTo>
                      <a:pt x="275" y="134"/>
                    </a:lnTo>
                    <a:lnTo>
                      <a:pt x="269" y="132"/>
                    </a:lnTo>
                    <a:lnTo>
                      <a:pt x="262" y="140"/>
                    </a:lnTo>
                    <a:lnTo>
                      <a:pt x="256" y="150"/>
                    </a:lnTo>
                    <a:lnTo>
                      <a:pt x="250" y="162"/>
                    </a:lnTo>
                    <a:lnTo>
                      <a:pt x="242" y="171"/>
                    </a:lnTo>
                    <a:lnTo>
                      <a:pt x="236" y="177"/>
                    </a:lnTo>
                    <a:lnTo>
                      <a:pt x="230" y="182"/>
                    </a:lnTo>
                    <a:lnTo>
                      <a:pt x="224" y="186"/>
                    </a:lnTo>
                    <a:lnTo>
                      <a:pt x="218" y="192"/>
                    </a:lnTo>
                    <a:lnTo>
                      <a:pt x="209" y="198"/>
                    </a:lnTo>
                    <a:lnTo>
                      <a:pt x="199" y="200"/>
                    </a:lnTo>
                    <a:lnTo>
                      <a:pt x="188" y="200"/>
                    </a:lnTo>
                    <a:lnTo>
                      <a:pt x="177" y="198"/>
                    </a:lnTo>
                    <a:lnTo>
                      <a:pt x="174" y="198"/>
                    </a:lnTo>
                    <a:lnTo>
                      <a:pt x="171" y="198"/>
                    </a:lnTo>
                    <a:lnTo>
                      <a:pt x="167" y="200"/>
                    </a:lnTo>
                    <a:lnTo>
                      <a:pt x="161" y="200"/>
                    </a:lnTo>
                    <a:lnTo>
                      <a:pt x="162" y="189"/>
                    </a:lnTo>
                    <a:lnTo>
                      <a:pt x="164" y="179"/>
                    </a:lnTo>
                    <a:lnTo>
                      <a:pt x="168" y="170"/>
                    </a:lnTo>
                    <a:lnTo>
                      <a:pt x="170" y="168"/>
                    </a:lnTo>
                    <a:lnTo>
                      <a:pt x="171" y="165"/>
                    </a:lnTo>
                    <a:lnTo>
                      <a:pt x="173" y="164"/>
                    </a:lnTo>
                    <a:lnTo>
                      <a:pt x="174" y="161"/>
                    </a:lnTo>
                    <a:lnTo>
                      <a:pt x="173" y="159"/>
                    </a:lnTo>
                    <a:lnTo>
                      <a:pt x="168" y="150"/>
                    </a:lnTo>
                    <a:lnTo>
                      <a:pt x="167" y="141"/>
                    </a:lnTo>
                    <a:lnTo>
                      <a:pt x="164" y="134"/>
                    </a:lnTo>
                    <a:lnTo>
                      <a:pt x="158" y="126"/>
                    </a:lnTo>
                    <a:lnTo>
                      <a:pt x="150" y="120"/>
                    </a:lnTo>
                    <a:lnTo>
                      <a:pt x="143" y="116"/>
                    </a:lnTo>
                    <a:lnTo>
                      <a:pt x="137" y="114"/>
                    </a:lnTo>
                    <a:lnTo>
                      <a:pt x="134" y="116"/>
                    </a:lnTo>
                    <a:lnTo>
                      <a:pt x="134" y="168"/>
                    </a:lnTo>
                    <a:lnTo>
                      <a:pt x="135" y="221"/>
                    </a:lnTo>
                    <a:lnTo>
                      <a:pt x="132" y="273"/>
                    </a:lnTo>
                    <a:lnTo>
                      <a:pt x="129" y="272"/>
                    </a:lnTo>
                    <a:lnTo>
                      <a:pt x="126" y="269"/>
                    </a:lnTo>
                    <a:lnTo>
                      <a:pt x="123" y="266"/>
                    </a:lnTo>
                    <a:lnTo>
                      <a:pt x="120" y="266"/>
                    </a:lnTo>
                    <a:lnTo>
                      <a:pt x="119" y="266"/>
                    </a:lnTo>
                    <a:lnTo>
                      <a:pt x="116" y="269"/>
                    </a:lnTo>
                    <a:lnTo>
                      <a:pt x="114" y="272"/>
                    </a:lnTo>
                    <a:lnTo>
                      <a:pt x="113" y="275"/>
                    </a:lnTo>
                    <a:lnTo>
                      <a:pt x="111" y="279"/>
                    </a:lnTo>
                    <a:lnTo>
                      <a:pt x="110" y="282"/>
                    </a:lnTo>
                    <a:lnTo>
                      <a:pt x="107" y="284"/>
                    </a:lnTo>
                    <a:lnTo>
                      <a:pt x="104" y="285"/>
                    </a:lnTo>
                    <a:lnTo>
                      <a:pt x="92" y="284"/>
                    </a:lnTo>
                    <a:lnTo>
                      <a:pt x="78" y="284"/>
                    </a:lnTo>
                    <a:lnTo>
                      <a:pt x="65" y="285"/>
                    </a:lnTo>
                    <a:lnTo>
                      <a:pt x="63" y="285"/>
                    </a:lnTo>
                    <a:lnTo>
                      <a:pt x="60" y="284"/>
                    </a:lnTo>
                    <a:lnTo>
                      <a:pt x="57" y="281"/>
                    </a:lnTo>
                    <a:lnTo>
                      <a:pt x="53" y="279"/>
                    </a:lnTo>
                    <a:lnTo>
                      <a:pt x="50" y="276"/>
                    </a:lnTo>
                    <a:lnTo>
                      <a:pt x="45" y="276"/>
                    </a:lnTo>
                    <a:lnTo>
                      <a:pt x="45" y="278"/>
                    </a:lnTo>
                    <a:lnTo>
                      <a:pt x="44" y="279"/>
                    </a:lnTo>
                    <a:lnTo>
                      <a:pt x="42" y="281"/>
                    </a:lnTo>
                    <a:lnTo>
                      <a:pt x="41" y="281"/>
                    </a:lnTo>
                    <a:lnTo>
                      <a:pt x="38" y="281"/>
                    </a:lnTo>
                    <a:lnTo>
                      <a:pt x="38" y="281"/>
                    </a:lnTo>
                    <a:lnTo>
                      <a:pt x="35" y="273"/>
                    </a:lnTo>
                    <a:lnTo>
                      <a:pt x="32" y="266"/>
                    </a:lnTo>
                    <a:lnTo>
                      <a:pt x="30" y="257"/>
                    </a:lnTo>
                    <a:lnTo>
                      <a:pt x="29" y="254"/>
                    </a:lnTo>
                    <a:lnTo>
                      <a:pt x="26" y="251"/>
                    </a:lnTo>
                    <a:lnTo>
                      <a:pt x="23" y="249"/>
                    </a:lnTo>
                    <a:lnTo>
                      <a:pt x="18" y="248"/>
                    </a:lnTo>
                    <a:lnTo>
                      <a:pt x="18" y="251"/>
                    </a:lnTo>
                    <a:lnTo>
                      <a:pt x="17" y="255"/>
                    </a:lnTo>
                    <a:lnTo>
                      <a:pt x="15" y="260"/>
                    </a:lnTo>
                    <a:lnTo>
                      <a:pt x="14" y="263"/>
                    </a:lnTo>
                    <a:lnTo>
                      <a:pt x="12" y="266"/>
                    </a:lnTo>
                    <a:lnTo>
                      <a:pt x="9" y="269"/>
                    </a:lnTo>
                    <a:lnTo>
                      <a:pt x="6" y="270"/>
                    </a:lnTo>
                    <a:lnTo>
                      <a:pt x="0" y="270"/>
                    </a:lnTo>
                    <a:lnTo>
                      <a:pt x="3" y="273"/>
                    </a:lnTo>
                    <a:lnTo>
                      <a:pt x="3" y="276"/>
                    </a:lnTo>
                    <a:lnTo>
                      <a:pt x="3" y="279"/>
                    </a:lnTo>
                    <a:lnTo>
                      <a:pt x="2" y="282"/>
                    </a:lnTo>
                    <a:lnTo>
                      <a:pt x="2" y="285"/>
                    </a:lnTo>
                    <a:lnTo>
                      <a:pt x="2" y="288"/>
                    </a:lnTo>
                    <a:lnTo>
                      <a:pt x="8" y="296"/>
                    </a:lnTo>
                    <a:lnTo>
                      <a:pt x="14" y="303"/>
                    </a:lnTo>
                    <a:lnTo>
                      <a:pt x="17" y="312"/>
                    </a:lnTo>
                    <a:lnTo>
                      <a:pt x="21" y="332"/>
                    </a:lnTo>
                    <a:lnTo>
                      <a:pt x="30" y="350"/>
                    </a:lnTo>
                    <a:lnTo>
                      <a:pt x="42" y="367"/>
                    </a:lnTo>
                    <a:lnTo>
                      <a:pt x="44" y="371"/>
                    </a:lnTo>
                    <a:lnTo>
                      <a:pt x="44" y="374"/>
                    </a:lnTo>
                    <a:lnTo>
                      <a:pt x="45" y="379"/>
                    </a:lnTo>
                    <a:lnTo>
                      <a:pt x="45" y="382"/>
                    </a:lnTo>
                    <a:lnTo>
                      <a:pt x="47" y="386"/>
                    </a:lnTo>
                    <a:lnTo>
                      <a:pt x="50" y="388"/>
                    </a:lnTo>
                    <a:lnTo>
                      <a:pt x="53" y="389"/>
                    </a:lnTo>
                    <a:lnTo>
                      <a:pt x="56" y="391"/>
                    </a:lnTo>
                    <a:lnTo>
                      <a:pt x="60" y="392"/>
                    </a:lnTo>
                    <a:lnTo>
                      <a:pt x="63" y="395"/>
                    </a:lnTo>
                    <a:lnTo>
                      <a:pt x="65" y="398"/>
                    </a:lnTo>
                    <a:lnTo>
                      <a:pt x="65" y="401"/>
                    </a:lnTo>
                    <a:lnTo>
                      <a:pt x="65" y="404"/>
                    </a:lnTo>
                    <a:lnTo>
                      <a:pt x="65" y="407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65" y="413"/>
                    </a:lnTo>
                    <a:lnTo>
                      <a:pt x="66" y="416"/>
                    </a:lnTo>
                    <a:lnTo>
                      <a:pt x="66" y="418"/>
                    </a:lnTo>
                    <a:lnTo>
                      <a:pt x="66" y="419"/>
                    </a:lnTo>
                    <a:lnTo>
                      <a:pt x="66" y="424"/>
                    </a:lnTo>
                    <a:lnTo>
                      <a:pt x="66" y="425"/>
                    </a:lnTo>
                    <a:lnTo>
                      <a:pt x="68" y="428"/>
                    </a:lnTo>
                    <a:lnTo>
                      <a:pt x="68" y="430"/>
                    </a:lnTo>
                    <a:lnTo>
                      <a:pt x="69" y="433"/>
                    </a:lnTo>
                    <a:lnTo>
                      <a:pt x="71" y="437"/>
                    </a:lnTo>
                    <a:lnTo>
                      <a:pt x="68" y="437"/>
                    </a:lnTo>
                    <a:lnTo>
                      <a:pt x="66" y="437"/>
                    </a:lnTo>
                    <a:lnTo>
                      <a:pt x="65" y="439"/>
                    </a:lnTo>
                    <a:lnTo>
                      <a:pt x="63" y="440"/>
                    </a:lnTo>
                    <a:lnTo>
                      <a:pt x="60" y="440"/>
                    </a:lnTo>
                    <a:lnTo>
                      <a:pt x="59" y="439"/>
                    </a:lnTo>
                    <a:lnTo>
                      <a:pt x="56" y="437"/>
                    </a:lnTo>
                    <a:lnTo>
                      <a:pt x="54" y="436"/>
                    </a:lnTo>
                    <a:lnTo>
                      <a:pt x="53" y="433"/>
                    </a:lnTo>
                    <a:lnTo>
                      <a:pt x="51" y="433"/>
                    </a:lnTo>
                    <a:lnTo>
                      <a:pt x="50" y="431"/>
                    </a:lnTo>
                    <a:lnTo>
                      <a:pt x="47" y="433"/>
                    </a:lnTo>
                    <a:lnTo>
                      <a:pt x="44" y="434"/>
                    </a:lnTo>
                    <a:lnTo>
                      <a:pt x="42" y="436"/>
                    </a:lnTo>
                    <a:lnTo>
                      <a:pt x="41" y="439"/>
                    </a:lnTo>
                    <a:lnTo>
                      <a:pt x="41" y="442"/>
                    </a:lnTo>
                    <a:lnTo>
                      <a:pt x="42" y="445"/>
                    </a:lnTo>
                    <a:lnTo>
                      <a:pt x="45" y="448"/>
                    </a:lnTo>
                    <a:lnTo>
                      <a:pt x="47" y="44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1" name="Freeform 42"/>
              <p:cNvSpPr>
                <a:spLocks/>
              </p:cNvSpPr>
              <p:nvPr/>
            </p:nvSpPr>
            <p:spPr bwMode="gray">
              <a:xfrm>
                <a:off x="4320" y="3850"/>
                <a:ext cx="89" cy="82"/>
              </a:xfrm>
              <a:custGeom>
                <a:avLst/>
                <a:gdLst>
                  <a:gd name="T0" fmla="*/ 66 w 96"/>
                  <a:gd name="T1" fmla="*/ 2 h 88"/>
                  <a:gd name="T2" fmla="*/ 77 w 96"/>
                  <a:gd name="T3" fmla="*/ 8 h 88"/>
                  <a:gd name="T4" fmla="*/ 89 w 96"/>
                  <a:gd name="T5" fmla="*/ 15 h 88"/>
                  <a:gd name="T6" fmla="*/ 96 w 96"/>
                  <a:gd name="T7" fmla="*/ 24 h 88"/>
                  <a:gd name="T8" fmla="*/ 96 w 96"/>
                  <a:gd name="T9" fmla="*/ 36 h 88"/>
                  <a:gd name="T10" fmla="*/ 93 w 96"/>
                  <a:gd name="T11" fmla="*/ 42 h 88"/>
                  <a:gd name="T12" fmla="*/ 89 w 96"/>
                  <a:gd name="T13" fmla="*/ 48 h 88"/>
                  <a:gd name="T14" fmla="*/ 86 w 96"/>
                  <a:gd name="T15" fmla="*/ 54 h 88"/>
                  <a:gd name="T16" fmla="*/ 81 w 96"/>
                  <a:gd name="T17" fmla="*/ 59 h 88"/>
                  <a:gd name="T18" fmla="*/ 72 w 96"/>
                  <a:gd name="T19" fmla="*/ 64 h 88"/>
                  <a:gd name="T20" fmla="*/ 63 w 96"/>
                  <a:gd name="T21" fmla="*/ 65 h 88"/>
                  <a:gd name="T22" fmla="*/ 54 w 96"/>
                  <a:gd name="T23" fmla="*/ 67 h 88"/>
                  <a:gd name="T24" fmla="*/ 45 w 96"/>
                  <a:gd name="T25" fmla="*/ 73 h 88"/>
                  <a:gd name="T26" fmla="*/ 36 w 96"/>
                  <a:gd name="T27" fmla="*/ 85 h 88"/>
                  <a:gd name="T28" fmla="*/ 33 w 96"/>
                  <a:gd name="T29" fmla="*/ 88 h 88"/>
                  <a:gd name="T30" fmla="*/ 29 w 96"/>
                  <a:gd name="T31" fmla="*/ 85 h 88"/>
                  <a:gd name="T32" fmla="*/ 23 w 96"/>
                  <a:gd name="T33" fmla="*/ 82 h 88"/>
                  <a:gd name="T34" fmla="*/ 17 w 96"/>
                  <a:gd name="T35" fmla="*/ 79 h 88"/>
                  <a:gd name="T36" fmla="*/ 9 w 96"/>
                  <a:gd name="T37" fmla="*/ 79 h 88"/>
                  <a:gd name="T38" fmla="*/ 9 w 96"/>
                  <a:gd name="T39" fmla="*/ 68 h 88"/>
                  <a:gd name="T40" fmla="*/ 5 w 96"/>
                  <a:gd name="T41" fmla="*/ 59 h 88"/>
                  <a:gd name="T42" fmla="*/ 0 w 96"/>
                  <a:gd name="T43" fmla="*/ 51 h 88"/>
                  <a:gd name="T44" fmla="*/ 2 w 96"/>
                  <a:gd name="T45" fmla="*/ 44 h 88"/>
                  <a:gd name="T46" fmla="*/ 11 w 96"/>
                  <a:gd name="T47" fmla="*/ 32 h 88"/>
                  <a:gd name="T48" fmla="*/ 21 w 96"/>
                  <a:gd name="T49" fmla="*/ 21 h 88"/>
                  <a:gd name="T50" fmla="*/ 33 w 96"/>
                  <a:gd name="T51" fmla="*/ 12 h 88"/>
                  <a:gd name="T52" fmla="*/ 41 w 96"/>
                  <a:gd name="T53" fmla="*/ 8 h 88"/>
                  <a:gd name="T54" fmla="*/ 50 w 96"/>
                  <a:gd name="T55" fmla="*/ 2 h 88"/>
                  <a:gd name="T56" fmla="*/ 57 w 96"/>
                  <a:gd name="T57" fmla="*/ 0 h 88"/>
                  <a:gd name="T58" fmla="*/ 66 w 96"/>
                  <a:gd name="T59" fmla="*/ 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88">
                    <a:moveTo>
                      <a:pt x="66" y="2"/>
                    </a:moveTo>
                    <a:lnTo>
                      <a:pt x="77" y="8"/>
                    </a:lnTo>
                    <a:lnTo>
                      <a:pt x="89" y="15"/>
                    </a:lnTo>
                    <a:lnTo>
                      <a:pt x="96" y="24"/>
                    </a:lnTo>
                    <a:lnTo>
                      <a:pt x="96" y="36"/>
                    </a:lnTo>
                    <a:lnTo>
                      <a:pt x="93" y="42"/>
                    </a:lnTo>
                    <a:lnTo>
                      <a:pt x="89" y="48"/>
                    </a:lnTo>
                    <a:lnTo>
                      <a:pt x="86" y="54"/>
                    </a:lnTo>
                    <a:lnTo>
                      <a:pt x="81" y="59"/>
                    </a:lnTo>
                    <a:lnTo>
                      <a:pt x="72" y="64"/>
                    </a:lnTo>
                    <a:lnTo>
                      <a:pt x="63" y="65"/>
                    </a:lnTo>
                    <a:lnTo>
                      <a:pt x="54" y="67"/>
                    </a:lnTo>
                    <a:lnTo>
                      <a:pt x="45" y="73"/>
                    </a:lnTo>
                    <a:lnTo>
                      <a:pt x="36" y="85"/>
                    </a:lnTo>
                    <a:lnTo>
                      <a:pt x="33" y="88"/>
                    </a:lnTo>
                    <a:lnTo>
                      <a:pt x="29" y="85"/>
                    </a:lnTo>
                    <a:lnTo>
                      <a:pt x="23" y="82"/>
                    </a:lnTo>
                    <a:lnTo>
                      <a:pt x="17" y="79"/>
                    </a:lnTo>
                    <a:lnTo>
                      <a:pt x="9" y="79"/>
                    </a:lnTo>
                    <a:lnTo>
                      <a:pt x="9" y="68"/>
                    </a:lnTo>
                    <a:lnTo>
                      <a:pt x="5" y="59"/>
                    </a:lnTo>
                    <a:lnTo>
                      <a:pt x="0" y="51"/>
                    </a:lnTo>
                    <a:lnTo>
                      <a:pt x="2" y="44"/>
                    </a:lnTo>
                    <a:lnTo>
                      <a:pt x="11" y="32"/>
                    </a:lnTo>
                    <a:lnTo>
                      <a:pt x="21" y="21"/>
                    </a:lnTo>
                    <a:lnTo>
                      <a:pt x="33" y="12"/>
                    </a:lnTo>
                    <a:lnTo>
                      <a:pt x="41" y="8"/>
                    </a:lnTo>
                    <a:lnTo>
                      <a:pt x="50" y="2"/>
                    </a:lnTo>
                    <a:lnTo>
                      <a:pt x="57" y="0"/>
                    </a:lnTo>
                    <a:lnTo>
                      <a:pt x="66" y="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2" name="Freeform 43"/>
              <p:cNvSpPr>
                <a:spLocks/>
              </p:cNvSpPr>
              <p:nvPr/>
            </p:nvSpPr>
            <p:spPr bwMode="gray">
              <a:xfrm>
                <a:off x="4436" y="3741"/>
                <a:ext cx="56" cy="72"/>
              </a:xfrm>
              <a:custGeom>
                <a:avLst/>
                <a:gdLst>
                  <a:gd name="T0" fmla="*/ 45 w 61"/>
                  <a:gd name="T1" fmla="*/ 9 h 78"/>
                  <a:gd name="T2" fmla="*/ 43 w 61"/>
                  <a:gd name="T3" fmla="*/ 10 h 78"/>
                  <a:gd name="T4" fmla="*/ 40 w 61"/>
                  <a:gd name="T5" fmla="*/ 10 h 78"/>
                  <a:gd name="T6" fmla="*/ 39 w 61"/>
                  <a:gd name="T7" fmla="*/ 10 h 78"/>
                  <a:gd name="T8" fmla="*/ 36 w 61"/>
                  <a:gd name="T9" fmla="*/ 6 h 78"/>
                  <a:gd name="T10" fmla="*/ 31 w 61"/>
                  <a:gd name="T11" fmla="*/ 3 h 78"/>
                  <a:gd name="T12" fmla="*/ 28 w 61"/>
                  <a:gd name="T13" fmla="*/ 1 h 78"/>
                  <a:gd name="T14" fmla="*/ 24 w 61"/>
                  <a:gd name="T15" fmla="*/ 0 h 78"/>
                  <a:gd name="T16" fmla="*/ 21 w 61"/>
                  <a:gd name="T17" fmla="*/ 1 h 78"/>
                  <a:gd name="T18" fmla="*/ 18 w 61"/>
                  <a:gd name="T19" fmla="*/ 4 h 78"/>
                  <a:gd name="T20" fmla="*/ 15 w 61"/>
                  <a:gd name="T21" fmla="*/ 7 h 78"/>
                  <a:gd name="T22" fmla="*/ 13 w 61"/>
                  <a:gd name="T23" fmla="*/ 12 h 78"/>
                  <a:gd name="T24" fmla="*/ 12 w 61"/>
                  <a:gd name="T25" fmla="*/ 18 h 78"/>
                  <a:gd name="T26" fmla="*/ 10 w 61"/>
                  <a:gd name="T27" fmla="*/ 22 h 78"/>
                  <a:gd name="T28" fmla="*/ 9 w 61"/>
                  <a:gd name="T29" fmla="*/ 24 h 78"/>
                  <a:gd name="T30" fmla="*/ 6 w 61"/>
                  <a:gd name="T31" fmla="*/ 27 h 78"/>
                  <a:gd name="T32" fmla="*/ 4 w 61"/>
                  <a:gd name="T33" fmla="*/ 28 h 78"/>
                  <a:gd name="T34" fmla="*/ 1 w 61"/>
                  <a:gd name="T35" fmla="*/ 31 h 78"/>
                  <a:gd name="T36" fmla="*/ 0 w 61"/>
                  <a:gd name="T37" fmla="*/ 34 h 78"/>
                  <a:gd name="T38" fmla="*/ 0 w 61"/>
                  <a:gd name="T39" fmla="*/ 37 h 78"/>
                  <a:gd name="T40" fmla="*/ 0 w 61"/>
                  <a:gd name="T41" fmla="*/ 42 h 78"/>
                  <a:gd name="T42" fmla="*/ 1 w 61"/>
                  <a:gd name="T43" fmla="*/ 42 h 78"/>
                  <a:gd name="T44" fmla="*/ 1 w 61"/>
                  <a:gd name="T45" fmla="*/ 42 h 78"/>
                  <a:gd name="T46" fmla="*/ 3 w 61"/>
                  <a:gd name="T47" fmla="*/ 43 h 78"/>
                  <a:gd name="T48" fmla="*/ 4 w 61"/>
                  <a:gd name="T49" fmla="*/ 51 h 78"/>
                  <a:gd name="T50" fmla="*/ 4 w 61"/>
                  <a:gd name="T51" fmla="*/ 60 h 78"/>
                  <a:gd name="T52" fmla="*/ 9 w 61"/>
                  <a:gd name="T53" fmla="*/ 67 h 78"/>
                  <a:gd name="T54" fmla="*/ 9 w 61"/>
                  <a:gd name="T55" fmla="*/ 69 h 78"/>
                  <a:gd name="T56" fmla="*/ 10 w 61"/>
                  <a:gd name="T57" fmla="*/ 70 h 78"/>
                  <a:gd name="T58" fmla="*/ 12 w 61"/>
                  <a:gd name="T59" fmla="*/ 72 h 78"/>
                  <a:gd name="T60" fmla="*/ 13 w 61"/>
                  <a:gd name="T61" fmla="*/ 73 h 78"/>
                  <a:gd name="T62" fmla="*/ 24 w 61"/>
                  <a:gd name="T63" fmla="*/ 76 h 78"/>
                  <a:gd name="T64" fmla="*/ 36 w 61"/>
                  <a:gd name="T65" fmla="*/ 78 h 78"/>
                  <a:gd name="T66" fmla="*/ 46 w 61"/>
                  <a:gd name="T67" fmla="*/ 73 h 78"/>
                  <a:gd name="T68" fmla="*/ 48 w 61"/>
                  <a:gd name="T69" fmla="*/ 72 h 78"/>
                  <a:gd name="T70" fmla="*/ 48 w 61"/>
                  <a:gd name="T71" fmla="*/ 70 h 78"/>
                  <a:gd name="T72" fmla="*/ 49 w 61"/>
                  <a:gd name="T73" fmla="*/ 69 h 78"/>
                  <a:gd name="T74" fmla="*/ 49 w 61"/>
                  <a:gd name="T75" fmla="*/ 67 h 78"/>
                  <a:gd name="T76" fmla="*/ 54 w 61"/>
                  <a:gd name="T77" fmla="*/ 63 h 78"/>
                  <a:gd name="T78" fmla="*/ 58 w 61"/>
                  <a:gd name="T79" fmla="*/ 58 h 78"/>
                  <a:gd name="T80" fmla="*/ 61 w 61"/>
                  <a:gd name="T81" fmla="*/ 54 h 78"/>
                  <a:gd name="T82" fmla="*/ 61 w 61"/>
                  <a:gd name="T83" fmla="*/ 43 h 78"/>
                  <a:gd name="T84" fmla="*/ 57 w 61"/>
                  <a:gd name="T85" fmla="*/ 31 h 78"/>
                  <a:gd name="T86" fmla="*/ 51 w 61"/>
                  <a:gd name="T87" fmla="*/ 22 h 78"/>
                  <a:gd name="T88" fmla="*/ 49 w 61"/>
                  <a:gd name="T89" fmla="*/ 19 h 78"/>
                  <a:gd name="T90" fmla="*/ 49 w 61"/>
                  <a:gd name="T91" fmla="*/ 16 h 78"/>
                  <a:gd name="T92" fmla="*/ 49 w 61"/>
                  <a:gd name="T93" fmla="*/ 15 h 78"/>
                  <a:gd name="T94" fmla="*/ 49 w 61"/>
                  <a:gd name="T95" fmla="*/ 12 h 78"/>
                  <a:gd name="T96" fmla="*/ 48 w 61"/>
                  <a:gd name="T97" fmla="*/ 12 h 78"/>
                  <a:gd name="T98" fmla="*/ 46 w 61"/>
                  <a:gd name="T99" fmla="*/ 10 h 78"/>
                  <a:gd name="T100" fmla="*/ 46 w 61"/>
                  <a:gd name="T101" fmla="*/ 12 h 78"/>
                  <a:gd name="T102" fmla="*/ 46 w 61"/>
                  <a:gd name="T103" fmla="*/ 12 h 78"/>
                  <a:gd name="T104" fmla="*/ 46 w 61"/>
                  <a:gd name="T105" fmla="*/ 12 h 78"/>
                  <a:gd name="T106" fmla="*/ 46 w 61"/>
                  <a:gd name="T107" fmla="*/ 10 h 78"/>
                  <a:gd name="T108" fmla="*/ 45 w 61"/>
                  <a:gd name="T109" fmla="*/ 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78">
                    <a:moveTo>
                      <a:pt x="45" y="9"/>
                    </a:moveTo>
                    <a:lnTo>
                      <a:pt x="43" y="10"/>
                    </a:lnTo>
                    <a:lnTo>
                      <a:pt x="40" y="10"/>
                    </a:lnTo>
                    <a:lnTo>
                      <a:pt x="39" y="10"/>
                    </a:lnTo>
                    <a:lnTo>
                      <a:pt x="36" y="6"/>
                    </a:lnTo>
                    <a:lnTo>
                      <a:pt x="31" y="3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18" y="4"/>
                    </a:lnTo>
                    <a:lnTo>
                      <a:pt x="15" y="7"/>
                    </a:lnTo>
                    <a:lnTo>
                      <a:pt x="13" y="12"/>
                    </a:lnTo>
                    <a:lnTo>
                      <a:pt x="12" y="18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6" y="27"/>
                    </a:lnTo>
                    <a:lnTo>
                      <a:pt x="4" y="28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3" y="43"/>
                    </a:lnTo>
                    <a:lnTo>
                      <a:pt x="4" y="51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9" y="69"/>
                    </a:lnTo>
                    <a:lnTo>
                      <a:pt x="10" y="70"/>
                    </a:lnTo>
                    <a:lnTo>
                      <a:pt x="12" y="72"/>
                    </a:lnTo>
                    <a:lnTo>
                      <a:pt x="13" y="73"/>
                    </a:lnTo>
                    <a:lnTo>
                      <a:pt x="24" y="76"/>
                    </a:lnTo>
                    <a:lnTo>
                      <a:pt x="36" y="78"/>
                    </a:lnTo>
                    <a:lnTo>
                      <a:pt x="46" y="73"/>
                    </a:lnTo>
                    <a:lnTo>
                      <a:pt x="48" y="72"/>
                    </a:lnTo>
                    <a:lnTo>
                      <a:pt x="48" y="70"/>
                    </a:lnTo>
                    <a:lnTo>
                      <a:pt x="49" y="69"/>
                    </a:lnTo>
                    <a:lnTo>
                      <a:pt x="49" y="67"/>
                    </a:lnTo>
                    <a:lnTo>
                      <a:pt x="54" y="63"/>
                    </a:lnTo>
                    <a:lnTo>
                      <a:pt x="58" y="58"/>
                    </a:lnTo>
                    <a:lnTo>
                      <a:pt x="61" y="54"/>
                    </a:lnTo>
                    <a:lnTo>
                      <a:pt x="61" y="43"/>
                    </a:lnTo>
                    <a:lnTo>
                      <a:pt x="57" y="31"/>
                    </a:lnTo>
                    <a:lnTo>
                      <a:pt x="51" y="22"/>
                    </a:lnTo>
                    <a:lnTo>
                      <a:pt x="49" y="19"/>
                    </a:lnTo>
                    <a:lnTo>
                      <a:pt x="49" y="16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8" y="12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6" y="10"/>
                    </a:lnTo>
                    <a:lnTo>
                      <a:pt x="45" y="9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3" name="Freeform 44"/>
              <p:cNvSpPr>
                <a:spLocks/>
              </p:cNvSpPr>
              <p:nvPr/>
            </p:nvSpPr>
            <p:spPr bwMode="gray">
              <a:xfrm>
                <a:off x="4154" y="3052"/>
                <a:ext cx="459" cy="384"/>
              </a:xfrm>
              <a:custGeom>
                <a:avLst/>
                <a:gdLst>
                  <a:gd name="T0" fmla="*/ 488 w 496"/>
                  <a:gd name="T1" fmla="*/ 56 h 415"/>
                  <a:gd name="T2" fmla="*/ 490 w 496"/>
                  <a:gd name="T3" fmla="*/ 80 h 415"/>
                  <a:gd name="T4" fmla="*/ 487 w 496"/>
                  <a:gd name="T5" fmla="*/ 109 h 415"/>
                  <a:gd name="T6" fmla="*/ 481 w 496"/>
                  <a:gd name="T7" fmla="*/ 140 h 415"/>
                  <a:gd name="T8" fmla="*/ 476 w 496"/>
                  <a:gd name="T9" fmla="*/ 154 h 415"/>
                  <a:gd name="T10" fmla="*/ 481 w 496"/>
                  <a:gd name="T11" fmla="*/ 175 h 415"/>
                  <a:gd name="T12" fmla="*/ 466 w 496"/>
                  <a:gd name="T13" fmla="*/ 199 h 415"/>
                  <a:gd name="T14" fmla="*/ 455 w 496"/>
                  <a:gd name="T15" fmla="*/ 233 h 415"/>
                  <a:gd name="T16" fmla="*/ 457 w 496"/>
                  <a:gd name="T17" fmla="*/ 239 h 415"/>
                  <a:gd name="T18" fmla="*/ 463 w 496"/>
                  <a:gd name="T19" fmla="*/ 248 h 415"/>
                  <a:gd name="T20" fmla="*/ 348 w 496"/>
                  <a:gd name="T21" fmla="*/ 309 h 415"/>
                  <a:gd name="T22" fmla="*/ 318 w 496"/>
                  <a:gd name="T23" fmla="*/ 318 h 415"/>
                  <a:gd name="T24" fmla="*/ 285 w 496"/>
                  <a:gd name="T25" fmla="*/ 334 h 415"/>
                  <a:gd name="T26" fmla="*/ 272 w 496"/>
                  <a:gd name="T27" fmla="*/ 358 h 415"/>
                  <a:gd name="T28" fmla="*/ 224 w 496"/>
                  <a:gd name="T29" fmla="*/ 391 h 415"/>
                  <a:gd name="T30" fmla="*/ 179 w 496"/>
                  <a:gd name="T31" fmla="*/ 412 h 415"/>
                  <a:gd name="T32" fmla="*/ 160 w 496"/>
                  <a:gd name="T33" fmla="*/ 414 h 415"/>
                  <a:gd name="T34" fmla="*/ 141 w 496"/>
                  <a:gd name="T35" fmla="*/ 406 h 415"/>
                  <a:gd name="T36" fmla="*/ 117 w 496"/>
                  <a:gd name="T37" fmla="*/ 391 h 415"/>
                  <a:gd name="T38" fmla="*/ 55 w 496"/>
                  <a:gd name="T39" fmla="*/ 396 h 415"/>
                  <a:gd name="T40" fmla="*/ 37 w 496"/>
                  <a:gd name="T41" fmla="*/ 384 h 415"/>
                  <a:gd name="T42" fmla="*/ 16 w 496"/>
                  <a:gd name="T43" fmla="*/ 361 h 415"/>
                  <a:gd name="T44" fmla="*/ 0 w 496"/>
                  <a:gd name="T45" fmla="*/ 209 h 415"/>
                  <a:gd name="T46" fmla="*/ 84 w 496"/>
                  <a:gd name="T47" fmla="*/ 194 h 415"/>
                  <a:gd name="T48" fmla="*/ 90 w 496"/>
                  <a:gd name="T49" fmla="*/ 164 h 415"/>
                  <a:gd name="T50" fmla="*/ 94 w 496"/>
                  <a:gd name="T51" fmla="*/ 134 h 415"/>
                  <a:gd name="T52" fmla="*/ 90 w 496"/>
                  <a:gd name="T53" fmla="*/ 116 h 415"/>
                  <a:gd name="T54" fmla="*/ 102 w 496"/>
                  <a:gd name="T55" fmla="*/ 124 h 415"/>
                  <a:gd name="T56" fmla="*/ 103 w 496"/>
                  <a:gd name="T57" fmla="*/ 139 h 415"/>
                  <a:gd name="T58" fmla="*/ 126 w 496"/>
                  <a:gd name="T59" fmla="*/ 130 h 415"/>
                  <a:gd name="T60" fmla="*/ 145 w 496"/>
                  <a:gd name="T61" fmla="*/ 146 h 415"/>
                  <a:gd name="T62" fmla="*/ 182 w 496"/>
                  <a:gd name="T63" fmla="*/ 157 h 415"/>
                  <a:gd name="T64" fmla="*/ 195 w 496"/>
                  <a:gd name="T65" fmla="*/ 161 h 415"/>
                  <a:gd name="T66" fmla="*/ 212 w 496"/>
                  <a:gd name="T67" fmla="*/ 161 h 415"/>
                  <a:gd name="T68" fmla="*/ 221 w 496"/>
                  <a:gd name="T69" fmla="*/ 146 h 415"/>
                  <a:gd name="T70" fmla="*/ 240 w 496"/>
                  <a:gd name="T71" fmla="*/ 148 h 415"/>
                  <a:gd name="T72" fmla="*/ 234 w 496"/>
                  <a:gd name="T73" fmla="*/ 164 h 415"/>
                  <a:gd name="T74" fmla="*/ 251 w 496"/>
                  <a:gd name="T75" fmla="*/ 170 h 415"/>
                  <a:gd name="T76" fmla="*/ 254 w 496"/>
                  <a:gd name="T77" fmla="*/ 173 h 415"/>
                  <a:gd name="T78" fmla="*/ 279 w 496"/>
                  <a:gd name="T79" fmla="*/ 190 h 415"/>
                  <a:gd name="T80" fmla="*/ 294 w 496"/>
                  <a:gd name="T81" fmla="*/ 208 h 415"/>
                  <a:gd name="T82" fmla="*/ 308 w 496"/>
                  <a:gd name="T83" fmla="*/ 223 h 415"/>
                  <a:gd name="T84" fmla="*/ 329 w 496"/>
                  <a:gd name="T85" fmla="*/ 221 h 415"/>
                  <a:gd name="T86" fmla="*/ 336 w 496"/>
                  <a:gd name="T87" fmla="*/ 164 h 415"/>
                  <a:gd name="T88" fmla="*/ 320 w 496"/>
                  <a:gd name="T89" fmla="*/ 169 h 415"/>
                  <a:gd name="T90" fmla="*/ 297 w 496"/>
                  <a:gd name="T91" fmla="*/ 169 h 415"/>
                  <a:gd name="T92" fmla="*/ 279 w 496"/>
                  <a:gd name="T93" fmla="*/ 145 h 415"/>
                  <a:gd name="T94" fmla="*/ 288 w 496"/>
                  <a:gd name="T95" fmla="*/ 110 h 415"/>
                  <a:gd name="T96" fmla="*/ 290 w 496"/>
                  <a:gd name="T97" fmla="*/ 92 h 415"/>
                  <a:gd name="T98" fmla="*/ 290 w 496"/>
                  <a:gd name="T99" fmla="*/ 59 h 415"/>
                  <a:gd name="T100" fmla="*/ 285 w 496"/>
                  <a:gd name="T101" fmla="*/ 41 h 415"/>
                  <a:gd name="T102" fmla="*/ 305 w 496"/>
                  <a:gd name="T103" fmla="*/ 12 h 415"/>
                  <a:gd name="T104" fmla="*/ 342 w 496"/>
                  <a:gd name="T105" fmla="*/ 3 h 415"/>
                  <a:gd name="T106" fmla="*/ 386 w 496"/>
                  <a:gd name="T107" fmla="*/ 9 h 415"/>
                  <a:gd name="T108" fmla="*/ 412 w 496"/>
                  <a:gd name="T109" fmla="*/ 17 h 415"/>
                  <a:gd name="T110" fmla="*/ 427 w 496"/>
                  <a:gd name="T111" fmla="*/ 27 h 415"/>
                  <a:gd name="T112" fmla="*/ 449 w 496"/>
                  <a:gd name="T113" fmla="*/ 3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96" h="415">
                    <a:moveTo>
                      <a:pt x="469" y="46"/>
                    </a:moveTo>
                    <a:lnTo>
                      <a:pt x="472" y="49"/>
                    </a:lnTo>
                    <a:lnTo>
                      <a:pt x="476" y="50"/>
                    </a:lnTo>
                    <a:lnTo>
                      <a:pt x="481" y="52"/>
                    </a:lnTo>
                    <a:lnTo>
                      <a:pt x="484" y="52"/>
                    </a:lnTo>
                    <a:lnTo>
                      <a:pt x="487" y="55"/>
                    </a:lnTo>
                    <a:lnTo>
                      <a:pt x="488" y="56"/>
                    </a:lnTo>
                    <a:lnTo>
                      <a:pt x="488" y="59"/>
                    </a:lnTo>
                    <a:lnTo>
                      <a:pt x="488" y="62"/>
                    </a:lnTo>
                    <a:lnTo>
                      <a:pt x="487" y="67"/>
                    </a:lnTo>
                    <a:lnTo>
                      <a:pt x="487" y="70"/>
                    </a:lnTo>
                    <a:lnTo>
                      <a:pt x="487" y="73"/>
                    </a:lnTo>
                    <a:lnTo>
                      <a:pt x="487" y="76"/>
                    </a:lnTo>
                    <a:lnTo>
                      <a:pt x="490" y="80"/>
                    </a:lnTo>
                    <a:lnTo>
                      <a:pt x="493" y="86"/>
                    </a:lnTo>
                    <a:lnTo>
                      <a:pt x="496" y="92"/>
                    </a:lnTo>
                    <a:lnTo>
                      <a:pt x="496" y="95"/>
                    </a:lnTo>
                    <a:lnTo>
                      <a:pt x="496" y="97"/>
                    </a:lnTo>
                    <a:lnTo>
                      <a:pt x="496" y="100"/>
                    </a:lnTo>
                    <a:lnTo>
                      <a:pt x="494" y="101"/>
                    </a:lnTo>
                    <a:lnTo>
                      <a:pt x="487" y="109"/>
                    </a:lnTo>
                    <a:lnTo>
                      <a:pt x="484" y="118"/>
                    </a:lnTo>
                    <a:lnTo>
                      <a:pt x="487" y="127"/>
                    </a:lnTo>
                    <a:lnTo>
                      <a:pt x="484" y="130"/>
                    </a:lnTo>
                    <a:lnTo>
                      <a:pt x="482" y="133"/>
                    </a:lnTo>
                    <a:lnTo>
                      <a:pt x="481" y="136"/>
                    </a:lnTo>
                    <a:lnTo>
                      <a:pt x="481" y="137"/>
                    </a:lnTo>
                    <a:lnTo>
                      <a:pt x="481" y="140"/>
                    </a:lnTo>
                    <a:lnTo>
                      <a:pt x="482" y="142"/>
                    </a:lnTo>
                    <a:lnTo>
                      <a:pt x="484" y="145"/>
                    </a:lnTo>
                    <a:lnTo>
                      <a:pt x="484" y="146"/>
                    </a:lnTo>
                    <a:lnTo>
                      <a:pt x="484" y="149"/>
                    </a:lnTo>
                    <a:lnTo>
                      <a:pt x="482" y="151"/>
                    </a:lnTo>
                    <a:lnTo>
                      <a:pt x="479" y="152"/>
                    </a:lnTo>
                    <a:lnTo>
                      <a:pt x="476" y="154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79" y="158"/>
                    </a:lnTo>
                    <a:lnTo>
                      <a:pt x="479" y="161"/>
                    </a:lnTo>
                    <a:lnTo>
                      <a:pt x="478" y="166"/>
                    </a:lnTo>
                    <a:lnTo>
                      <a:pt x="479" y="172"/>
                    </a:lnTo>
                    <a:lnTo>
                      <a:pt x="481" y="175"/>
                    </a:lnTo>
                    <a:lnTo>
                      <a:pt x="484" y="179"/>
                    </a:lnTo>
                    <a:lnTo>
                      <a:pt x="479" y="182"/>
                    </a:lnTo>
                    <a:lnTo>
                      <a:pt x="475" y="184"/>
                    </a:lnTo>
                    <a:lnTo>
                      <a:pt x="470" y="187"/>
                    </a:lnTo>
                    <a:lnTo>
                      <a:pt x="467" y="191"/>
                    </a:lnTo>
                    <a:lnTo>
                      <a:pt x="466" y="194"/>
                    </a:lnTo>
                    <a:lnTo>
                      <a:pt x="466" y="199"/>
                    </a:lnTo>
                    <a:lnTo>
                      <a:pt x="466" y="203"/>
                    </a:lnTo>
                    <a:lnTo>
                      <a:pt x="466" y="206"/>
                    </a:lnTo>
                    <a:lnTo>
                      <a:pt x="464" y="209"/>
                    </a:lnTo>
                    <a:lnTo>
                      <a:pt x="461" y="215"/>
                    </a:lnTo>
                    <a:lnTo>
                      <a:pt x="458" y="221"/>
                    </a:lnTo>
                    <a:lnTo>
                      <a:pt x="457" y="227"/>
                    </a:lnTo>
                    <a:lnTo>
                      <a:pt x="455" y="233"/>
                    </a:lnTo>
                    <a:lnTo>
                      <a:pt x="457" y="235"/>
                    </a:lnTo>
                    <a:lnTo>
                      <a:pt x="457" y="236"/>
                    </a:lnTo>
                    <a:lnTo>
                      <a:pt x="457" y="236"/>
                    </a:lnTo>
                    <a:lnTo>
                      <a:pt x="457" y="236"/>
                    </a:lnTo>
                    <a:lnTo>
                      <a:pt x="457" y="238"/>
                    </a:lnTo>
                    <a:lnTo>
                      <a:pt x="457" y="241"/>
                    </a:lnTo>
                    <a:lnTo>
                      <a:pt x="457" y="239"/>
                    </a:lnTo>
                    <a:lnTo>
                      <a:pt x="457" y="239"/>
                    </a:lnTo>
                    <a:lnTo>
                      <a:pt x="458" y="241"/>
                    </a:lnTo>
                    <a:lnTo>
                      <a:pt x="458" y="242"/>
                    </a:lnTo>
                    <a:lnTo>
                      <a:pt x="460" y="244"/>
                    </a:lnTo>
                    <a:lnTo>
                      <a:pt x="461" y="245"/>
                    </a:lnTo>
                    <a:lnTo>
                      <a:pt x="463" y="247"/>
                    </a:lnTo>
                    <a:lnTo>
                      <a:pt x="463" y="248"/>
                    </a:lnTo>
                    <a:lnTo>
                      <a:pt x="463" y="250"/>
                    </a:lnTo>
                    <a:lnTo>
                      <a:pt x="448" y="254"/>
                    </a:lnTo>
                    <a:lnTo>
                      <a:pt x="341" y="288"/>
                    </a:lnTo>
                    <a:lnTo>
                      <a:pt x="348" y="304"/>
                    </a:lnTo>
                    <a:lnTo>
                      <a:pt x="348" y="306"/>
                    </a:lnTo>
                    <a:lnTo>
                      <a:pt x="348" y="307"/>
                    </a:lnTo>
                    <a:lnTo>
                      <a:pt x="348" y="309"/>
                    </a:lnTo>
                    <a:lnTo>
                      <a:pt x="348" y="312"/>
                    </a:lnTo>
                    <a:lnTo>
                      <a:pt x="348" y="315"/>
                    </a:lnTo>
                    <a:lnTo>
                      <a:pt x="348" y="316"/>
                    </a:lnTo>
                    <a:lnTo>
                      <a:pt x="347" y="318"/>
                    </a:lnTo>
                    <a:lnTo>
                      <a:pt x="344" y="319"/>
                    </a:lnTo>
                    <a:lnTo>
                      <a:pt x="332" y="318"/>
                    </a:lnTo>
                    <a:lnTo>
                      <a:pt x="318" y="318"/>
                    </a:lnTo>
                    <a:lnTo>
                      <a:pt x="306" y="321"/>
                    </a:lnTo>
                    <a:lnTo>
                      <a:pt x="296" y="328"/>
                    </a:lnTo>
                    <a:lnTo>
                      <a:pt x="294" y="330"/>
                    </a:lnTo>
                    <a:lnTo>
                      <a:pt x="291" y="331"/>
                    </a:lnTo>
                    <a:lnTo>
                      <a:pt x="290" y="331"/>
                    </a:lnTo>
                    <a:lnTo>
                      <a:pt x="287" y="333"/>
                    </a:lnTo>
                    <a:lnTo>
                      <a:pt x="285" y="334"/>
                    </a:lnTo>
                    <a:lnTo>
                      <a:pt x="285" y="337"/>
                    </a:lnTo>
                    <a:lnTo>
                      <a:pt x="284" y="342"/>
                    </a:lnTo>
                    <a:lnTo>
                      <a:pt x="284" y="346"/>
                    </a:lnTo>
                    <a:lnTo>
                      <a:pt x="282" y="349"/>
                    </a:lnTo>
                    <a:lnTo>
                      <a:pt x="281" y="352"/>
                    </a:lnTo>
                    <a:lnTo>
                      <a:pt x="278" y="355"/>
                    </a:lnTo>
                    <a:lnTo>
                      <a:pt x="272" y="358"/>
                    </a:lnTo>
                    <a:lnTo>
                      <a:pt x="266" y="361"/>
                    </a:lnTo>
                    <a:lnTo>
                      <a:pt x="258" y="363"/>
                    </a:lnTo>
                    <a:lnTo>
                      <a:pt x="254" y="364"/>
                    </a:lnTo>
                    <a:lnTo>
                      <a:pt x="249" y="367"/>
                    </a:lnTo>
                    <a:lnTo>
                      <a:pt x="246" y="370"/>
                    </a:lnTo>
                    <a:lnTo>
                      <a:pt x="242" y="373"/>
                    </a:lnTo>
                    <a:lnTo>
                      <a:pt x="224" y="391"/>
                    </a:lnTo>
                    <a:lnTo>
                      <a:pt x="204" y="409"/>
                    </a:lnTo>
                    <a:lnTo>
                      <a:pt x="200" y="412"/>
                    </a:lnTo>
                    <a:lnTo>
                      <a:pt x="195" y="414"/>
                    </a:lnTo>
                    <a:lnTo>
                      <a:pt x="191" y="415"/>
                    </a:lnTo>
                    <a:lnTo>
                      <a:pt x="186" y="415"/>
                    </a:lnTo>
                    <a:lnTo>
                      <a:pt x="183" y="414"/>
                    </a:lnTo>
                    <a:lnTo>
                      <a:pt x="179" y="412"/>
                    </a:lnTo>
                    <a:lnTo>
                      <a:pt x="176" y="411"/>
                    </a:lnTo>
                    <a:lnTo>
                      <a:pt x="172" y="409"/>
                    </a:lnTo>
                    <a:lnTo>
                      <a:pt x="168" y="411"/>
                    </a:lnTo>
                    <a:lnTo>
                      <a:pt x="166" y="411"/>
                    </a:lnTo>
                    <a:lnTo>
                      <a:pt x="163" y="411"/>
                    </a:lnTo>
                    <a:lnTo>
                      <a:pt x="162" y="412"/>
                    </a:lnTo>
                    <a:lnTo>
                      <a:pt x="160" y="414"/>
                    </a:lnTo>
                    <a:lnTo>
                      <a:pt x="159" y="411"/>
                    </a:lnTo>
                    <a:lnTo>
                      <a:pt x="157" y="409"/>
                    </a:lnTo>
                    <a:lnTo>
                      <a:pt x="156" y="408"/>
                    </a:lnTo>
                    <a:lnTo>
                      <a:pt x="153" y="408"/>
                    </a:lnTo>
                    <a:lnTo>
                      <a:pt x="150" y="406"/>
                    </a:lnTo>
                    <a:lnTo>
                      <a:pt x="145" y="406"/>
                    </a:lnTo>
                    <a:lnTo>
                      <a:pt x="141" y="406"/>
                    </a:lnTo>
                    <a:lnTo>
                      <a:pt x="136" y="406"/>
                    </a:lnTo>
                    <a:lnTo>
                      <a:pt x="133" y="405"/>
                    </a:lnTo>
                    <a:lnTo>
                      <a:pt x="130" y="403"/>
                    </a:lnTo>
                    <a:lnTo>
                      <a:pt x="127" y="400"/>
                    </a:lnTo>
                    <a:lnTo>
                      <a:pt x="124" y="396"/>
                    </a:lnTo>
                    <a:lnTo>
                      <a:pt x="121" y="394"/>
                    </a:lnTo>
                    <a:lnTo>
                      <a:pt x="117" y="391"/>
                    </a:lnTo>
                    <a:lnTo>
                      <a:pt x="105" y="391"/>
                    </a:lnTo>
                    <a:lnTo>
                      <a:pt x="91" y="391"/>
                    </a:lnTo>
                    <a:lnTo>
                      <a:pt x="75" y="391"/>
                    </a:lnTo>
                    <a:lnTo>
                      <a:pt x="60" y="399"/>
                    </a:lnTo>
                    <a:lnTo>
                      <a:pt x="60" y="399"/>
                    </a:lnTo>
                    <a:lnTo>
                      <a:pt x="58" y="397"/>
                    </a:lnTo>
                    <a:lnTo>
                      <a:pt x="55" y="396"/>
                    </a:lnTo>
                    <a:lnTo>
                      <a:pt x="52" y="393"/>
                    </a:lnTo>
                    <a:lnTo>
                      <a:pt x="48" y="391"/>
                    </a:lnTo>
                    <a:lnTo>
                      <a:pt x="45" y="390"/>
                    </a:lnTo>
                    <a:lnTo>
                      <a:pt x="43" y="388"/>
                    </a:lnTo>
                    <a:lnTo>
                      <a:pt x="43" y="388"/>
                    </a:lnTo>
                    <a:lnTo>
                      <a:pt x="40" y="387"/>
                    </a:lnTo>
                    <a:lnTo>
                      <a:pt x="37" y="384"/>
                    </a:lnTo>
                    <a:lnTo>
                      <a:pt x="34" y="381"/>
                    </a:lnTo>
                    <a:lnTo>
                      <a:pt x="33" y="378"/>
                    </a:lnTo>
                    <a:lnTo>
                      <a:pt x="30" y="373"/>
                    </a:lnTo>
                    <a:lnTo>
                      <a:pt x="27" y="370"/>
                    </a:lnTo>
                    <a:lnTo>
                      <a:pt x="24" y="367"/>
                    </a:lnTo>
                    <a:lnTo>
                      <a:pt x="21" y="364"/>
                    </a:lnTo>
                    <a:lnTo>
                      <a:pt x="16" y="361"/>
                    </a:lnTo>
                    <a:lnTo>
                      <a:pt x="12" y="360"/>
                    </a:lnTo>
                    <a:lnTo>
                      <a:pt x="9" y="357"/>
                    </a:lnTo>
                    <a:lnTo>
                      <a:pt x="6" y="354"/>
                    </a:lnTo>
                    <a:lnTo>
                      <a:pt x="3" y="349"/>
                    </a:lnTo>
                    <a:lnTo>
                      <a:pt x="1" y="345"/>
                    </a:lnTo>
                    <a:lnTo>
                      <a:pt x="0" y="339"/>
                    </a:lnTo>
                    <a:lnTo>
                      <a:pt x="0" y="209"/>
                    </a:lnTo>
                    <a:lnTo>
                      <a:pt x="84" y="209"/>
                    </a:lnTo>
                    <a:lnTo>
                      <a:pt x="87" y="208"/>
                    </a:lnTo>
                    <a:lnTo>
                      <a:pt x="90" y="206"/>
                    </a:lnTo>
                    <a:lnTo>
                      <a:pt x="87" y="203"/>
                    </a:lnTo>
                    <a:lnTo>
                      <a:pt x="85" y="200"/>
                    </a:lnTo>
                    <a:lnTo>
                      <a:pt x="84" y="197"/>
                    </a:lnTo>
                    <a:lnTo>
                      <a:pt x="84" y="194"/>
                    </a:lnTo>
                    <a:lnTo>
                      <a:pt x="85" y="190"/>
                    </a:lnTo>
                    <a:lnTo>
                      <a:pt x="87" y="185"/>
                    </a:lnTo>
                    <a:lnTo>
                      <a:pt x="88" y="181"/>
                    </a:lnTo>
                    <a:lnTo>
                      <a:pt x="90" y="178"/>
                    </a:lnTo>
                    <a:lnTo>
                      <a:pt x="91" y="173"/>
                    </a:lnTo>
                    <a:lnTo>
                      <a:pt x="91" y="169"/>
                    </a:lnTo>
                    <a:lnTo>
                      <a:pt x="90" y="164"/>
                    </a:lnTo>
                    <a:lnTo>
                      <a:pt x="88" y="160"/>
                    </a:lnTo>
                    <a:lnTo>
                      <a:pt x="88" y="155"/>
                    </a:lnTo>
                    <a:lnTo>
                      <a:pt x="88" y="151"/>
                    </a:lnTo>
                    <a:lnTo>
                      <a:pt x="90" y="146"/>
                    </a:lnTo>
                    <a:lnTo>
                      <a:pt x="93" y="142"/>
                    </a:lnTo>
                    <a:lnTo>
                      <a:pt x="94" y="139"/>
                    </a:lnTo>
                    <a:lnTo>
                      <a:pt x="94" y="134"/>
                    </a:lnTo>
                    <a:lnTo>
                      <a:pt x="93" y="131"/>
                    </a:lnTo>
                    <a:lnTo>
                      <a:pt x="91" y="127"/>
                    </a:lnTo>
                    <a:lnTo>
                      <a:pt x="90" y="124"/>
                    </a:lnTo>
                    <a:lnTo>
                      <a:pt x="87" y="122"/>
                    </a:lnTo>
                    <a:lnTo>
                      <a:pt x="87" y="118"/>
                    </a:lnTo>
                    <a:lnTo>
                      <a:pt x="88" y="118"/>
                    </a:lnTo>
                    <a:lnTo>
                      <a:pt x="90" y="116"/>
                    </a:lnTo>
                    <a:lnTo>
                      <a:pt x="91" y="115"/>
                    </a:lnTo>
                    <a:lnTo>
                      <a:pt x="93" y="115"/>
                    </a:lnTo>
                    <a:lnTo>
                      <a:pt x="94" y="115"/>
                    </a:lnTo>
                    <a:lnTo>
                      <a:pt x="96" y="118"/>
                    </a:lnTo>
                    <a:lnTo>
                      <a:pt x="97" y="119"/>
                    </a:lnTo>
                    <a:lnTo>
                      <a:pt x="99" y="122"/>
                    </a:lnTo>
                    <a:lnTo>
                      <a:pt x="102" y="124"/>
                    </a:lnTo>
                    <a:lnTo>
                      <a:pt x="103" y="125"/>
                    </a:lnTo>
                    <a:lnTo>
                      <a:pt x="105" y="128"/>
                    </a:lnTo>
                    <a:lnTo>
                      <a:pt x="106" y="130"/>
                    </a:lnTo>
                    <a:lnTo>
                      <a:pt x="105" y="133"/>
                    </a:lnTo>
                    <a:lnTo>
                      <a:pt x="103" y="134"/>
                    </a:lnTo>
                    <a:lnTo>
                      <a:pt x="100" y="137"/>
                    </a:lnTo>
                    <a:lnTo>
                      <a:pt x="103" y="139"/>
                    </a:lnTo>
                    <a:lnTo>
                      <a:pt x="105" y="140"/>
                    </a:lnTo>
                    <a:lnTo>
                      <a:pt x="108" y="140"/>
                    </a:lnTo>
                    <a:lnTo>
                      <a:pt x="112" y="139"/>
                    </a:lnTo>
                    <a:lnTo>
                      <a:pt x="114" y="137"/>
                    </a:lnTo>
                    <a:lnTo>
                      <a:pt x="118" y="134"/>
                    </a:lnTo>
                    <a:lnTo>
                      <a:pt x="123" y="131"/>
                    </a:lnTo>
                    <a:lnTo>
                      <a:pt x="126" y="130"/>
                    </a:lnTo>
                    <a:lnTo>
                      <a:pt x="130" y="128"/>
                    </a:lnTo>
                    <a:lnTo>
                      <a:pt x="135" y="128"/>
                    </a:lnTo>
                    <a:lnTo>
                      <a:pt x="139" y="128"/>
                    </a:lnTo>
                    <a:lnTo>
                      <a:pt x="141" y="130"/>
                    </a:lnTo>
                    <a:lnTo>
                      <a:pt x="141" y="131"/>
                    </a:lnTo>
                    <a:lnTo>
                      <a:pt x="144" y="139"/>
                    </a:lnTo>
                    <a:lnTo>
                      <a:pt x="145" y="146"/>
                    </a:lnTo>
                    <a:lnTo>
                      <a:pt x="147" y="149"/>
                    </a:lnTo>
                    <a:lnTo>
                      <a:pt x="150" y="151"/>
                    </a:lnTo>
                    <a:lnTo>
                      <a:pt x="153" y="152"/>
                    </a:lnTo>
                    <a:lnTo>
                      <a:pt x="162" y="154"/>
                    </a:lnTo>
                    <a:lnTo>
                      <a:pt x="171" y="155"/>
                    </a:lnTo>
                    <a:lnTo>
                      <a:pt x="180" y="155"/>
                    </a:lnTo>
                    <a:lnTo>
                      <a:pt x="182" y="157"/>
                    </a:lnTo>
                    <a:lnTo>
                      <a:pt x="182" y="157"/>
                    </a:lnTo>
                    <a:lnTo>
                      <a:pt x="183" y="158"/>
                    </a:lnTo>
                    <a:lnTo>
                      <a:pt x="185" y="158"/>
                    </a:lnTo>
                    <a:lnTo>
                      <a:pt x="188" y="158"/>
                    </a:lnTo>
                    <a:lnTo>
                      <a:pt x="189" y="158"/>
                    </a:lnTo>
                    <a:lnTo>
                      <a:pt x="192" y="160"/>
                    </a:lnTo>
                    <a:lnTo>
                      <a:pt x="195" y="161"/>
                    </a:lnTo>
                    <a:lnTo>
                      <a:pt x="198" y="163"/>
                    </a:lnTo>
                    <a:lnTo>
                      <a:pt x="201" y="166"/>
                    </a:lnTo>
                    <a:lnTo>
                      <a:pt x="204" y="166"/>
                    </a:lnTo>
                    <a:lnTo>
                      <a:pt x="207" y="166"/>
                    </a:lnTo>
                    <a:lnTo>
                      <a:pt x="209" y="164"/>
                    </a:lnTo>
                    <a:lnTo>
                      <a:pt x="210" y="163"/>
                    </a:lnTo>
                    <a:lnTo>
                      <a:pt x="212" y="161"/>
                    </a:lnTo>
                    <a:lnTo>
                      <a:pt x="212" y="160"/>
                    </a:lnTo>
                    <a:lnTo>
                      <a:pt x="213" y="158"/>
                    </a:lnTo>
                    <a:lnTo>
                      <a:pt x="216" y="157"/>
                    </a:lnTo>
                    <a:lnTo>
                      <a:pt x="218" y="155"/>
                    </a:lnTo>
                    <a:lnTo>
                      <a:pt x="218" y="152"/>
                    </a:lnTo>
                    <a:lnTo>
                      <a:pt x="219" y="149"/>
                    </a:lnTo>
                    <a:lnTo>
                      <a:pt x="221" y="146"/>
                    </a:lnTo>
                    <a:lnTo>
                      <a:pt x="224" y="145"/>
                    </a:lnTo>
                    <a:lnTo>
                      <a:pt x="228" y="145"/>
                    </a:lnTo>
                    <a:lnTo>
                      <a:pt x="231" y="146"/>
                    </a:lnTo>
                    <a:lnTo>
                      <a:pt x="234" y="148"/>
                    </a:lnTo>
                    <a:lnTo>
                      <a:pt x="236" y="149"/>
                    </a:lnTo>
                    <a:lnTo>
                      <a:pt x="239" y="149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2" y="151"/>
                    </a:lnTo>
                    <a:lnTo>
                      <a:pt x="239" y="154"/>
                    </a:lnTo>
                    <a:lnTo>
                      <a:pt x="237" y="155"/>
                    </a:lnTo>
                    <a:lnTo>
                      <a:pt x="234" y="155"/>
                    </a:lnTo>
                    <a:lnTo>
                      <a:pt x="234" y="160"/>
                    </a:lnTo>
                    <a:lnTo>
                      <a:pt x="234" y="164"/>
                    </a:lnTo>
                    <a:lnTo>
                      <a:pt x="236" y="169"/>
                    </a:lnTo>
                    <a:lnTo>
                      <a:pt x="237" y="172"/>
                    </a:lnTo>
                    <a:lnTo>
                      <a:pt x="240" y="173"/>
                    </a:lnTo>
                    <a:lnTo>
                      <a:pt x="242" y="173"/>
                    </a:lnTo>
                    <a:lnTo>
                      <a:pt x="245" y="172"/>
                    </a:lnTo>
                    <a:lnTo>
                      <a:pt x="248" y="170"/>
                    </a:lnTo>
                    <a:lnTo>
                      <a:pt x="251" y="170"/>
                    </a:lnTo>
                    <a:lnTo>
                      <a:pt x="252" y="172"/>
                    </a:lnTo>
                    <a:lnTo>
                      <a:pt x="252" y="170"/>
                    </a:lnTo>
                    <a:lnTo>
                      <a:pt x="254" y="170"/>
                    </a:lnTo>
                    <a:lnTo>
                      <a:pt x="254" y="169"/>
                    </a:lnTo>
                    <a:lnTo>
                      <a:pt x="254" y="169"/>
                    </a:lnTo>
                    <a:lnTo>
                      <a:pt x="254" y="170"/>
                    </a:lnTo>
                    <a:lnTo>
                      <a:pt x="254" y="173"/>
                    </a:lnTo>
                    <a:lnTo>
                      <a:pt x="255" y="175"/>
                    </a:lnTo>
                    <a:lnTo>
                      <a:pt x="257" y="176"/>
                    </a:lnTo>
                    <a:lnTo>
                      <a:pt x="263" y="179"/>
                    </a:lnTo>
                    <a:lnTo>
                      <a:pt x="267" y="181"/>
                    </a:lnTo>
                    <a:lnTo>
                      <a:pt x="273" y="184"/>
                    </a:lnTo>
                    <a:lnTo>
                      <a:pt x="276" y="187"/>
                    </a:lnTo>
                    <a:lnTo>
                      <a:pt x="279" y="190"/>
                    </a:lnTo>
                    <a:lnTo>
                      <a:pt x="281" y="194"/>
                    </a:lnTo>
                    <a:lnTo>
                      <a:pt x="284" y="197"/>
                    </a:lnTo>
                    <a:lnTo>
                      <a:pt x="285" y="199"/>
                    </a:lnTo>
                    <a:lnTo>
                      <a:pt x="288" y="200"/>
                    </a:lnTo>
                    <a:lnTo>
                      <a:pt x="290" y="200"/>
                    </a:lnTo>
                    <a:lnTo>
                      <a:pt x="291" y="202"/>
                    </a:lnTo>
                    <a:lnTo>
                      <a:pt x="294" y="208"/>
                    </a:lnTo>
                    <a:lnTo>
                      <a:pt x="296" y="215"/>
                    </a:lnTo>
                    <a:lnTo>
                      <a:pt x="299" y="221"/>
                    </a:lnTo>
                    <a:lnTo>
                      <a:pt x="300" y="223"/>
                    </a:lnTo>
                    <a:lnTo>
                      <a:pt x="302" y="224"/>
                    </a:lnTo>
                    <a:lnTo>
                      <a:pt x="303" y="224"/>
                    </a:lnTo>
                    <a:lnTo>
                      <a:pt x="306" y="224"/>
                    </a:lnTo>
                    <a:lnTo>
                      <a:pt x="308" y="223"/>
                    </a:lnTo>
                    <a:lnTo>
                      <a:pt x="308" y="221"/>
                    </a:lnTo>
                    <a:lnTo>
                      <a:pt x="309" y="220"/>
                    </a:lnTo>
                    <a:lnTo>
                      <a:pt x="309" y="220"/>
                    </a:lnTo>
                    <a:lnTo>
                      <a:pt x="314" y="217"/>
                    </a:lnTo>
                    <a:lnTo>
                      <a:pt x="318" y="212"/>
                    </a:lnTo>
                    <a:lnTo>
                      <a:pt x="324" y="217"/>
                    </a:lnTo>
                    <a:lnTo>
                      <a:pt x="329" y="221"/>
                    </a:lnTo>
                    <a:lnTo>
                      <a:pt x="335" y="226"/>
                    </a:lnTo>
                    <a:lnTo>
                      <a:pt x="335" y="223"/>
                    </a:lnTo>
                    <a:lnTo>
                      <a:pt x="336" y="214"/>
                    </a:lnTo>
                    <a:lnTo>
                      <a:pt x="338" y="200"/>
                    </a:lnTo>
                    <a:lnTo>
                      <a:pt x="338" y="187"/>
                    </a:lnTo>
                    <a:lnTo>
                      <a:pt x="338" y="175"/>
                    </a:lnTo>
                    <a:lnTo>
                      <a:pt x="336" y="164"/>
                    </a:lnTo>
                    <a:lnTo>
                      <a:pt x="333" y="167"/>
                    </a:lnTo>
                    <a:lnTo>
                      <a:pt x="332" y="167"/>
                    </a:lnTo>
                    <a:lnTo>
                      <a:pt x="330" y="167"/>
                    </a:lnTo>
                    <a:lnTo>
                      <a:pt x="327" y="167"/>
                    </a:lnTo>
                    <a:lnTo>
                      <a:pt x="324" y="167"/>
                    </a:lnTo>
                    <a:lnTo>
                      <a:pt x="321" y="167"/>
                    </a:lnTo>
                    <a:lnTo>
                      <a:pt x="320" y="169"/>
                    </a:lnTo>
                    <a:lnTo>
                      <a:pt x="318" y="172"/>
                    </a:lnTo>
                    <a:lnTo>
                      <a:pt x="317" y="175"/>
                    </a:lnTo>
                    <a:lnTo>
                      <a:pt x="312" y="181"/>
                    </a:lnTo>
                    <a:lnTo>
                      <a:pt x="308" y="176"/>
                    </a:lnTo>
                    <a:lnTo>
                      <a:pt x="302" y="176"/>
                    </a:lnTo>
                    <a:lnTo>
                      <a:pt x="302" y="175"/>
                    </a:lnTo>
                    <a:lnTo>
                      <a:pt x="297" y="169"/>
                    </a:lnTo>
                    <a:lnTo>
                      <a:pt x="290" y="161"/>
                    </a:lnTo>
                    <a:lnTo>
                      <a:pt x="278" y="152"/>
                    </a:lnTo>
                    <a:lnTo>
                      <a:pt x="276" y="151"/>
                    </a:lnTo>
                    <a:lnTo>
                      <a:pt x="276" y="148"/>
                    </a:lnTo>
                    <a:lnTo>
                      <a:pt x="276" y="146"/>
                    </a:lnTo>
                    <a:lnTo>
                      <a:pt x="278" y="146"/>
                    </a:lnTo>
                    <a:lnTo>
                      <a:pt x="279" y="145"/>
                    </a:lnTo>
                    <a:lnTo>
                      <a:pt x="281" y="136"/>
                    </a:lnTo>
                    <a:lnTo>
                      <a:pt x="282" y="125"/>
                    </a:lnTo>
                    <a:lnTo>
                      <a:pt x="284" y="124"/>
                    </a:lnTo>
                    <a:lnTo>
                      <a:pt x="284" y="121"/>
                    </a:lnTo>
                    <a:lnTo>
                      <a:pt x="285" y="118"/>
                    </a:lnTo>
                    <a:lnTo>
                      <a:pt x="287" y="113"/>
                    </a:lnTo>
                    <a:lnTo>
                      <a:pt x="288" y="110"/>
                    </a:lnTo>
                    <a:lnTo>
                      <a:pt x="290" y="107"/>
                    </a:lnTo>
                    <a:lnTo>
                      <a:pt x="290" y="103"/>
                    </a:lnTo>
                    <a:lnTo>
                      <a:pt x="290" y="100"/>
                    </a:lnTo>
                    <a:lnTo>
                      <a:pt x="290" y="98"/>
                    </a:lnTo>
                    <a:lnTo>
                      <a:pt x="290" y="95"/>
                    </a:lnTo>
                    <a:lnTo>
                      <a:pt x="290" y="94"/>
                    </a:lnTo>
                    <a:lnTo>
                      <a:pt x="290" y="92"/>
                    </a:lnTo>
                    <a:lnTo>
                      <a:pt x="288" y="92"/>
                    </a:lnTo>
                    <a:lnTo>
                      <a:pt x="288" y="86"/>
                    </a:lnTo>
                    <a:lnTo>
                      <a:pt x="288" y="80"/>
                    </a:lnTo>
                    <a:lnTo>
                      <a:pt x="290" y="74"/>
                    </a:lnTo>
                    <a:lnTo>
                      <a:pt x="290" y="70"/>
                    </a:lnTo>
                    <a:lnTo>
                      <a:pt x="290" y="65"/>
                    </a:lnTo>
                    <a:lnTo>
                      <a:pt x="290" y="59"/>
                    </a:lnTo>
                    <a:lnTo>
                      <a:pt x="288" y="55"/>
                    </a:lnTo>
                    <a:lnTo>
                      <a:pt x="287" y="52"/>
                    </a:lnTo>
                    <a:lnTo>
                      <a:pt x="284" y="49"/>
                    </a:lnTo>
                    <a:lnTo>
                      <a:pt x="282" y="46"/>
                    </a:lnTo>
                    <a:lnTo>
                      <a:pt x="282" y="44"/>
                    </a:lnTo>
                    <a:lnTo>
                      <a:pt x="282" y="43"/>
                    </a:lnTo>
                    <a:lnTo>
                      <a:pt x="285" y="41"/>
                    </a:lnTo>
                    <a:lnTo>
                      <a:pt x="287" y="41"/>
                    </a:lnTo>
                    <a:lnTo>
                      <a:pt x="290" y="41"/>
                    </a:lnTo>
                    <a:lnTo>
                      <a:pt x="291" y="40"/>
                    </a:lnTo>
                    <a:lnTo>
                      <a:pt x="297" y="32"/>
                    </a:lnTo>
                    <a:lnTo>
                      <a:pt x="302" y="23"/>
                    </a:lnTo>
                    <a:lnTo>
                      <a:pt x="305" y="14"/>
                    </a:lnTo>
                    <a:lnTo>
                      <a:pt x="305" y="12"/>
                    </a:lnTo>
                    <a:lnTo>
                      <a:pt x="306" y="11"/>
                    </a:lnTo>
                    <a:lnTo>
                      <a:pt x="309" y="9"/>
                    </a:lnTo>
                    <a:lnTo>
                      <a:pt x="317" y="8"/>
                    </a:lnTo>
                    <a:lnTo>
                      <a:pt x="324" y="5"/>
                    </a:lnTo>
                    <a:lnTo>
                      <a:pt x="330" y="5"/>
                    </a:lnTo>
                    <a:lnTo>
                      <a:pt x="336" y="3"/>
                    </a:lnTo>
                    <a:lnTo>
                      <a:pt x="342" y="3"/>
                    </a:lnTo>
                    <a:lnTo>
                      <a:pt x="342" y="3"/>
                    </a:lnTo>
                    <a:lnTo>
                      <a:pt x="342" y="2"/>
                    </a:lnTo>
                    <a:lnTo>
                      <a:pt x="363" y="2"/>
                    </a:lnTo>
                    <a:lnTo>
                      <a:pt x="383" y="0"/>
                    </a:lnTo>
                    <a:lnTo>
                      <a:pt x="383" y="3"/>
                    </a:lnTo>
                    <a:lnTo>
                      <a:pt x="384" y="6"/>
                    </a:lnTo>
                    <a:lnTo>
                      <a:pt x="386" y="9"/>
                    </a:lnTo>
                    <a:lnTo>
                      <a:pt x="389" y="14"/>
                    </a:lnTo>
                    <a:lnTo>
                      <a:pt x="392" y="17"/>
                    </a:lnTo>
                    <a:lnTo>
                      <a:pt x="396" y="18"/>
                    </a:lnTo>
                    <a:lnTo>
                      <a:pt x="401" y="18"/>
                    </a:lnTo>
                    <a:lnTo>
                      <a:pt x="406" y="18"/>
                    </a:lnTo>
                    <a:lnTo>
                      <a:pt x="409" y="17"/>
                    </a:lnTo>
                    <a:lnTo>
                      <a:pt x="412" y="17"/>
                    </a:lnTo>
                    <a:lnTo>
                      <a:pt x="413" y="18"/>
                    </a:lnTo>
                    <a:lnTo>
                      <a:pt x="413" y="20"/>
                    </a:lnTo>
                    <a:lnTo>
                      <a:pt x="413" y="21"/>
                    </a:lnTo>
                    <a:lnTo>
                      <a:pt x="416" y="23"/>
                    </a:lnTo>
                    <a:lnTo>
                      <a:pt x="419" y="24"/>
                    </a:lnTo>
                    <a:lnTo>
                      <a:pt x="422" y="26"/>
                    </a:lnTo>
                    <a:lnTo>
                      <a:pt x="427" y="27"/>
                    </a:lnTo>
                    <a:lnTo>
                      <a:pt x="430" y="29"/>
                    </a:lnTo>
                    <a:lnTo>
                      <a:pt x="431" y="30"/>
                    </a:lnTo>
                    <a:lnTo>
                      <a:pt x="436" y="32"/>
                    </a:lnTo>
                    <a:lnTo>
                      <a:pt x="439" y="33"/>
                    </a:lnTo>
                    <a:lnTo>
                      <a:pt x="443" y="32"/>
                    </a:lnTo>
                    <a:lnTo>
                      <a:pt x="446" y="33"/>
                    </a:lnTo>
                    <a:lnTo>
                      <a:pt x="449" y="36"/>
                    </a:lnTo>
                    <a:lnTo>
                      <a:pt x="452" y="40"/>
                    </a:lnTo>
                    <a:lnTo>
                      <a:pt x="454" y="41"/>
                    </a:lnTo>
                    <a:lnTo>
                      <a:pt x="457" y="43"/>
                    </a:lnTo>
                    <a:lnTo>
                      <a:pt x="458" y="43"/>
                    </a:lnTo>
                    <a:lnTo>
                      <a:pt x="460" y="43"/>
                    </a:lnTo>
                    <a:lnTo>
                      <a:pt x="469" y="4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4" name="Freeform 45"/>
              <p:cNvSpPr>
                <a:spLocks/>
              </p:cNvSpPr>
              <p:nvPr/>
            </p:nvSpPr>
            <p:spPr bwMode="gray">
              <a:xfrm>
                <a:off x="4577" y="3100"/>
                <a:ext cx="111" cy="302"/>
              </a:xfrm>
              <a:custGeom>
                <a:avLst/>
                <a:gdLst>
                  <a:gd name="T0" fmla="*/ 79 w 120"/>
                  <a:gd name="T1" fmla="*/ 96 h 327"/>
                  <a:gd name="T2" fmla="*/ 76 w 120"/>
                  <a:gd name="T3" fmla="*/ 102 h 327"/>
                  <a:gd name="T4" fmla="*/ 72 w 120"/>
                  <a:gd name="T5" fmla="*/ 123 h 327"/>
                  <a:gd name="T6" fmla="*/ 76 w 120"/>
                  <a:gd name="T7" fmla="*/ 132 h 327"/>
                  <a:gd name="T8" fmla="*/ 93 w 120"/>
                  <a:gd name="T9" fmla="*/ 192 h 327"/>
                  <a:gd name="T10" fmla="*/ 115 w 120"/>
                  <a:gd name="T11" fmla="*/ 215 h 327"/>
                  <a:gd name="T12" fmla="*/ 115 w 120"/>
                  <a:gd name="T13" fmla="*/ 227 h 327"/>
                  <a:gd name="T14" fmla="*/ 117 w 120"/>
                  <a:gd name="T15" fmla="*/ 240 h 327"/>
                  <a:gd name="T16" fmla="*/ 114 w 120"/>
                  <a:gd name="T17" fmla="*/ 249 h 327"/>
                  <a:gd name="T18" fmla="*/ 120 w 120"/>
                  <a:gd name="T19" fmla="*/ 258 h 327"/>
                  <a:gd name="T20" fmla="*/ 115 w 120"/>
                  <a:gd name="T21" fmla="*/ 278 h 327"/>
                  <a:gd name="T22" fmla="*/ 105 w 120"/>
                  <a:gd name="T23" fmla="*/ 278 h 327"/>
                  <a:gd name="T24" fmla="*/ 96 w 120"/>
                  <a:gd name="T25" fmla="*/ 279 h 327"/>
                  <a:gd name="T26" fmla="*/ 88 w 120"/>
                  <a:gd name="T27" fmla="*/ 291 h 327"/>
                  <a:gd name="T28" fmla="*/ 87 w 120"/>
                  <a:gd name="T29" fmla="*/ 299 h 327"/>
                  <a:gd name="T30" fmla="*/ 87 w 120"/>
                  <a:gd name="T31" fmla="*/ 314 h 327"/>
                  <a:gd name="T32" fmla="*/ 85 w 120"/>
                  <a:gd name="T33" fmla="*/ 327 h 327"/>
                  <a:gd name="T34" fmla="*/ 79 w 120"/>
                  <a:gd name="T35" fmla="*/ 324 h 327"/>
                  <a:gd name="T36" fmla="*/ 84 w 120"/>
                  <a:gd name="T37" fmla="*/ 317 h 327"/>
                  <a:gd name="T38" fmla="*/ 76 w 120"/>
                  <a:gd name="T39" fmla="*/ 300 h 327"/>
                  <a:gd name="T40" fmla="*/ 67 w 120"/>
                  <a:gd name="T41" fmla="*/ 290 h 327"/>
                  <a:gd name="T42" fmla="*/ 66 w 120"/>
                  <a:gd name="T43" fmla="*/ 281 h 327"/>
                  <a:gd name="T44" fmla="*/ 60 w 120"/>
                  <a:gd name="T45" fmla="*/ 270 h 327"/>
                  <a:gd name="T46" fmla="*/ 67 w 120"/>
                  <a:gd name="T47" fmla="*/ 266 h 327"/>
                  <a:gd name="T48" fmla="*/ 78 w 120"/>
                  <a:gd name="T49" fmla="*/ 240 h 327"/>
                  <a:gd name="T50" fmla="*/ 81 w 120"/>
                  <a:gd name="T51" fmla="*/ 228 h 327"/>
                  <a:gd name="T52" fmla="*/ 69 w 120"/>
                  <a:gd name="T53" fmla="*/ 222 h 327"/>
                  <a:gd name="T54" fmla="*/ 52 w 120"/>
                  <a:gd name="T55" fmla="*/ 228 h 327"/>
                  <a:gd name="T56" fmla="*/ 36 w 120"/>
                  <a:gd name="T57" fmla="*/ 224 h 327"/>
                  <a:gd name="T58" fmla="*/ 18 w 120"/>
                  <a:gd name="T59" fmla="*/ 202 h 327"/>
                  <a:gd name="T60" fmla="*/ 16 w 120"/>
                  <a:gd name="T61" fmla="*/ 198 h 327"/>
                  <a:gd name="T62" fmla="*/ 1 w 120"/>
                  <a:gd name="T63" fmla="*/ 189 h 327"/>
                  <a:gd name="T64" fmla="*/ 3 w 120"/>
                  <a:gd name="T65" fmla="*/ 168 h 327"/>
                  <a:gd name="T66" fmla="*/ 9 w 120"/>
                  <a:gd name="T67" fmla="*/ 150 h 327"/>
                  <a:gd name="T68" fmla="*/ 13 w 120"/>
                  <a:gd name="T69" fmla="*/ 138 h 327"/>
                  <a:gd name="T70" fmla="*/ 24 w 120"/>
                  <a:gd name="T71" fmla="*/ 129 h 327"/>
                  <a:gd name="T72" fmla="*/ 25 w 120"/>
                  <a:gd name="T73" fmla="*/ 99 h 327"/>
                  <a:gd name="T74" fmla="*/ 24 w 120"/>
                  <a:gd name="T75" fmla="*/ 87 h 327"/>
                  <a:gd name="T76" fmla="*/ 28 w 120"/>
                  <a:gd name="T77" fmla="*/ 79 h 327"/>
                  <a:gd name="T78" fmla="*/ 28 w 120"/>
                  <a:gd name="T79" fmla="*/ 69 h 327"/>
                  <a:gd name="T80" fmla="*/ 31 w 120"/>
                  <a:gd name="T81" fmla="*/ 55 h 327"/>
                  <a:gd name="T82" fmla="*/ 37 w 120"/>
                  <a:gd name="T83" fmla="*/ 37 h 327"/>
                  <a:gd name="T84" fmla="*/ 30 w 120"/>
                  <a:gd name="T85" fmla="*/ 15 h 327"/>
                  <a:gd name="T86" fmla="*/ 33 w 120"/>
                  <a:gd name="T87" fmla="*/ 6 h 327"/>
                  <a:gd name="T88" fmla="*/ 40 w 120"/>
                  <a:gd name="T89" fmla="*/ 9 h 327"/>
                  <a:gd name="T90" fmla="*/ 51 w 120"/>
                  <a:gd name="T91" fmla="*/ 9 h 327"/>
                  <a:gd name="T92" fmla="*/ 60 w 120"/>
                  <a:gd name="T93" fmla="*/ 9 h 327"/>
                  <a:gd name="T94" fmla="*/ 66 w 120"/>
                  <a:gd name="T95" fmla="*/ 6 h 327"/>
                  <a:gd name="T96" fmla="*/ 72 w 120"/>
                  <a:gd name="T97" fmla="*/ 4 h 327"/>
                  <a:gd name="T98" fmla="*/ 84 w 120"/>
                  <a:gd name="T99" fmla="*/ 39 h 327"/>
                  <a:gd name="T100" fmla="*/ 84 w 120"/>
                  <a:gd name="T101" fmla="*/ 76 h 327"/>
                  <a:gd name="T102" fmla="*/ 90 w 120"/>
                  <a:gd name="T103" fmla="*/ 82 h 327"/>
                  <a:gd name="T104" fmla="*/ 94 w 120"/>
                  <a:gd name="T105" fmla="*/ 87 h 327"/>
                  <a:gd name="T106" fmla="*/ 90 w 120"/>
                  <a:gd name="T107" fmla="*/ 9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" h="327">
                    <a:moveTo>
                      <a:pt x="84" y="93"/>
                    </a:moveTo>
                    <a:lnTo>
                      <a:pt x="82" y="93"/>
                    </a:lnTo>
                    <a:lnTo>
                      <a:pt x="81" y="94"/>
                    </a:lnTo>
                    <a:lnTo>
                      <a:pt x="79" y="96"/>
                    </a:lnTo>
                    <a:lnTo>
                      <a:pt x="79" y="99"/>
                    </a:lnTo>
                    <a:lnTo>
                      <a:pt x="78" y="100"/>
                    </a:lnTo>
                    <a:lnTo>
                      <a:pt x="78" y="102"/>
                    </a:lnTo>
                    <a:lnTo>
                      <a:pt x="76" y="102"/>
                    </a:lnTo>
                    <a:lnTo>
                      <a:pt x="73" y="102"/>
                    </a:lnTo>
                    <a:lnTo>
                      <a:pt x="73" y="109"/>
                    </a:lnTo>
                    <a:lnTo>
                      <a:pt x="72" y="117"/>
                    </a:lnTo>
                    <a:lnTo>
                      <a:pt x="72" y="123"/>
                    </a:lnTo>
                    <a:lnTo>
                      <a:pt x="73" y="126"/>
                    </a:lnTo>
                    <a:lnTo>
                      <a:pt x="75" y="127"/>
                    </a:lnTo>
                    <a:lnTo>
                      <a:pt x="76" y="130"/>
                    </a:lnTo>
                    <a:lnTo>
                      <a:pt x="76" y="132"/>
                    </a:lnTo>
                    <a:lnTo>
                      <a:pt x="76" y="153"/>
                    </a:lnTo>
                    <a:lnTo>
                      <a:pt x="79" y="172"/>
                    </a:lnTo>
                    <a:lnTo>
                      <a:pt x="84" y="183"/>
                    </a:lnTo>
                    <a:lnTo>
                      <a:pt x="93" y="192"/>
                    </a:lnTo>
                    <a:lnTo>
                      <a:pt x="102" y="199"/>
                    </a:lnTo>
                    <a:lnTo>
                      <a:pt x="111" y="209"/>
                    </a:lnTo>
                    <a:lnTo>
                      <a:pt x="112" y="212"/>
                    </a:lnTo>
                    <a:lnTo>
                      <a:pt x="115" y="215"/>
                    </a:lnTo>
                    <a:lnTo>
                      <a:pt x="117" y="218"/>
                    </a:lnTo>
                    <a:lnTo>
                      <a:pt x="118" y="221"/>
                    </a:lnTo>
                    <a:lnTo>
                      <a:pt x="117" y="222"/>
                    </a:lnTo>
                    <a:lnTo>
                      <a:pt x="115" y="227"/>
                    </a:lnTo>
                    <a:lnTo>
                      <a:pt x="114" y="230"/>
                    </a:lnTo>
                    <a:lnTo>
                      <a:pt x="114" y="233"/>
                    </a:lnTo>
                    <a:lnTo>
                      <a:pt x="115" y="237"/>
                    </a:lnTo>
                    <a:lnTo>
                      <a:pt x="117" y="240"/>
                    </a:lnTo>
                    <a:lnTo>
                      <a:pt x="115" y="243"/>
                    </a:lnTo>
                    <a:lnTo>
                      <a:pt x="114" y="246"/>
                    </a:lnTo>
                    <a:lnTo>
                      <a:pt x="114" y="248"/>
                    </a:lnTo>
                    <a:lnTo>
                      <a:pt x="114" y="249"/>
                    </a:lnTo>
                    <a:lnTo>
                      <a:pt x="115" y="251"/>
                    </a:lnTo>
                    <a:lnTo>
                      <a:pt x="117" y="252"/>
                    </a:lnTo>
                    <a:lnTo>
                      <a:pt x="118" y="254"/>
                    </a:lnTo>
                    <a:lnTo>
                      <a:pt x="120" y="258"/>
                    </a:lnTo>
                    <a:lnTo>
                      <a:pt x="120" y="264"/>
                    </a:lnTo>
                    <a:lnTo>
                      <a:pt x="118" y="269"/>
                    </a:lnTo>
                    <a:lnTo>
                      <a:pt x="117" y="273"/>
                    </a:lnTo>
                    <a:lnTo>
                      <a:pt x="115" y="278"/>
                    </a:lnTo>
                    <a:lnTo>
                      <a:pt x="114" y="278"/>
                    </a:lnTo>
                    <a:lnTo>
                      <a:pt x="111" y="278"/>
                    </a:lnTo>
                    <a:lnTo>
                      <a:pt x="108" y="278"/>
                    </a:lnTo>
                    <a:lnTo>
                      <a:pt x="105" y="278"/>
                    </a:lnTo>
                    <a:lnTo>
                      <a:pt x="102" y="276"/>
                    </a:lnTo>
                    <a:lnTo>
                      <a:pt x="99" y="276"/>
                    </a:lnTo>
                    <a:lnTo>
                      <a:pt x="96" y="278"/>
                    </a:lnTo>
                    <a:lnTo>
                      <a:pt x="96" y="279"/>
                    </a:lnTo>
                    <a:lnTo>
                      <a:pt x="94" y="282"/>
                    </a:lnTo>
                    <a:lnTo>
                      <a:pt x="94" y="284"/>
                    </a:lnTo>
                    <a:lnTo>
                      <a:pt x="91" y="288"/>
                    </a:lnTo>
                    <a:lnTo>
                      <a:pt x="88" y="291"/>
                    </a:lnTo>
                    <a:lnTo>
                      <a:pt x="88" y="293"/>
                    </a:lnTo>
                    <a:lnTo>
                      <a:pt x="88" y="294"/>
                    </a:lnTo>
                    <a:lnTo>
                      <a:pt x="88" y="297"/>
                    </a:lnTo>
                    <a:lnTo>
                      <a:pt x="87" y="299"/>
                    </a:lnTo>
                    <a:lnTo>
                      <a:pt x="85" y="302"/>
                    </a:lnTo>
                    <a:lnTo>
                      <a:pt x="85" y="306"/>
                    </a:lnTo>
                    <a:lnTo>
                      <a:pt x="85" y="309"/>
                    </a:lnTo>
                    <a:lnTo>
                      <a:pt x="87" y="314"/>
                    </a:lnTo>
                    <a:lnTo>
                      <a:pt x="87" y="317"/>
                    </a:lnTo>
                    <a:lnTo>
                      <a:pt x="87" y="321"/>
                    </a:lnTo>
                    <a:lnTo>
                      <a:pt x="87" y="326"/>
                    </a:lnTo>
                    <a:lnTo>
                      <a:pt x="85" y="327"/>
                    </a:lnTo>
                    <a:lnTo>
                      <a:pt x="82" y="327"/>
                    </a:lnTo>
                    <a:lnTo>
                      <a:pt x="81" y="327"/>
                    </a:lnTo>
                    <a:lnTo>
                      <a:pt x="79" y="326"/>
                    </a:lnTo>
                    <a:lnTo>
                      <a:pt x="79" y="324"/>
                    </a:lnTo>
                    <a:lnTo>
                      <a:pt x="79" y="321"/>
                    </a:lnTo>
                    <a:lnTo>
                      <a:pt x="81" y="320"/>
                    </a:lnTo>
                    <a:lnTo>
                      <a:pt x="82" y="318"/>
                    </a:lnTo>
                    <a:lnTo>
                      <a:pt x="84" y="317"/>
                    </a:lnTo>
                    <a:lnTo>
                      <a:pt x="84" y="314"/>
                    </a:lnTo>
                    <a:lnTo>
                      <a:pt x="81" y="309"/>
                    </a:lnTo>
                    <a:lnTo>
                      <a:pt x="79" y="305"/>
                    </a:lnTo>
                    <a:lnTo>
                      <a:pt x="76" y="300"/>
                    </a:lnTo>
                    <a:lnTo>
                      <a:pt x="72" y="296"/>
                    </a:lnTo>
                    <a:lnTo>
                      <a:pt x="67" y="293"/>
                    </a:lnTo>
                    <a:lnTo>
                      <a:pt x="67" y="291"/>
                    </a:lnTo>
                    <a:lnTo>
                      <a:pt x="67" y="290"/>
                    </a:lnTo>
                    <a:lnTo>
                      <a:pt x="67" y="288"/>
                    </a:lnTo>
                    <a:lnTo>
                      <a:pt x="67" y="285"/>
                    </a:lnTo>
                    <a:lnTo>
                      <a:pt x="67" y="284"/>
                    </a:lnTo>
                    <a:lnTo>
                      <a:pt x="66" y="281"/>
                    </a:lnTo>
                    <a:lnTo>
                      <a:pt x="63" y="278"/>
                    </a:lnTo>
                    <a:lnTo>
                      <a:pt x="61" y="276"/>
                    </a:lnTo>
                    <a:lnTo>
                      <a:pt x="60" y="273"/>
                    </a:lnTo>
                    <a:lnTo>
                      <a:pt x="60" y="270"/>
                    </a:lnTo>
                    <a:lnTo>
                      <a:pt x="61" y="269"/>
                    </a:lnTo>
                    <a:lnTo>
                      <a:pt x="63" y="267"/>
                    </a:lnTo>
                    <a:lnTo>
                      <a:pt x="66" y="267"/>
                    </a:lnTo>
                    <a:lnTo>
                      <a:pt x="67" y="266"/>
                    </a:lnTo>
                    <a:lnTo>
                      <a:pt x="69" y="264"/>
                    </a:lnTo>
                    <a:lnTo>
                      <a:pt x="73" y="257"/>
                    </a:lnTo>
                    <a:lnTo>
                      <a:pt x="75" y="249"/>
                    </a:lnTo>
                    <a:lnTo>
                      <a:pt x="78" y="240"/>
                    </a:lnTo>
                    <a:lnTo>
                      <a:pt x="79" y="237"/>
                    </a:lnTo>
                    <a:lnTo>
                      <a:pt x="81" y="234"/>
                    </a:lnTo>
                    <a:lnTo>
                      <a:pt x="81" y="231"/>
                    </a:lnTo>
                    <a:lnTo>
                      <a:pt x="81" y="228"/>
                    </a:lnTo>
                    <a:lnTo>
                      <a:pt x="79" y="225"/>
                    </a:lnTo>
                    <a:lnTo>
                      <a:pt x="76" y="224"/>
                    </a:lnTo>
                    <a:lnTo>
                      <a:pt x="73" y="222"/>
                    </a:lnTo>
                    <a:lnTo>
                      <a:pt x="69" y="222"/>
                    </a:lnTo>
                    <a:lnTo>
                      <a:pt x="64" y="222"/>
                    </a:lnTo>
                    <a:lnTo>
                      <a:pt x="60" y="224"/>
                    </a:lnTo>
                    <a:lnTo>
                      <a:pt x="57" y="227"/>
                    </a:lnTo>
                    <a:lnTo>
                      <a:pt x="52" y="228"/>
                    </a:lnTo>
                    <a:lnTo>
                      <a:pt x="48" y="230"/>
                    </a:lnTo>
                    <a:lnTo>
                      <a:pt x="45" y="230"/>
                    </a:lnTo>
                    <a:lnTo>
                      <a:pt x="42" y="230"/>
                    </a:lnTo>
                    <a:lnTo>
                      <a:pt x="36" y="224"/>
                    </a:lnTo>
                    <a:lnTo>
                      <a:pt x="31" y="218"/>
                    </a:lnTo>
                    <a:lnTo>
                      <a:pt x="25" y="209"/>
                    </a:lnTo>
                    <a:lnTo>
                      <a:pt x="18" y="202"/>
                    </a:lnTo>
                    <a:lnTo>
                      <a:pt x="18" y="202"/>
                    </a:lnTo>
                    <a:lnTo>
                      <a:pt x="18" y="201"/>
                    </a:lnTo>
                    <a:lnTo>
                      <a:pt x="18" y="199"/>
                    </a:lnTo>
                    <a:lnTo>
                      <a:pt x="18" y="198"/>
                    </a:lnTo>
                    <a:lnTo>
                      <a:pt x="16" y="198"/>
                    </a:lnTo>
                    <a:lnTo>
                      <a:pt x="12" y="198"/>
                    </a:lnTo>
                    <a:lnTo>
                      <a:pt x="9" y="196"/>
                    </a:lnTo>
                    <a:lnTo>
                      <a:pt x="6" y="193"/>
                    </a:lnTo>
                    <a:lnTo>
                      <a:pt x="1" y="189"/>
                    </a:lnTo>
                    <a:lnTo>
                      <a:pt x="0" y="184"/>
                    </a:lnTo>
                    <a:lnTo>
                      <a:pt x="0" y="180"/>
                    </a:lnTo>
                    <a:lnTo>
                      <a:pt x="0" y="174"/>
                    </a:lnTo>
                    <a:lnTo>
                      <a:pt x="3" y="168"/>
                    </a:lnTo>
                    <a:lnTo>
                      <a:pt x="7" y="162"/>
                    </a:lnTo>
                    <a:lnTo>
                      <a:pt x="9" y="156"/>
                    </a:lnTo>
                    <a:lnTo>
                      <a:pt x="9" y="153"/>
                    </a:lnTo>
                    <a:lnTo>
                      <a:pt x="9" y="150"/>
                    </a:lnTo>
                    <a:lnTo>
                      <a:pt x="9" y="147"/>
                    </a:lnTo>
                    <a:lnTo>
                      <a:pt x="9" y="144"/>
                    </a:lnTo>
                    <a:lnTo>
                      <a:pt x="10" y="141"/>
                    </a:lnTo>
                    <a:lnTo>
                      <a:pt x="13" y="138"/>
                    </a:lnTo>
                    <a:lnTo>
                      <a:pt x="15" y="135"/>
                    </a:lnTo>
                    <a:lnTo>
                      <a:pt x="18" y="132"/>
                    </a:lnTo>
                    <a:lnTo>
                      <a:pt x="21" y="130"/>
                    </a:lnTo>
                    <a:lnTo>
                      <a:pt x="24" y="129"/>
                    </a:lnTo>
                    <a:lnTo>
                      <a:pt x="28" y="129"/>
                    </a:lnTo>
                    <a:lnTo>
                      <a:pt x="24" y="120"/>
                    </a:lnTo>
                    <a:lnTo>
                      <a:pt x="22" y="109"/>
                    </a:lnTo>
                    <a:lnTo>
                      <a:pt x="25" y="99"/>
                    </a:lnTo>
                    <a:lnTo>
                      <a:pt x="27" y="96"/>
                    </a:lnTo>
                    <a:lnTo>
                      <a:pt x="27" y="93"/>
                    </a:lnTo>
                    <a:lnTo>
                      <a:pt x="25" y="90"/>
                    </a:lnTo>
                    <a:lnTo>
                      <a:pt x="24" y="87"/>
                    </a:lnTo>
                    <a:lnTo>
                      <a:pt x="24" y="84"/>
                    </a:lnTo>
                    <a:lnTo>
                      <a:pt x="25" y="82"/>
                    </a:lnTo>
                    <a:lnTo>
                      <a:pt x="27" y="81"/>
                    </a:lnTo>
                    <a:lnTo>
                      <a:pt x="28" y="79"/>
                    </a:lnTo>
                    <a:lnTo>
                      <a:pt x="30" y="76"/>
                    </a:lnTo>
                    <a:lnTo>
                      <a:pt x="31" y="75"/>
                    </a:lnTo>
                    <a:lnTo>
                      <a:pt x="30" y="72"/>
                    </a:lnTo>
                    <a:lnTo>
                      <a:pt x="28" y="69"/>
                    </a:lnTo>
                    <a:lnTo>
                      <a:pt x="28" y="66"/>
                    </a:lnTo>
                    <a:lnTo>
                      <a:pt x="27" y="63"/>
                    </a:lnTo>
                    <a:lnTo>
                      <a:pt x="28" y="58"/>
                    </a:lnTo>
                    <a:lnTo>
                      <a:pt x="31" y="55"/>
                    </a:lnTo>
                    <a:lnTo>
                      <a:pt x="34" y="52"/>
                    </a:lnTo>
                    <a:lnTo>
                      <a:pt x="39" y="49"/>
                    </a:lnTo>
                    <a:lnTo>
                      <a:pt x="40" y="43"/>
                    </a:lnTo>
                    <a:lnTo>
                      <a:pt x="37" y="37"/>
                    </a:lnTo>
                    <a:lnTo>
                      <a:pt x="33" y="31"/>
                    </a:lnTo>
                    <a:lnTo>
                      <a:pt x="30" y="24"/>
                    </a:lnTo>
                    <a:lnTo>
                      <a:pt x="30" y="19"/>
                    </a:lnTo>
                    <a:lnTo>
                      <a:pt x="30" y="15"/>
                    </a:lnTo>
                    <a:lnTo>
                      <a:pt x="31" y="10"/>
                    </a:lnTo>
                    <a:lnTo>
                      <a:pt x="31" y="6"/>
                    </a:lnTo>
                    <a:lnTo>
                      <a:pt x="33" y="3"/>
                    </a:lnTo>
                    <a:lnTo>
                      <a:pt x="33" y="6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3" y="7"/>
                    </a:lnTo>
                    <a:lnTo>
                      <a:pt x="46" y="7"/>
                    </a:lnTo>
                    <a:lnTo>
                      <a:pt x="49" y="7"/>
                    </a:lnTo>
                    <a:lnTo>
                      <a:pt x="51" y="9"/>
                    </a:lnTo>
                    <a:lnTo>
                      <a:pt x="52" y="12"/>
                    </a:lnTo>
                    <a:lnTo>
                      <a:pt x="55" y="10"/>
                    </a:lnTo>
                    <a:lnTo>
                      <a:pt x="57" y="9"/>
                    </a:lnTo>
                    <a:lnTo>
                      <a:pt x="60" y="9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6" y="7"/>
                    </a:lnTo>
                    <a:lnTo>
                      <a:pt x="66" y="6"/>
                    </a:lnTo>
                    <a:lnTo>
                      <a:pt x="66" y="3"/>
                    </a:lnTo>
                    <a:lnTo>
                      <a:pt x="66" y="0"/>
                    </a:lnTo>
                    <a:lnTo>
                      <a:pt x="69" y="1"/>
                    </a:lnTo>
                    <a:lnTo>
                      <a:pt x="72" y="4"/>
                    </a:lnTo>
                    <a:lnTo>
                      <a:pt x="73" y="6"/>
                    </a:lnTo>
                    <a:lnTo>
                      <a:pt x="78" y="16"/>
                    </a:lnTo>
                    <a:lnTo>
                      <a:pt x="81" y="28"/>
                    </a:lnTo>
                    <a:lnTo>
                      <a:pt x="84" y="39"/>
                    </a:lnTo>
                    <a:lnTo>
                      <a:pt x="85" y="48"/>
                    </a:lnTo>
                    <a:lnTo>
                      <a:pt x="82" y="58"/>
                    </a:lnTo>
                    <a:lnTo>
                      <a:pt x="79" y="67"/>
                    </a:lnTo>
                    <a:lnTo>
                      <a:pt x="84" y="76"/>
                    </a:lnTo>
                    <a:lnTo>
                      <a:pt x="85" y="78"/>
                    </a:lnTo>
                    <a:lnTo>
                      <a:pt x="87" y="79"/>
                    </a:lnTo>
                    <a:lnTo>
                      <a:pt x="90" y="81"/>
                    </a:lnTo>
                    <a:lnTo>
                      <a:pt x="90" y="82"/>
                    </a:lnTo>
                    <a:lnTo>
                      <a:pt x="91" y="84"/>
                    </a:lnTo>
                    <a:lnTo>
                      <a:pt x="93" y="85"/>
                    </a:lnTo>
                    <a:lnTo>
                      <a:pt x="94" y="87"/>
                    </a:lnTo>
                    <a:lnTo>
                      <a:pt x="94" y="87"/>
                    </a:lnTo>
                    <a:lnTo>
                      <a:pt x="96" y="88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90" y="91"/>
                    </a:lnTo>
                    <a:lnTo>
                      <a:pt x="87" y="91"/>
                    </a:lnTo>
                    <a:lnTo>
                      <a:pt x="84" y="9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" name="Freeform 46"/>
              <p:cNvSpPr>
                <a:spLocks/>
              </p:cNvSpPr>
              <p:nvPr/>
            </p:nvSpPr>
            <p:spPr bwMode="gray">
              <a:xfrm>
                <a:off x="4431" y="2758"/>
                <a:ext cx="440" cy="432"/>
              </a:xfrm>
              <a:custGeom>
                <a:avLst/>
                <a:gdLst>
                  <a:gd name="T0" fmla="*/ 89 w 475"/>
                  <a:gd name="T1" fmla="*/ 331 h 466"/>
                  <a:gd name="T2" fmla="*/ 112 w 475"/>
                  <a:gd name="T3" fmla="*/ 334 h 466"/>
                  <a:gd name="T4" fmla="*/ 122 w 475"/>
                  <a:gd name="T5" fmla="*/ 343 h 466"/>
                  <a:gd name="T6" fmla="*/ 139 w 475"/>
                  <a:gd name="T7" fmla="*/ 349 h 466"/>
                  <a:gd name="T8" fmla="*/ 148 w 475"/>
                  <a:gd name="T9" fmla="*/ 353 h 466"/>
                  <a:gd name="T10" fmla="*/ 167 w 475"/>
                  <a:gd name="T11" fmla="*/ 361 h 466"/>
                  <a:gd name="T12" fmla="*/ 179 w 475"/>
                  <a:gd name="T13" fmla="*/ 367 h 466"/>
                  <a:gd name="T14" fmla="*/ 199 w 475"/>
                  <a:gd name="T15" fmla="*/ 378 h 466"/>
                  <a:gd name="T16" fmla="*/ 209 w 475"/>
                  <a:gd name="T17" fmla="*/ 379 h 466"/>
                  <a:gd name="T18" fmla="*/ 221 w 475"/>
                  <a:gd name="T19" fmla="*/ 376 h 466"/>
                  <a:gd name="T20" fmla="*/ 233 w 475"/>
                  <a:gd name="T21" fmla="*/ 378 h 466"/>
                  <a:gd name="T22" fmla="*/ 242 w 475"/>
                  <a:gd name="T23" fmla="*/ 415 h 466"/>
                  <a:gd name="T24" fmla="*/ 236 w 475"/>
                  <a:gd name="T25" fmla="*/ 436 h 466"/>
                  <a:gd name="T26" fmla="*/ 244 w 475"/>
                  <a:gd name="T27" fmla="*/ 448 h 466"/>
                  <a:gd name="T28" fmla="*/ 254 w 475"/>
                  <a:gd name="T29" fmla="*/ 457 h 466"/>
                  <a:gd name="T30" fmla="*/ 292 w 475"/>
                  <a:gd name="T31" fmla="*/ 453 h 466"/>
                  <a:gd name="T32" fmla="*/ 307 w 475"/>
                  <a:gd name="T33" fmla="*/ 463 h 466"/>
                  <a:gd name="T34" fmla="*/ 320 w 475"/>
                  <a:gd name="T35" fmla="*/ 465 h 466"/>
                  <a:gd name="T36" fmla="*/ 337 w 475"/>
                  <a:gd name="T37" fmla="*/ 457 h 466"/>
                  <a:gd name="T38" fmla="*/ 360 w 475"/>
                  <a:gd name="T39" fmla="*/ 462 h 466"/>
                  <a:gd name="T40" fmla="*/ 372 w 475"/>
                  <a:gd name="T41" fmla="*/ 451 h 466"/>
                  <a:gd name="T42" fmla="*/ 391 w 475"/>
                  <a:gd name="T43" fmla="*/ 447 h 466"/>
                  <a:gd name="T44" fmla="*/ 406 w 475"/>
                  <a:gd name="T45" fmla="*/ 451 h 466"/>
                  <a:gd name="T46" fmla="*/ 424 w 475"/>
                  <a:gd name="T47" fmla="*/ 441 h 466"/>
                  <a:gd name="T48" fmla="*/ 454 w 475"/>
                  <a:gd name="T49" fmla="*/ 429 h 466"/>
                  <a:gd name="T50" fmla="*/ 465 w 475"/>
                  <a:gd name="T51" fmla="*/ 423 h 466"/>
                  <a:gd name="T52" fmla="*/ 471 w 475"/>
                  <a:gd name="T53" fmla="*/ 412 h 466"/>
                  <a:gd name="T54" fmla="*/ 474 w 475"/>
                  <a:gd name="T55" fmla="*/ 405 h 466"/>
                  <a:gd name="T56" fmla="*/ 462 w 475"/>
                  <a:gd name="T57" fmla="*/ 399 h 466"/>
                  <a:gd name="T58" fmla="*/ 445 w 475"/>
                  <a:gd name="T59" fmla="*/ 346 h 466"/>
                  <a:gd name="T60" fmla="*/ 444 w 475"/>
                  <a:gd name="T61" fmla="*/ 311 h 466"/>
                  <a:gd name="T62" fmla="*/ 441 w 475"/>
                  <a:gd name="T63" fmla="*/ 293 h 466"/>
                  <a:gd name="T64" fmla="*/ 448 w 475"/>
                  <a:gd name="T65" fmla="*/ 269 h 466"/>
                  <a:gd name="T66" fmla="*/ 444 w 475"/>
                  <a:gd name="T67" fmla="*/ 251 h 466"/>
                  <a:gd name="T68" fmla="*/ 436 w 475"/>
                  <a:gd name="T69" fmla="*/ 244 h 466"/>
                  <a:gd name="T70" fmla="*/ 426 w 475"/>
                  <a:gd name="T71" fmla="*/ 235 h 466"/>
                  <a:gd name="T72" fmla="*/ 423 w 475"/>
                  <a:gd name="T73" fmla="*/ 220 h 466"/>
                  <a:gd name="T74" fmla="*/ 432 w 475"/>
                  <a:gd name="T75" fmla="*/ 191 h 466"/>
                  <a:gd name="T76" fmla="*/ 432 w 475"/>
                  <a:gd name="T77" fmla="*/ 184 h 466"/>
                  <a:gd name="T78" fmla="*/ 441 w 475"/>
                  <a:gd name="T79" fmla="*/ 176 h 466"/>
                  <a:gd name="T80" fmla="*/ 372 w 475"/>
                  <a:gd name="T81" fmla="*/ 104 h 466"/>
                  <a:gd name="T82" fmla="*/ 376 w 475"/>
                  <a:gd name="T83" fmla="*/ 89 h 466"/>
                  <a:gd name="T84" fmla="*/ 215 w 475"/>
                  <a:gd name="T85" fmla="*/ 0 h 466"/>
                  <a:gd name="T86" fmla="*/ 47 w 475"/>
                  <a:gd name="T87" fmla="*/ 20 h 466"/>
                  <a:gd name="T88" fmla="*/ 44 w 475"/>
                  <a:gd name="T89" fmla="*/ 14 h 466"/>
                  <a:gd name="T90" fmla="*/ 39 w 475"/>
                  <a:gd name="T91" fmla="*/ 17 h 466"/>
                  <a:gd name="T92" fmla="*/ 33 w 475"/>
                  <a:gd name="T93" fmla="*/ 18 h 466"/>
                  <a:gd name="T94" fmla="*/ 21 w 475"/>
                  <a:gd name="T95" fmla="*/ 27 h 466"/>
                  <a:gd name="T96" fmla="*/ 14 w 475"/>
                  <a:gd name="T97" fmla="*/ 29 h 466"/>
                  <a:gd name="T98" fmla="*/ 12 w 475"/>
                  <a:gd name="T99" fmla="*/ 50 h 466"/>
                  <a:gd name="T100" fmla="*/ 3 w 475"/>
                  <a:gd name="T101" fmla="*/ 60 h 466"/>
                  <a:gd name="T102" fmla="*/ 3 w 475"/>
                  <a:gd name="T103" fmla="*/ 74 h 466"/>
                  <a:gd name="T104" fmla="*/ 8 w 475"/>
                  <a:gd name="T105" fmla="*/ 83 h 466"/>
                  <a:gd name="T106" fmla="*/ 17 w 475"/>
                  <a:gd name="T107" fmla="*/ 89 h 466"/>
                  <a:gd name="T108" fmla="*/ 14 w 475"/>
                  <a:gd name="T109" fmla="*/ 107 h 466"/>
                  <a:gd name="T110" fmla="*/ 20 w 475"/>
                  <a:gd name="T111" fmla="*/ 122 h 466"/>
                  <a:gd name="T112" fmla="*/ 17 w 475"/>
                  <a:gd name="T113" fmla="*/ 126 h 466"/>
                  <a:gd name="T114" fmla="*/ 24 w 475"/>
                  <a:gd name="T115" fmla="*/ 169 h 466"/>
                  <a:gd name="T116" fmla="*/ 32 w 475"/>
                  <a:gd name="T117" fmla="*/ 208 h 466"/>
                  <a:gd name="T118" fmla="*/ 32 w 475"/>
                  <a:gd name="T119" fmla="*/ 235 h 466"/>
                  <a:gd name="T120" fmla="*/ 50 w 475"/>
                  <a:gd name="T121" fmla="*/ 256 h 466"/>
                  <a:gd name="T122" fmla="*/ 65 w 475"/>
                  <a:gd name="T123" fmla="*/ 280 h 466"/>
                  <a:gd name="T124" fmla="*/ 78 w 475"/>
                  <a:gd name="T125" fmla="*/ 307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75" h="466">
                    <a:moveTo>
                      <a:pt x="83" y="317"/>
                    </a:moveTo>
                    <a:lnTo>
                      <a:pt x="83" y="322"/>
                    </a:lnTo>
                    <a:lnTo>
                      <a:pt x="84" y="325"/>
                    </a:lnTo>
                    <a:lnTo>
                      <a:pt x="87" y="328"/>
                    </a:lnTo>
                    <a:lnTo>
                      <a:pt x="89" y="331"/>
                    </a:lnTo>
                    <a:lnTo>
                      <a:pt x="93" y="334"/>
                    </a:lnTo>
                    <a:lnTo>
                      <a:pt x="96" y="335"/>
                    </a:lnTo>
                    <a:lnTo>
                      <a:pt x="101" y="335"/>
                    </a:lnTo>
                    <a:lnTo>
                      <a:pt x="107" y="334"/>
                    </a:lnTo>
                    <a:lnTo>
                      <a:pt x="112" y="334"/>
                    </a:lnTo>
                    <a:lnTo>
                      <a:pt x="112" y="335"/>
                    </a:lnTo>
                    <a:lnTo>
                      <a:pt x="113" y="337"/>
                    </a:lnTo>
                    <a:lnTo>
                      <a:pt x="113" y="338"/>
                    </a:lnTo>
                    <a:lnTo>
                      <a:pt x="118" y="340"/>
                    </a:lnTo>
                    <a:lnTo>
                      <a:pt x="122" y="343"/>
                    </a:lnTo>
                    <a:lnTo>
                      <a:pt x="128" y="344"/>
                    </a:lnTo>
                    <a:lnTo>
                      <a:pt x="133" y="347"/>
                    </a:lnTo>
                    <a:lnTo>
                      <a:pt x="134" y="349"/>
                    </a:lnTo>
                    <a:lnTo>
                      <a:pt x="137" y="349"/>
                    </a:lnTo>
                    <a:lnTo>
                      <a:pt x="139" y="349"/>
                    </a:lnTo>
                    <a:lnTo>
                      <a:pt x="142" y="349"/>
                    </a:lnTo>
                    <a:lnTo>
                      <a:pt x="143" y="349"/>
                    </a:lnTo>
                    <a:lnTo>
                      <a:pt x="145" y="350"/>
                    </a:lnTo>
                    <a:lnTo>
                      <a:pt x="146" y="353"/>
                    </a:lnTo>
                    <a:lnTo>
                      <a:pt x="148" y="353"/>
                    </a:lnTo>
                    <a:lnTo>
                      <a:pt x="149" y="355"/>
                    </a:lnTo>
                    <a:lnTo>
                      <a:pt x="154" y="358"/>
                    </a:lnTo>
                    <a:lnTo>
                      <a:pt x="158" y="360"/>
                    </a:lnTo>
                    <a:lnTo>
                      <a:pt x="164" y="361"/>
                    </a:lnTo>
                    <a:lnTo>
                      <a:pt x="167" y="361"/>
                    </a:lnTo>
                    <a:lnTo>
                      <a:pt x="169" y="364"/>
                    </a:lnTo>
                    <a:lnTo>
                      <a:pt x="170" y="366"/>
                    </a:lnTo>
                    <a:lnTo>
                      <a:pt x="173" y="367"/>
                    </a:lnTo>
                    <a:lnTo>
                      <a:pt x="176" y="367"/>
                    </a:lnTo>
                    <a:lnTo>
                      <a:pt x="179" y="367"/>
                    </a:lnTo>
                    <a:lnTo>
                      <a:pt x="182" y="369"/>
                    </a:lnTo>
                    <a:lnTo>
                      <a:pt x="187" y="372"/>
                    </a:lnTo>
                    <a:lnTo>
                      <a:pt x="193" y="375"/>
                    </a:lnTo>
                    <a:lnTo>
                      <a:pt x="197" y="378"/>
                    </a:lnTo>
                    <a:lnTo>
                      <a:pt x="199" y="378"/>
                    </a:lnTo>
                    <a:lnTo>
                      <a:pt x="202" y="378"/>
                    </a:lnTo>
                    <a:lnTo>
                      <a:pt x="203" y="376"/>
                    </a:lnTo>
                    <a:lnTo>
                      <a:pt x="206" y="378"/>
                    </a:lnTo>
                    <a:lnTo>
                      <a:pt x="208" y="379"/>
                    </a:lnTo>
                    <a:lnTo>
                      <a:pt x="209" y="379"/>
                    </a:lnTo>
                    <a:lnTo>
                      <a:pt x="211" y="381"/>
                    </a:lnTo>
                    <a:lnTo>
                      <a:pt x="214" y="379"/>
                    </a:lnTo>
                    <a:lnTo>
                      <a:pt x="215" y="378"/>
                    </a:lnTo>
                    <a:lnTo>
                      <a:pt x="218" y="376"/>
                    </a:lnTo>
                    <a:lnTo>
                      <a:pt x="221" y="376"/>
                    </a:lnTo>
                    <a:lnTo>
                      <a:pt x="221" y="372"/>
                    </a:lnTo>
                    <a:lnTo>
                      <a:pt x="220" y="367"/>
                    </a:lnTo>
                    <a:lnTo>
                      <a:pt x="226" y="370"/>
                    </a:lnTo>
                    <a:lnTo>
                      <a:pt x="230" y="373"/>
                    </a:lnTo>
                    <a:lnTo>
                      <a:pt x="233" y="378"/>
                    </a:lnTo>
                    <a:lnTo>
                      <a:pt x="236" y="387"/>
                    </a:lnTo>
                    <a:lnTo>
                      <a:pt x="238" y="396"/>
                    </a:lnTo>
                    <a:lnTo>
                      <a:pt x="239" y="405"/>
                    </a:lnTo>
                    <a:lnTo>
                      <a:pt x="241" y="409"/>
                    </a:lnTo>
                    <a:lnTo>
                      <a:pt x="242" y="415"/>
                    </a:lnTo>
                    <a:lnTo>
                      <a:pt x="241" y="421"/>
                    </a:lnTo>
                    <a:lnTo>
                      <a:pt x="241" y="427"/>
                    </a:lnTo>
                    <a:lnTo>
                      <a:pt x="239" y="430"/>
                    </a:lnTo>
                    <a:lnTo>
                      <a:pt x="238" y="433"/>
                    </a:lnTo>
                    <a:lnTo>
                      <a:pt x="236" y="436"/>
                    </a:lnTo>
                    <a:lnTo>
                      <a:pt x="235" y="438"/>
                    </a:lnTo>
                    <a:lnTo>
                      <a:pt x="236" y="442"/>
                    </a:lnTo>
                    <a:lnTo>
                      <a:pt x="238" y="445"/>
                    </a:lnTo>
                    <a:lnTo>
                      <a:pt x="241" y="447"/>
                    </a:lnTo>
                    <a:lnTo>
                      <a:pt x="244" y="448"/>
                    </a:lnTo>
                    <a:lnTo>
                      <a:pt x="245" y="451"/>
                    </a:lnTo>
                    <a:lnTo>
                      <a:pt x="248" y="454"/>
                    </a:lnTo>
                    <a:lnTo>
                      <a:pt x="250" y="456"/>
                    </a:lnTo>
                    <a:lnTo>
                      <a:pt x="251" y="457"/>
                    </a:lnTo>
                    <a:lnTo>
                      <a:pt x="254" y="457"/>
                    </a:lnTo>
                    <a:lnTo>
                      <a:pt x="265" y="456"/>
                    </a:lnTo>
                    <a:lnTo>
                      <a:pt x="277" y="457"/>
                    </a:lnTo>
                    <a:lnTo>
                      <a:pt x="287" y="454"/>
                    </a:lnTo>
                    <a:lnTo>
                      <a:pt x="289" y="454"/>
                    </a:lnTo>
                    <a:lnTo>
                      <a:pt x="292" y="453"/>
                    </a:lnTo>
                    <a:lnTo>
                      <a:pt x="293" y="453"/>
                    </a:lnTo>
                    <a:lnTo>
                      <a:pt x="295" y="453"/>
                    </a:lnTo>
                    <a:lnTo>
                      <a:pt x="299" y="456"/>
                    </a:lnTo>
                    <a:lnTo>
                      <a:pt x="302" y="459"/>
                    </a:lnTo>
                    <a:lnTo>
                      <a:pt x="307" y="463"/>
                    </a:lnTo>
                    <a:lnTo>
                      <a:pt x="308" y="465"/>
                    </a:lnTo>
                    <a:lnTo>
                      <a:pt x="310" y="465"/>
                    </a:lnTo>
                    <a:lnTo>
                      <a:pt x="313" y="466"/>
                    </a:lnTo>
                    <a:lnTo>
                      <a:pt x="316" y="466"/>
                    </a:lnTo>
                    <a:lnTo>
                      <a:pt x="320" y="465"/>
                    </a:lnTo>
                    <a:lnTo>
                      <a:pt x="324" y="463"/>
                    </a:lnTo>
                    <a:lnTo>
                      <a:pt x="328" y="462"/>
                    </a:lnTo>
                    <a:lnTo>
                      <a:pt x="331" y="460"/>
                    </a:lnTo>
                    <a:lnTo>
                      <a:pt x="334" y="459"/>
                    </a:lnTo>
                    <a:lnTo>
                      <a:pt x="337" y="457"/>
                    </a:lnTo>
                    <a:lnTo>
                      <a:pt x="340" y="457"/>
                    </a:lnTo>
                    <a:lnTo>
                      <a:pt x="342" y="457"/>
                    </a:lnTo>
                    <a:lnTo>
                      <a:pt x="348" y="460"/>
                    </a:lnTo>
                    <a:lnTo>
                      <a:pt x="354" y="462"/>
                    </a:lnTo>
                    <a:lnTo>
                      <a:pt x="360" y="462"/>
                    </a:lnTo>
                    <a:lnTo>
                      <a:pt x="364" y="462"/>
                    </a:lnTo>
                    <a:lnTo>
                      <a:pt x="366" y="460"/>
                    </a:lnTo>
                    <a:lnTo>
                      <a:pt x="369" y="457"/>
                    </a:lnTo>
                    <a:lnTo>
                      <a:pt x="370" y="454"/>
                    </a:lnTo>
                    <a:lnTo>
                      <a:pt x="372" y="451"/>
                    </a:lnTo>
                    <a:lnTo>
                      <a:pt x="373" y="448"/>
                    </a:lnTo>
                    <a:lnTo>
                      <a:pt x="376" y="447"/>
                    </a:lnTo>
                    <a:lnTo>
                      <a:pt x="381" y="445"/>
                    </a:lnTo>
                    <a:lnTo>
                      <a:pt x="385" y="445"/>
                    </a:lnTo>
                    <a:lnTo>
                      <a:pt x="391" y="447"/>
                    </a:lnTo>
                    <a:lnTo>
                      <a:pt x="397" y="448"/>
                    </a:lnTo>
                    <a:lnTo>
                      <a:pt x="402" y="448"/>
                    </a:lnTo>
                    <a:lnTo>
                      <a:pt x="403" y="450"/>
                    </a:lnTo>
                    <a:lnTo>
                      <a:pt x="405" y="450"/>
                    </a:lnTo>
                    <a:lnTo>
                      <a:pt x="406" y="451"/>
                    </a:lnTo>
                    <a:lnTo>
                      <a:pt x="408" y="448"/>
                    </a:lnTo>
                    <a:lnTo>
                      <a:pt x="411" y="445"/>
                    </a:lnTo>
                    <a:lnTo>
                      <a:pt x="415" y="442"/>
                    </a:lnTo>
                    <a:lnTo>
                      <a:pt x="420" y="442"/>
                    </a:lnTo>
                    <a:lnTo>
                      <a:pt x="424" y="441"/>
                    </a:lnTo>
                    <a:lnTo>
                      <a:pt x="429" y="439"/>
                    </a:lnTo>
                    <a:lnTo>
                      <a:pt x="439" y="435"/>
                    </a:lnTo>
                    <a:lnTo>
                      <a:pt x="448" y="429"/>
                    </a:lnTo>
                    <a:lnTo>
                      <a:pt x="451" y="429"/>
                    </a:lnTo>
                    <a:lnTo>
                      <a:pt x="454" y="429"/>
                    </a:lnTo>
                    <a:lnTo>
                      <a:pt x="459" y="429"/>
                    </a:lnTo>
                    <a:lnTo>
                      <a:pt x="462" y="429"/>
                    </a:lnTo>
                    <a:lnTo>
                      <a:pt x="463" y="427"/>
                    </a:lnTo>
                    <a:lnTo>
                      <a:pt x="465" y="424"/>
                    </a:lnTo>
                    <a:lnTo>
                      <a:pt x="465" y="423"/>
                    </a:lnTo>
                    <a:lnTo>
                      <a:pt x="466" y="420"/>
                    </a:lnTo>
                    <a:lnTo>
                      <a:pt x="466" y="417"/>
                    </a:lnTo>
                    <a:lnTo>
                      <a:pt x="466" y="415"/>
                    </a:lnTo>
                    <a:lnTo>
                      <a:pt x="469" y="414"/>
                    </a:lnTo>
                    <a:lnTo>
                      <a:pt x="471" y="412"/>
                    </a:lnTo>
                    <a:lnTo>
                      <a:pt x="472" y="412"/>
                    </a:lnTo>
                    <a:lnTo>
                      <a:pt x="474" y="411"/>
                    </a:lnTo>
                    <a:lnTo>
                      <a:pt x="475" y="408"/>
                    </a:lnTo>
                    <a:lnTo>
                      <a:pt x="475" y="406"/>
                    </a:lnTo>
                    <a:lnTo>
                      <a:pt x="474" y="405"/>
                    </a:lnTo>
                    <a:lnTo>
                      <a:pt x="472" y="403"/>
                    </a:lnTo>
                    <a:lnTo>
                      <a:pt x="469" y="402"/>
                    </a:lnTo>
                    <a:lnTo>
                      <a:pt x="466" y="402"/>
                    </a:lnTo>
                    <a:lnTo>
                      <a:pt x="463" y="400"/>
                    </a:lnTo>
                    <a:lnTo>
                      <a:pt x="462" y="399"/>
                    </a:lnTo>
                    <a:lnTo>
                      <a:pt x="460" y="397"/>
                    </a:lnTo>
                    <a:lnTo>
                      <a:pt x="456" y="384"/>
                    </a:lnTo>
                    <a:lnTo>
                      <a:pt x="454" y="370"/>
                    </a:lnTo>
                    <a:lnTo>
                      <a:pt x="450" y="357"/>
                    </a:lnTo>
                    <a:lnTo>
                      <a:pt x="445" y="346"/>
                    </a:lnTo>
                    <a:lnTo>
                      <a:pt x="444" y="334"/>
                    </a:lnTo>
                    <a:lnTo>
                      <a:pt x="441" y="323"/>
                    </a:lnTo>
                    <a:lnTo>
                      <a:pt x="441" y="319"/>
                    </a:lnTo>
                    <a:lnTo>
                      <a:pt x="441" y="314"/>
                    </a:lnTo>
                    <a:lnTo>
                      <a:pt x="444" y="311"/>
                    </a:lnTo>
                    <a:lnTo>
                      <a:pt x="445" y="307"/>
                    </a:lnTo>
                    <a:lnTo>
                      <a:pt x="445" y="302"/>
                    </a:lnTo>
                    <a:lnTo>
                      <a:pt x="444" y="299"/>
                    </a:lnTo>
                    <a:lnTo>
                      <a:pt x="442" y="296"/>
                    </a:lnTo>
                    <a:lnTo>
                      <a:pt x="441" y="293"/>
                    </a:lnTo>
                    <a:lnTo>
                      <a:pt x="439" y="287"/>
                    </a:lnTo>
                    <a:lnTo>
                      <a:pt x="441" y="283"/>
                    </a:lnTo>
                    <a:lnTo>
                      <a:pt x="444" y="277"/>
                    </a:lnTo>
                    <a:lnTo>
                      <a:pt x="447" y="274"/>
                    </a:lnTo>
                    <a:lnTo>
                      <a:pt x="448" y="269"/>
                    </a:lnTo>
                    <a:lnTo>
                      <a:pt x="448" y="265"/>
                    </a:lnTo>
                    <a:lnTo>
                      <a:pt x="447" y="260"/>
                    </a:lnTo>
                    <a:lnTo>
                      <a:pt x="447" y="257"/>
                    </a:lnTo>
                    <a:lnTo>
                      <a:pt x="445" y="254"/>
                    </a:lnTo>
                    <a:lnTo>
                      <a:pt x="444" y="251"/>
                    </a:lnTo>
                    <a:lnTo>
                      <a:pt x="441" y="250"/>
                    </a:lnTo>
                    <a:lnTo>
                      <a:pt x="438" y="250"/>
                    </a:lnTo>
                    <a:lnTo>
                      <a:pt x="438" y="247"/>
                    </a:lnTo>
                    <a:lnTo>
                      <a:pt x="436" y="245"/>
                    </a:lnTo>
                    <a:lnTo>
                      <a:pt x="436" y="244"/>
                    </a:lnTo>
                    <a:lnTo>
                      <a:pt x="432" y="244"/>
                    </a:lnTo>
                    <a:lnTo>
                      <a:pt x="429" y="244"/>
                    </a:lnTo>
                    <a:lnTo>
                      <a:pt x="427" y="241"/>
                    </a:lnTo>
                    <a:lnTo>
                      <a:pt x="426" y="238"/>
                    </a:lnTo>
                    <a:lnTo>
                      <a:pt x="426" y="235"/>
                    </a:lnTo>
                    <a:lnTo>
                      <a:pt x="426" y="232"/>
                    </a:lnTo>
                    <a:lnTo>
                      <a:pt x="424" y="232"/>
                    </a:lnTo>
                    <a:lnTo>
                      <a:pt x="423" y="230"/>
                    </a:lnTo>
                    <a:lnTo>
                      <a:pt x="421" y="230"/>
                    </a:lnTo>
                    <a:lnTo>
                      <a:pt x="423" y="220"/>
                    </a:lnTo>
                    <a:lnTo>
                      <a:pt x="426" y="212"/>
                    </a:lnTo>
                    <a:lnTo>
                      <a:pt x="429" y="205"/>
                    </a:lnTo>
                    <a:lnTo>
                      <a:pt x="432" y="194"/>
                    </a:lnTo>
                    <a:lnTo>
                      <a:pt x="432" y="194"/>
                    </a:lnTo>
                    <a:lnTo>
                      <a:pt x="432" y="191"/>
                    </a:lnTo>
                    <a:lnTo>
                      <a:pt x="432" y="190"/>
                    </a:lnTo>
                    <a:lnTo>
                      <a:pt x="432" y="187"/>
                    </a:lnTo>
                    <a:lnTo>
                      <a:pt x="432" y="185"/>
                    </a:lnTo>
                    <a:lnTo>
                      <a:pt x="432" y="184"/>
                    </a:lnTo>
                    <a:lnTo>
                      <a:pt x="432" y="184"/>
                    </a:lnTo>
                    <a:lnTo>
                      <a:pt x="433" y="184"/>
                    </a:lnTo>
                    <a:lnTo>
                      <a:pt x="436" y="182"/>
                    </a:lnTo>
                    <a:lnTo>
                      <a:pt x="438" y="181"/>
                    </a:lnTo>
                    <a:lnTo>
                      <a:pt x="439" y="179"/>
                    </a:lnTo>
                    <a:lnTo>
                      <a:pt x="441" y="176"/>
                    </a:lnTo>
                    <a:lnTo>
                      <a:pt x="441" y="170"/>
                    </a:lnTo>
                    <a:lnTo>
                      <a:pt x="441" y="164"/>
                    </a:lnTo>
                    <a:lnTo>
                      <a:pt x="439" y="158"/>
                    </a:lnTo>
                    <a:lnTo>
                      <a:pt x="378" y="116"/>
                    </a:lnTo>
                    <a:lnTo>
                      <a:pt x="372" y="104"/>
                    </a:lnTo>
                    <a:lnTo>
                      <a:pt x="376" y="95"/>
                    </a:lnTo>
                    <a:lnTo>
                      <a:pt x="376" y="93"/>
                    </a:lnTo>
                    <a:lnTo>
                      <a:pt x="376" y="93"/>
                    </a:lnTo>
                    <a:lnTo>
                      <a:pt x="376" y="92"/>
                    </a:lnTo>
                    <a:lnTo>
                      <a:pt x="376" y="89"/>
                    </a:lnTo>
                    <a:lnTo>
                      <a:pt x="376" y="87"/>
                    </a:lnTo>
                    <a:lnTo>
                      <a:pt x="375" y="86"/>
                    </a:lnTo>
                    <a:lnTo>
                      <a:pt x="372" y="84"/>
                    </a:lnTo>
                    <a:lnTo>
                      <a:pt x="367" y="84"/>
                    </a:lnTo>
                    <a:lnTo>
                      <a:pt x="215" y="0"/>
                    </a:lnTo>
                    <a:lnTo>
                      <a:pt x="77" y="0"/>
                    </a:lnTo>
                    <a:lnTo>
                      <a:pt x="66" y="5"/>
                    </a:lnTo>
                    <a:lnTo>
                      <a:pt x="57" y="12"/>
                    </a:lnTo>
                    <a:lnTo>
                      <a:pt x="48" y="20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4" y="18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4" y="14"/>
                    </a:lnTo>
                    <a:lnTo>
                      <a:pt x="42" y="15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8" y="17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5" y="17"/>
                    </a:lnTo>
                    <a:lnTo>
                      <a:pt x="33" y="18"/>
                    </a:lnTo>
                    <a:lnTo>
                      <a:pt x="30" y="21"/>
                    </a:lnTo>
                    <a:lnTo>
                      <a:pt x="30" y="23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7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2" y="32"/>
                    </a:lnTo>
                    <a:lnTo>
                      <a:pt x="12" y="36"/>
                    </a:lnTo>
                    <a:lnTo>
                      <a:pt x="12" y="41"/>
                    </a:lnTo>
                    <a:lnTo>
                      <a:pt x="12" y="45"/>
                    </a:lnTo>
                    <a:lnTo>
                      <a:pt x="12" y="50"/>
                    </a:lnTo>
                    <a:lnTo>
                      <a:pt x="12" y="53"/>
                    </a:lnTo>
                    <a:lnTo>
                      <a:pt x="9" y="57"/>
                    </a:lnTo>
                    <a:lnTo>
                      <a:pt x="8" y="59"/>
                    </a:lnTo>
                    <a:lnTo>
                      <a:pt x="6" y="59"/>
                    </a:lnTo>
                    <a:lnTo>
                      <a:pt x="3" y="60"/>
                    </a:lnTo>
                    <a:lnTo>
                      <a:pt x="2" y="62"/>
                    </a:lnTo>
                    <a:lnTo>
                      <a:pt x="0" y="63"/>
                    </a:lnTo>
                    <a:lnTo>
                      <a:pt x="0" y="66"/>
                    </a:lnTo>
                    <a:lnTo>
                      <a:pt x="2" y="71"/>
                    </a:lnTo>
                    <a:lnTo>
                      <a:pt x="3" y="74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6" y="81"/>
                    </a:lnTo>
                    <a:lnTo>
                      <a:pt x="8" y="83"/>
                    </a:lnTo>
                    <a:lnTo>
                      <a:pt x="8" y="84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2" y="90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15" y="96"/>
                    </a:lnTo>
                    <a:lnTo>
                      <a:pt x="15" y="101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0"/>
                    </a:lnTo>
                    <a:lnTo>
                      <a:pt x="15" y="113"/>
                    </a:lnTo>
                    <a:lnTo>
                      <a:pt x="17" y="116"/>
                    </a:lnTo>
                    <a:lnTo>
                      <a:pt x="20" y="119"/>
                    </a:lnTo>
                    <a:lnTo>
                      <a:pt x="20" y="122"/>
                    </a:lnTo>
                    <a:lnTo>
                      <a:pt x="21" y="125"/>
                    </a:lnTo>
                    <a:lnTo>
                      <a:pt x="20" y="125"/>
                    </a:lnTo>
                    <a:lnTo>
                      <a:pt x="20" y="126"/>
                    </a:lnTo>
                    <a:lnTo>
                      <a:pt x="18" y="126"/>
                    </a:lnTo>
                    <a:lnTo>
                      <a:pt x="17" y="126"/>
                    </a:lnTo>
                    <a:lnTo>
                      <a:pt x="23" y="139"/>
                    </a:lnTo>
                    <a:lnTo>
                      <a:pt x="27" y="152"/>
                    </a:lnTo>
                    <a:lnTo>
                      <a:pt x="27" y="158"/>
                    </a:lnTo>
                    <a:lnTo>
                      <a:pt x="26" y="163"/>
                    </a:lnTo>
                    <a:lnTo>
                      <a:pt x="24" y="169"/>
                    </a:lnTo>
                    <a:lnTo>
                      <a:pt x="24" y="182"/>
                    </a:lnTo>
                    <a:lnTo>
                      <a:pt x="29" y="196"/>
                    </a:lnTo>
                    <a:lnTo>
                      <a:pt x="30" y="200"/>
                    </a:lnTo>
                    <a:lnTo>
                      <a:pt x="32" y="203"/>
                    </a:lnTo>
                    <a:lnTo>
                      <a:pt x="32" y="208"/>
                    </a:lnTo>
                    <a:lnTo>
                      <a:pt x="32" y="212"/>
                    </a:lnTo>
                    <a:lnTo>
                      <a:pt x="32" y="217"/>
                    </a:lnTo>
                    <a:lnTo>
                      <a:pt x="30" y="221"/>
                    </a:lnTo>
                    <a:lnTo>
                      <a:pt x="30" y="229"/>
                    </a:lnTo>
                    <a:lnTo>
                      <a:pt x="32" y="235"/>
                    </a:lnTo>
                    <a:lnTo>
                      <a:pt x="36" y="241"/>
                    </a:lnTo>
                    <a:lnTo>
                      <a:pt x="38" y="245"/>
                    </a:lnTo>
                    <a:lnTo>
                      <a:pt x="41" y="248"/>
                    </a:lnTo>
                    <a:lnTo>
                      <a:pt x="45" y="251"/>
                    </a:lnTo>
                    <a:lnTo>
                      <a:pt x="50" y="256"/>
                    </a:lnTo>
                    <a:lnTo>
                      <a:pt x="54" y="259"/>
                    </a:lnTo>
                    <a:lnTo>
                      <a:pt x="57" y="262"/>
                    </a:lnTo>
                    <a:lnTo>
                      <a:pt x="59" y="265"/>
                    </a:lnTo>
                    <a:lnTo>
                      <a:pt x="60" y="269"/>
                    </a:lnTo>
                    <a:lnTo>
                      <a:pt x="65" y="280"/>
                    </a:lnTo>
                    <a:lnTo>
                      <a:pt x="69" y="292"/>
                    </a:lnTo>
                    <a:lnTo>
                      <a:pt x="72" y="295"/>
                    </a:lnTo>
                    <a:lnTo>
                      <a:pt x="74" y="299"/>
                    </a:lnTo>
                    <a:lnTo>
                      <a:pt x="77" y="302"/>
                    </a:lnTo>
                    <a:lnTo>
                      <a:pt x="78" y="307"/>
                    </a:lnTo>
                    <a:lnTo>
                      <a:pt x="80" y="310"/>
                    </a:lnTo>
                    <a:lnTo>
                      <a:pt x="81" y="314"/>
                    </a:lnTo>
                    <a:lnTo>
                      <a:pt x="83" y="317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" name="Freeform 47"/>
              <p:cNvSpPr>
                <a:spLocks/>
              </p:cNvSpPr>
              <p:nvPr/>
            </p:nvSpPr>
            <p:spPr bwMode="gray">
              <a:xfrm>
                <a:off x="3819" y="2515"/>
                <a:ext cx="714" cy="747"/>
              </a:xfrm>
              <a:custGeom>
                <a:avLst/>
                <a:gdLst>
                  <a:gd name="T0" fmla="*/ 45 w 771"/>
                  <a:gd name="T1" fmla="*/ 438 h 807"/>
                  <a:gd name="T2" fmla="*/ 84 w 771"/>
                  <a:gd name="T3" fmla="*/ 411 h 807"/>
                  <a:gd name="T4" fmla="*/ 99 w 771"/>
                  <a:gd name="T5" fmla="*/ 400 h 807"/>
                  <a:gd name="T6" fmla="*/ 117 w 771"/>
                  <a:gd name="T7" fmla="*/ 353 h 807"/>
                  <a:gd name="T8" fmla="*/ 119 w 771"/>
                  <a:gd name="T9" fmla="*/ 335 h 807"/>
                  <a:gd name="T10" fmla="*/ 141 w 771"/>
                  <a:gd name="T11" fmla="*/ 296 h 807"/>
                  <a:gd name="T12" fmla="*/ 201 w 771"/>
                  <a:gd name="T13" fmla="*/ 134 h 807"/>
                  <a:gd name="T14" fmla="*/ 221 w 771"/>
                  <a:gd name="T15" fmla="*/ 74 h 807"/>
                  <a:gd name="T16" fmla="*/ 248 w 771"/>
                  <a:gd name="T17" fmla="*/ 14 h 807"/>
                  <a:gd name="T18" fmla="*/ 314 w 771"/>
                  <a:gd name="T19" fmla="*/ 39 h 807"/>
                  <a:gd name="T20" fmla="*/ 394 w 771"/>
                  <a:gd name="T21" fmla="*/ 36 h 807"/>
                  <a:gd name="T22" fmla="*/ 422 w 771"/>
                  <a:gd name="T23" fmla="*/ 24 h 807"/>
                  <a:gd name="T24" fmla="*/ 482 w 771"/>
                  <a:gd name="T25" fmla="*/ 14 h 807"/>
                  <a:gd name="T26" fmla="*/ 564 w 771"/>
                  <a:gd name="T27" fmla="*/ 8 h 807"/>
                  <a:gd name="T28" fmla="*/ 615 w 771"/>
                  <a:gd name="T29" fmla="*/ 20 h 807"/>
                  <a:gd name="T30" fmla="*/ 654 w 771"/>
                  <a:gd name="T31" fmla="*/ 30 h 807"/>
                  <a:gd name="T32" fmla="*/ 681 w 771"/>
                  <a:gd name="T33" fmla="*/ 32 h 807"/>
                  <a:gd name="T34" fmla="*/ 715 w 771"/>
                  <a:gd name="T35" fmla="*/ 48 h 807"/>
                  <a:gd name="T36" fmla="*/ 744 w 771"/>
                  <a:gd name="T37" fmla="*/ 65 h 807"/>
                  <a:gd name="T38" fmla="*/ 750 w 771"/>
                  <a:gd name="T39" fmla="*/ 93 h 807"/>
                  <a:gd name="T40" fmla="*/ 765 w 771"/>
                  <a:gd name="T41" fmla="*/ 122 h 807"/>
                  <a:gd name="T42" fmla="*/ 739 w 771"/>
                  <a:gd name="T43" fmla="*/ 159 h 807"/>
                  <a:gd name="T44" fmla="*/ 721 w 771"/>
                  <a:gd name="T45" fmla="*/ 178 h 807"/>
                  <a:gd name="T46" fmla="*/ 709 w 771"/>
                  <a:gd name="T47" fmla="*/ 206 h 807"/>
                  <a:gd name="T48" fmla="*/ 675 w 771"/>
                  <a:gd name="T49" fmla="*/ 292 h 807"/>
                  <a:gd name="T50" fmla="*/ 661 w 771"/>
                  <a:gd name="T51" fmla="*/ 332 h 807"/>
                  <a:gd name="T52" fmla="*/ 675 w 771"/>
                  <a:gd name="T53" fmla="*/ 364 h 807"/>
                  <a:gd name="T54" fmla="*/ 678 w 771"/>
                  <a:gd name="T55" fmla="*/ 389 h 807"/>
                  <a:gd name="T56" fmla="*/ 693 w 771"/>
                  <a:gd name="T57" fmla="*/ 469 h 807"/>
                  <a:gd name="T58" fmla="*/ 702 w 771"/>
                  <a:gd name="T59" fmla="*/ 511 h 807"/>
                  <a:gd name="T60" fmla="*/ 738 w 771"/>
                  <a:gd name="T61" fmla="*/ 564 h 807"/>
                  <a:gd name="T62" fmla="*/ 646 w 771"/>
                  <a:gd name="T63" fmla="*/ 621 h 807"/>
                  <a:gd name="T64" fmla="*/ 649 w 771"/>
                  <a:gd name="T65" fmla="*/ 639 h 807"/>
                  <a:gd name="T66" fmla="*/ 642 w 771"/>
                  <a:gd name="T67" fmla="*/ 716 h 807"/>
                  <a:gd name="T68" fmla="*/ 646 w 771"/>
                  <a:gd name="T69" fmla="*/ 738 h 807"/>
                  <a:gd name="T70" fmla="*/ 678 w 771"/>
                  <a:gd name="T71" fmla="*/ 756 h 807"/>
                  <a:gd name="T72" fmla="*/ 699 w 771"/>
                  <a:gd name="T73" fmla="*/ 788 h 807"/>
                  <a:gd name="T74" fmla="*/ 670 w 771"/>
                  <a:gd name="T75" fmla="*/ 800 h 807"/>
                  <a:gd name="T76" fmla="*/ 652 w 771"/>
                  <a:gd name="T77" fmla="*/ 785 h 807"/>
                  <a:gd name="T78" fmla="*/ 615 w 771"/>
                  <a:gd name="T79" fmla="*/ 755 h 807"/>
                  <a:gd name="T80" fmla="*/ 597 w 771"/>
                  <a:gd name="T81" fmla="*/ 750 h 807"/>
                  <a:gd name="T82" fmla="*/ 597 w 771"/>
                  <a:gd name="T83" fmla="*/ 729 h 807"/>
                  <a:gd name="T84" fmla="*/ 576 w 771"/>
                  <a:gd name="T85" fmla="*/ 738 h 807"/>
                  <a:gd name="T86" fmla="*/ 543 w 771"/>
                  <a:gd name="T87" fmla="*/ 737 h 807"/>
                  <a:gd name="T88" fmla="*/ 512 w 771"/>
                  <a:gd name="T89" fmla="*/ 732 h 807"/>
                  <a:gd name="T90" fmla="*/ 502 w 771"/>
                  <a:gd name="T91" fmla="*/ 708 h 807"/>
                  <a:gd name="T92" fmla="*/ 460 w 771"/>
                  <a:gd name="T93" fmla="*/ 716 h 807"/>
                  <a:gd name="T94" fmla="*/ 457 w 771"/>
                  <a:gd name="T95" fmla="*/ 696 h 807"/>
                  <a:gd name="T96" fmla="*/ 388 w 771"/>
                  <a:gd name="T97" fmla="*/ 699 h 807"/>
                  <a:gd name="T98" fmla="*/ 374 w 771"/>
                  <a:gd name="T99" fmla="*/ 704 h 807"/>
                  <a:gd name="T100" fmla="*/ 374 w 771"/>
                  <a:gd name="T101" fmla="*/ 659 h 807"/>
                  <a:gd name="T102" fmla="*/ 359 w 771"/>
                  <a:gd name="T103" fmla="*/ 616 h 807"/>
                  <a:gd name="T104" fmla="*/ 356 w 771"/>
                  <a:gd name="T105" fmla="*/ 555 h 807"/>
                  <a:gd name="T106" fmla="*/ 306 w 771"/>
                  <a:gd name="T107" fmla="*/ 535 h 807"/>
                  <a:gd name="T108" fmla="*/ 261 w 771"/>
                  <a:gd name="T109" fmla="*/ 529 h 807"/>
                  <a:gd name="T110" fmla="*/ 251 w 771"/>
                  <a:gd name="T111" fmla="*/ 562 h 807"/>
                  <a:gd name="T112" fmla="*/ 188 w 771"/>
                  <a:gd name="T113" fmla="*/ 567 h 807"/>
                  <a:gd name="T114" fmla="*/ 135 w 771"/>
                  <a:gd name="T115" fmla="*/ 489 h 807"/>
                  <a:gd name="T116" fmla="*/ 34 w 771"/>
                  <a:gd name="T117" fmla="*/ 478 h 807"/>
                  <a:gd name="T118" fmla="*/ 16 w 771"/>
                  <a:gd name="T119" fmla="*/ 456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1" h="807">
                    <a:moveTo>
                      <a:pt x="34" y="441"/>
                    </a:moveTo>
                    <a:lnTo>
                      <a:pt x="33" y="441"/>
                    </a:lnTo>
                    <a:lnTo>
                      <a:pt x="33" y="441"/>
                    </a:lnTo>
                    <a:lnTo>
                      <a:pt x="33" y="442"/>
                    </a:lnTo>
                    <a:lnTo>
                      <a:pt x="33" y="442"/>
                    </a:lnTo>
                    <a:lnTo>
                      <a:pt x="31" y="442"/>
                    </a:lnTo>
                    <a:lnTo>
                      <a:pt x="34" y="441"/>
                    </a:lnTo>
                    <a:lnTo>
                      <a:pt x="36" y="439"/>
                    </a:lnTo>
                    <a:lnTo>
                      <a:pt x="37" y="438"/>
                    </a:lnTo>
                    <a:lnTo>
                      <a:pt x="39" y="438"/>
                    </a:lnTo>
                    <a:lnTo>
                      <a:pt x="45" y="438"/>
                    </a:lnTo>
                    <a:lnTo>
                      <a:pt x="51" y="436"/>
                    </a:lnTo>
                    <a:lnTo>
                      <a:pt x="55" y="435"/>
                    </a:lnTo>
                    <a:lnTo>
                      <a:pt x="60" y="432"/>
                    </a:lnTo>
                    <a:lnTo>
                      <a:pt x="61" y="430"/>
                    </a:lnTo>
                    <a:lnTo>
                      <a:pt x="64" y="427"/>
                    </a:lnTo>
                    <a:lnTo>
                      <a:pt x="66" y="426"/>
                    </a:lnTo>
                    <a:lnTo>
                      <a:pt x="67" y="423"/>
                    </a:lnTo>
                    <a:lnTo>
                      <a:pt x="70" y="421"/>
                    </a:lnTo>
                    <a:lnTo>
                      <a:pt x="75" y="418"/>
                    </a:lnTo>
                    <a:lnTo>
                      <a:pt x="79" y="415"/>
                    </a:lnTo>
                    <a:lnTo>
                      <a:pt x="84" y="411"/>
                    </a:lnTo>
                    <a:lnTo>
                      <a:pt x="87" y="408"/>
                    </a:lnTo>
                    <a:lnTo>
                      <a:pt x="93" y="405"/>
                    </a:lnTo>
                    <a:lnTo>
                      <a:pt x="92" y="405"/>
                    </a:lnTo>
                    <a:lnTo>
                      <a:pt x="90" y="405"/>
                    </a:lnTo>
                    <a:lnTo>
                      <a:pt x="90" y="406"/>
                    </a:lnTo>
                    <a:lnTo>
                      <a:pt x="89" y="406"/>
                    </a:lnTo>
                    <a:lnTo>
                      <a:pt x="90" y="406"/>
                    </a:lnTo>
                    <a:lnTo>
                      <a:pt x="93" y="405"/>
                    </a:lnTo>
                    <a:lnTo>
                      <a:pt x="95" y="405"/>
                    </a:lnTo>
                    <a:lnTo>
                      <a:pt x="98" y="402"/>
                    </a:lnTo>
                    <a:lnTo>
                      <a:pt x="99" y="400"/>
                    </a:lnTo>
                    <a:lnTo>
                      <a:pt x="101" y="399"/>
                    </a:lnTo>
                    <a:lnTo>
                      <a:pt x="104" y="399"/>
                    </a:lnTo>
                    <a:lnTo>
                      <a:pt x="104" y="399"/>
                    </a:lnTo>
                    <a:lnTo>
                      <a:pt x="102" y="399"/>
                    </a:lnTo>
                    <a:lnTo>
                      <a:pt x="113" y="385"/>
                    </a:lnTo>
                    <a:lnTo>
                      <a:pt x="119" y="370"/>
                    </a:lnTo>
                    <a:lnTo>
                      <a:pt x="120" y="367"/>
                    </a:lnTo>
                    <a:lnTo>
                      <a:pt x="119" y="364"/>
                    </a:lnTo>
                    <a:lnTo>
                      <a:pt x="119" y="361"/>
                    </a:lnTo>
                    <a:lnTo>
                      <a:pt x="117" y="356"/>
                    </a:lnTo>
                    <a:lnTo>
                      <a:pt x="117" y="353"/>
                    </a:lnTo>
                    <a:lnTo>
                      <a:pt x="119" y="350"/>
                    </a:lnTo>
                    <a:lnTo>
                      <a:pt x="119" y="352"/>
                    </a:lnTo>
                    <a:lnTo>
                      <a:pt x="120" y="352"/>
                    </a:lnTo>
                    <a:lnTo>
                      <a:pt x="122" y="353"/>
                    </a:lnTo>
                    <a:lnTo>
                      <a:pt x="122" y="353"/>
                    </a:lnTo>
                    <a:lnTo>
                      <a:pt x="120" y="349"/>
                    </a:lnTo>
                    <a:lnTo>
                      <a:pt x="119" y="343"/>
                    </a:lnTo>
                    <a:lnTo>
                      <a:pt x="117" y="337"/>
                    </a:lnTo>
                    <a:lnTo>
                      <a:pt x="119" y="337"/>
                    </a:lnTo>
                    <a:lnTo>
                      <a:pt x="119" y="335"/>
                    </a:lnTo>
                    <a:lnTo>
                      <a:pt x="119" y="335"/>
                    </a:lnTo>
                    <a:lnTo>
                      <a:pt x="119" y="334"/>
                    </a:lnTo>
                    <a:lnTo>
                      <a:pt x="120" y="334"/>
                    </a:lnTo>
                    <a:lnTo>
                      <a:pt x="119" y="332"/>
                    </a:lnTo>
                    <a:lnTo>
                      <a:pt x="120" y="331"/>
                    </a:lnTo>
                    <a:lnTo>
                      <a:pt x="120" y="331"/>
                    </a:lnTo>
                    <a:lnTo>
                      <a:pt x="120" y="329"/>
                    </a:lnTo>
                    <a:lnTo>
                      <a:pt x="119" y="328"/>
                    </a:lnTo>
                    <a:lnTo>
                      <a:pt x="123" y="319"/>
                    </a:lnTo>
                    <a:lnTo>
                      <a:pt x="132" y="310"/>
                    </a:lnTo>
                    <a:lnTo>
                      <a:pt x="140" y="299"/>
                    </a:lnTo>
                    <a:lnTo>
                      <a:pt x="141" y="296"/>
                    </a:lnTo>
                    <a:lnTo>
                      <a:pt x="141" y="293"/>
                    </a:lnTo>
                    <a:lnTo>
                      <a:pt x="143" y="292"/>
                    </a:lnTo>
                    <a:lnTo>
                      <a:pt x="161" y="275"/>
                    </a:lnTo>
                    <a:lnTo>
                      <a:pt x="180" y="262"/>
                    </a:lnTo>
                    <a:lnTo>
                      <a:pt x="182" y="259"/>
                    </a:lnTo>
                    <a:lnTo>
                      <a:pt x="183" y="257"/>
                    </a:lnTo>
                    <a:lnTo>
                      <a:pt x="183" y="254"/>
                    </a:lnTo>
                    <a:lnTo>
                      <a:pt x="183" y="251"/>
                    </a:lnTo>
                    <a:lnTo>
                      <a:pt x="191" y="205"/>
                    </a:lnTo>
                    <a:lnTo>
                      <a:pt x="197" y="158"/>
                    </a:lnTo>
                    <a:lnTo>
                      <a:pt x="201" y="134"/>
                    </a:lnTo>
                    <a:lnTo>
                      <a:pt x="212" y="111"/>
                    </a:lnTo>
                    <a:lnTo>
                      <a:pt x="213" y="107"/>
                    </a:lnTo>
                    <a:lnTo>
                      <a:pt x="215" y="102"/>
                    </a:lnTo>
                    <a:lnTo>
                      <a:pt x="218" y="99"/>
                    </a:lnTo>
                    <a:lnTo>
                      <a:pt x="219" y="96"/>
                    </a:lnTo>
                    <a:lnTo>
                      <a:pt x="222" y="93"/>
                    </a:lnTo>
                    <a:lnTo>
                      <a:pt x="224" y="90"/>
                    </a:lnTo>
                    <a:lnTo>
                      <a:pt x="225" y="86"/>
                    </a:lnTo>
                    <a:lnTo>
                      <a:pt x="224" y="83"/>
                    </a:lnTo>
                    <a:lnTo>
                      <a:pt x="222" y="78"/>
                    </a:lnTo>
                    <a:lnTo>
                      <a:pt x="221" y="74"/>
                    </a:lnTo>
                    <a:lnTo>
                      <a:pt x="221" y="71"/>
                    </a:lnTo>
                    <a:lnTo>
                      <a:pt x="219" y="68"/>
                    </a:lnTo>
                    <a:lnTo>
                      <a:pt x="219" y="59"/>
                    </a:lnTo>
                    <a:lnTo>
                      <a:pt x="221" y="48"/>
                    </a:lnTo>
                    <a:lnTo>
                      <a:pt x="224" y="39"/>
                    </a:lnTo>
                    <a:lnTo>
                      <a:pt x="230" y="32"/>
                    </a:lnTo>
                    <a:lnTo>
                      <a:pt x="233" y="29"/>
                    </a:lnTo>
                    <a:lnTo>
                      <a:pt x="236" y="24"/>
                    </a:lnTo>
                    <a:lnTo>
                      <a:pt x="239" y="20"/>
                    </a:lnTo>
                    <a:lnTo>
                      <a:pt x="242" y="17"/>
                    </a:lnTo>
                    <a:lnTo>
                      <a:pt x="248" y="14"/>
                    </a:lnTo>
                    <a:lnTo>
                      <a:pt x="255" y="11"/>
                    </a:lnTo>
                    <a:lnTo>
                      <a:pt x="261" y="9"/>
                    </a:lnTo>
                    <a:lnTo>
                      <a:pt x="266" y="9"/>
                    </a:lnTo>
                    <a:lnTo>
                      <a:pt x="272" y="9"/>
                    </a:lnTo>
                    <a:lnTo>
                      <a:pt x="276" y="9"/>
                    </a:lnTo>
                    <a:lnTo>
                      <a:pt x="281" y="11"/>
                    </a:lnTo>
                    <a:lnTo>
                      <a:pt x="287" y="17"/>
                    </a:lnTo>
                    <a:lnTo>
                      <a:pt x="291" y="23"/>
                    </a:lnTo>
                    <a:lnTo>
                      <a:pt x="297" y="27"/>
                    </a:lnTo>
                    <a:lnTo>
                      <a:pt x="302" y="33"/>
                    </a:lnTo>
                    <a:lnTo>
                      <a:pt x="314" y="39"/>
                    </a:lnTo>
                    <a:lnTo>
                      <a:pt x="328" y="42"/>
                    </a:lnTo>
                    <a:lnTo>
                      <a:pt x="341" y="44"/>
                    </a:lnTo>
                    <a:lnTo>
                      <a:pt x="355" y="42"/>
                    </a:lnTo>
                    <a:lnTo>
                      <a:pt x="367" y="44"/>
                    </a:lnTo>
                    <a:lnTo>
                      <a:pt x="379" y="47"/>
                    </a:lnTo>
                    <a:lnTo>
                      <a:pt x="391" y="47"/>
                    </a:lnTo>
                    <a:lnTo>
                      <a:pt x="392" y="45"/>
                    </a:lnTo>
                    <a:lnTo>
                      <a:pt x="392" y="42"/>
                    </a:lnTo>
                    <a:lnTo>
                      <a:pt x="392" y="41"/>
                    </a:lnTo>
                    <a:lnTo>
                      <a:pt x="392" y="38"/>
                    </a:lnTo>
                    <a:lnTo>
                      <a:pt x="394" y="36"/>
                    </a:lnTo>
                    <a:lnTo>
                      <a:pt x="395" y="32"/>
                    </a:lnTo>
                    <a:lnTo>
                      <a:pt x="398" y="27"/>
                    </a:lnTo>
                    <a:lnTo>
                      <a:pt x="400" y="24"/>
                    </a:lnTo>
                    <a:lnTo>
                      <a:pt x="403" y="20"/>
                    </a:lnTo>
                    <a:lnTo>
                      <a:pt x="406" y="18"/>
                    </a:lnTo>
                    <a:lnTo>
                      <a:pt x="410" y="18"/>
                    </a:lnTo>
                    <a:lnTo>
                      <a:pt x="413" y="20"/>
                    </a:lnTo>
                    <a:lnTo>
                      <a:pt x="416" y="23"/>
                    </a:lnTo>
                    <a:lnTo>
                      <a:pt x="418" y="24"/>
                    </a:lnTo>
                    <a:lnTo>
                      <a:pt x="421" y="24"/>
                    </a:lnTo>
                    <a:lnTo>
                      <a:pt x="422" y="24"/>
                    </a:lnTo>
                    <a:lnTo>
                      <a:pt x="422" y="24"/>
                    </a:lnTo>
                    <a:lnTo>
                      <a:pt x="424" y="26"/>
                    </a:lnTo>
                    <a:lnTo>
                      <a:pt x="425" y="26"/>
                    </a:lnTo>
                    <a:lnTo>
                      <a:pt x="425" y="27"/>
                    </a:lnTo>
                    <a:lnTo>
                      <a:pt x="424" y="27"/>
                    </a:lnTo>
                    <a:lnTo>
                      <a:pt x="443" y="18"/>
                    </a:lnTo>
                    <a:lnTo>
                      <a:pt x="461" y="9"/>
                    </a:lnTo>
                    <a:lnTo>
                      <a:pt x="467" y="9"/>
                    </a:lnTo>
                    <a:lnTo>
                      <a:pt x="472" y="11"/>
                    </a:lnTo>
                    <a:lnTo>
                      <a:pt x="478" y="12"/>
                    </a:lnTo>
                    <a:lnTo>
                      <a:pt x="482" y="14"/>
                    </a:lnTo>
                    <a:lnTo>
                      <a:pt x="494" y="14"/>
                    </a:lnTo>
                    <a:lnTo>
                      <a:pt x="505" y="8"/>
                    </a:lnTo>
                    <a:lnTo>
                      <a:pt x="515" y="0"/>
                    </a:lnTo>
                    <a:lnTo>
                      <a:pt x="517" y="0"/>
                    </a:lnTo>
                    <a:lnTo>
                      <a:pt x="518" y="0"/>
                    </a:lnTo>
                    <a:lnTo>
                      <a:pt x="520" y="0"/>
                    </a:lnTo>
                    <a:lnTo>
                      <a:pt x="520" y="2"/>
                    </a:lnTo>
                    <a:lnTo>
                      <a:pt x="521" y="3"/>
                    </a:lnTo>
                    <a:lnTo>
                      <a:pt x="535" y="3"/>
                    </a:lnTo>
                    <a:lnTo>
                      <a:pt x="550" y="3"/>
                    </a:lnTo>
                    <a:lnTo>
                      <a:pt x="564" y="8"/>
                    </a:lnTo>
                    <a:lnTo>
                      <a:pt x="579" y="8"/>
                    </a:lnTo>
                    <a:lnTo>
                      <a:pt x="580" y="6"/>
                    </a:lnTo>
                    <a:lnTo>
                      <a:pt x="583" y="5"/>
                    </a:lnTo>
                    <a:lnTo>
                      <a:pt x="586" y="3"/>
                    </a:lnTo>
                    <a:lnTo>
                      <a:pt x="588" y="2"/>
                    </a:lnTo>
                    <a:lnTo>
                      <a:pt x="595" y="2"/>
                    </a:lnTo>
                    <a:lnTo>
                      <a:pt x="603" y="5"/>
                    </a:lnTo>
                    <a:lnTo>
                      <a:pt x="609" y="9"/>
                    </a:lnTo>
                    <a:lnTo>
                      <a:pt x="612" y="15"/>
                    </a:lnTo>
                    <a:lnTo>
                      <a:pt x="613" y="18"/>
                    </a:lnTo>
                    <a:lnTo>
                      <a:pt x="615" y="20"/>
                    </a:lnTo>
                    <a:lnTo>
                      <a:pt x="618" y="23"/>
                    </a:lnTo>
                    <a:lnTo>
                      <a:pt x="621" y="24"/>
                    </a:lnTo>
                    <a:lnTo>
                      <a:pt x="624" y="27"/>
                    </a:lnTo>
                    <a:lnTo>
                      <a:pt x="627" y="30"/>
                    </a:lnTo>
                    <a:lnTo>
                      <a:pt x="631" y="33"/>
                    </a:lnTo>
                    <a:lnTo>
                      <a:pt x="636" y="35"/>
                    </a:lnTo>
                    <a:lnTo>
                      <a:pt x="639" y="36"/>
                    </a:lnTo>
                    <a:lnTo>
                      <a:pt x="643" y="36"/>
                    </a:lnTo>
                    <a:lnTo>
                      <a:pt x="648" y="35"/>
                    </a:lnTo>
                    <a:lnTo>
                      <a:pt x="651" y="33"/>
                    </a:lnTo>
                    <a:lnTo>
                      <a:pt x="654" y="30"/>
                    </a:lnTo>
                    <a:lnTo>
                      <a:pt x="655" y="30"/>
                    </a:lnTo>
                    <a:lnTo>
                      <a:pt x="657" y="30"/>
                    </a:lnTo>
                    <a:lnTo>
                      <a:pt x="658" y="32"/>
                    </a:lnTo>
                    <a:lnTo>
                      <a:pt x="658" y="32"/>
                    </a:lnTo>
                    <a:lnTo>
                      <a:pt x="658" y="30"/>
                    </a:lnTo>
                    <a:lnTo>
                      <a:pt x="663" y="30"/>
                    </a:lnTo>
                    <a:lnTo>
                      <a:pt x="666" y="32"/>
                    </a:lnTo>
                    <a:lnTo>
                      <a:pt x="672" y="33"/>
                    </a:lnTo>
                    <a:lnTo>
                      <a:pt x="673" y="33"/>
                    </a:lnTo>
                    <a:lnTo>
                      <a:pt x="676" y="33"/>
                    </a:lnTo>
                    <a:lnTo>
                      <a:pt x="681" y="32"/>
                    </a:lnTo>
                    <a:lnTo>
                      <a:pt x="684" y="30"/>
                    </a:lnTo>
                    <a:lnTo>
                      <a:pt x="685" y="29"/>
                    </a:lnTo>
                    <a:lnTo>
                      <a:pt x="687" y="27"/>
                    </a:lnTo>
                    <a:lnTo>
                      <a:pt x="687" y="26"/>
                    </a:lnTo>
                    <a:lnTo>
                      <a:pt x="688" y="24"/>
                    </a:lnTo>
                    <a:lnTo>
                      <a:pt x="691" y="23"/>
                    </a:lnTo>
                    <a:lnTo>
                      <a:pt x="694" y="24"/>
                    </a:lnTo>
                    <a:lnTo>
                      <a:pt x="696" y="26"/>
                    </a:lnTo>
                    <a:lnTo>
                      <a:pt x="703" y="32"/>
                    </a:lnTo>
                    <a:lnTo>
                      <a:pt x="711" y="39"/>
                    </a:lnTo>
                    <a:lnTo>
                      <a:pt x="715" y="48"/>
                    </a:lnTo>
                    <a:lnTo>
                      <a:pt x="718" y="50"/>
                    </a:lnTo>
                    <a:lnTo>
                      <a:pt x="721" y="51"/>
                    </a:lnTo>
                    <a:lnTo>
                      <a:pt x="724" y="53"/>
                    </a:lnTo>
                    <a:lnTo>
                      <a:pt x="727" y="53"/>
                    </a:lnTo>
                    <a:lnTo>
                      <a:pt x="730" y="54"/>
                    </a:lnTo>
                    <a:lnTo>
                      <a:pt x="733" y="56"/>
                    </a:lnTo>
                    <a:lnTo>
                      <a:pt x="735" y="57"/>
                    </a:lnTo>
                    <a:lnTo>
                      <a:pt x="736" y="60"/>
                    </a:lnTo>
                    <a:lnTo>
                      <a:pt x="738" y="63"/>
                    </a:lnTo>
                    <a:lnTo>
                      <a:pt x="739" y="65"/>
                    </a:lnTo>
                    <a:lnTo>
                      <a:pt x="744" y="65"/>
                    </a:lnTo>
                    <a:lnTo>
                      <a:pt x="748" y="66"/>
                    </a:lnTo>
                    <a:lnTo>
                      <a:pt x="751" y="69"/>
                    </a:lnTo>
                    <a:lnTo>
                      <a:pt x="753" y="74"/>
                    </a:lnTo>
                    <a:lnTo>
                      <a:pt x="754" y="77"/>
                    </a:lnTo>
                    <a:lnTo>
                      <a:pt x="753" y="78"/>
                    </a:lnTo>
                    <a:lnTo>
                      <a:pt x="750" y="78"/>
                    </a:lnTo>
                    <a:lnTo>
                      <a:pt x="748" y="80"/>
                    </a:lnTo>
                    <a:lnTo>
                      <a:pt x="747" y="83"/>
                    </a:lnTo>
                    <a:lnTo>
                      <a:pt x="747" y="84"/>
                    </a:lnTo>
                    <a:lnTo>
                      <a:pt x="748" y="89"/>
                    </a:lnTo>
                    <a:lnTo>
                      <a:pt x="750" y="93"/>
                    </a:lnTo>
                    <a:lnTo>
                      <a:pt x="750" y="96"/>
                    </a:lnTo>
                    <a:lnTo>
                      <a:pt x="750" y="101"/>
                    </a:lnTo>
                    <a:lnTo>
                      <a:pt x="748" y="104"/>
                    </a:lnTo>
                    <a:lnTo>
                      <a:pt x="745" y="107"/>
                    </a:lnTo>
                    <a:lnTo>
                      <a:pt x="744" y="108"/>
                    </a:lnTo>
                    <a:lnTo>
                      <a:pt x="742" y="111"/>
                    </a:lnTo>
                    <a:lnTo>
                      <a:pt x="742" y="114"/>
                    </a:lnTo>
                    <a:lnTo>
                      <a:pt x="748" y="114"/>
                    </a:lnTo>
                    <a:lnTo>
                      <a:pt x="754" y="116"/>
                    </a:lnTo>
                    <a:lnTo>
                      <a:pt x="761" y="117"/>
                    </a:lnTo>
                    <a:lnTo>
                      <a:pt x="765" y="122"/>
                    </a:lnTo>
                    <a:lnTo>
                      <a:pt x="765" y="122"/>
                    </a:lnTo>
                    <a:lnTo>
                      <a:pt x="765" y="123"/>
                    </a:lnTo>
                    <a:lnTo>
                      <a:pt x="765" y="125"/>
                    </a:lnTo>
                    <a:lnTo>
                      <a:pt x="767" y="125"/>
                    </a:lnTo>
                    <a:lnTo>
                      <a:pt x="770" y="125"/>
                    </a:lnTo>
                    <a:lnTo>
                      <a:pt x="771" y="125"/>
                    </a:lnTo>
                    <a:lnTo>
                      <a:pt x="771" y="126"/>
                    </a:lnTo>
                    <a:lnTo>
                      <a:pt x="771" y="128"/>
                    </a:lnTo>
                    <a:lnTo>
                      <a:pt x="771" y="128"/>
                    </a:lnTo>
                    <a:lnTo>
                      <a:pt x="754" y="143"/>
                    </a:lnTo>
                    <a:lnTo>
                      <a:pt x="739" y="159"/>
                    </a:lnTo>
                    <a:lnTo>
                      <a:pt x="738" y="161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5" y="168"/>
                    </a:lnTo>
                    <a:lnTo>
                      <a:pt x="733" y="170"/>
                    </a:lnTo>
                    <a:lnTo>
                      <a:pt x="730" y="170"/>
                    </a:lnTo>
                    <a:lnTo>
                      <a:pt x="729" y="168"/>
                    </a:lnTo>
                    <a:lnTo>
                      <a:pt x="726" y="170"/>
                    </a:lnTo>
                    <a:lnTo>
                      <a:pt x="724" y="171"/>
                    </a:lnTo>
                    <a:lnTo>
                      <a:pt x="723" y="174"/>
                    </a:lnTo>
                    <a:lnTo>
                      <a:pt x="721" y="178"/>
                    </a:lnTo>
                    <a:lnTo>
                      <a:pt x="720" y="181"/>
                    </a:lnTo>
                    <a:lnTo>
                      <a:pt x="717" y="182"/>
                    </a:lnTo>
                    <a:lnTo>
                      <a:pt x="714" y="184"/>
                    </a:lnTo>
                    <a:lnTo>
                      <a:pt x="711" y="184"/>
                    </a:lnTo>
                    <a:lnTo>
                      <a:pt x="708" y="184"/>
                    </a:lnTo>
                    <a:lnTo>
                      <a:pt x="709" y="188"/>
                    </a:lnTo>
                    <a:lnTo>
                      <a:pt x="709" y="191"/>
                    </a:lnTo>
                    <a:lnTo>
                      <a:pt x="711" y="196"/>
                    </a:lnTo>
                    <a:lnTo>
                      <a:pt x="712" y="200"/>
                    </a:lnTo>
                    <a:lnTo>
                      <a:pt x="711" y="203"/>
                    </a:lnTo>
                    <a:lnTo>
                      <a:pt x="709" y="206"/>
                    </a:lnTo>
                    <a:lnTo>
                      <a:pt x="705" y="214"/>
                    </a:lnTo>
                    <a:lnTo>
                      <a:pt x="700" y="221"/>
                    </a:lnTo>
                    <a:lnTo>
                      <a:pt x="696" y="241"/>
                    </a:lnTo>
                    <a:lnTo>
                      <a:pt x="696" y="259"/>
                    </a:lnTo>
                    <a:lnTo>
                      <a:pt x="694" y="278"/>
                    </a:lnTo>
                    <a:lnTo>
                      <a:pt x="693" y="283"/>
                    </a:lnTo>
                    <a:lnTo>
                      <a:pt x="690" y="286"/>
                    </a:lnTo>
                    <a:lnTo>
                      <a:pt x="685" y="289"/>
                    </a:lnTo>
                    <a:lnTo>
                      <a:pt x="681" y="292"/>
                    </a:lnTo>
                    <a:lnTo>
                      <a:pt x="676" y="292"/>
                    </a:lnTo>
                    <a:lnTo>
                      <a:pt x="675" y="292"/>
                    </a:lnTo>
                    <a:lnTo>
                      <a:pt x="675" y="293"/>
                    </a:lnTo>
                    <a:lnTo>
                      <a:pt x="673" y="295"/>
                    </a:lnTo>
                    <a:lnTo>
                      <a:pt x="673" y="308"/>
                    </a:lnTo>
                    <a:lnTo>
                      <a:pt x="672" y="320"/>
                    </a:lnTo>
                    <a:lnTo>
                      <a:pt x="670" y="322"/>
                    </a:lnTo>
                    <a:lnTo>
                      <a:pt x="669" y="322"/>
                    </a:lnTo>
                    <a:lnTo>
                      <a:pt x="666" y="322"/>
                    </a:lnTo>
                    <a:lnTo>
                      <a:pt x="664" y="323"/>
                    </a:lnTo>
                    <a:lnTo>
                      <a:pt x="663" y="325"/>
                    </a:lnTo>
                    <a:lnTo>
                      <a:pt x="661" y="329"/>
                    </a:lnTo>
                    <a:lnTo>
                      <a:pt x="661" y="332"/>
                    </a:lnTo>
                    <a:lnTo>
                      <a:pt x="663" y="337"/>
                    </a:lnTo>
                    <a:lnTo>
                      <a:pt x="666" y="340"/>
                    </a:lnTo>
                    <a:lnTo>
                      <a:pt x="666" y="343"/>
                    </a:lnTo>
                    <a:lnTo>
                      <a:pt x="667" y="346"/>
                    </a:lnTo>
                    <a:lnTo>
                      <a:pt x="669" y="349"/>
                    </a:lnTo>
                    <a:lnTo>
                      <a:pt x="672" y="352"/>
                    </a:lnTo>
                    <a:lnTo>
                      <a:pt x="673" y="353"/>
                    </a:lnTo>
                    <a:lnTo>
                      <a:pt x="675" y="352"/>
                    </a:lnTo>
                    <a:lnTo>
                      <a:pt x="678" y="352"/>
                    </a:lnTo>
                    <a:lnTo>
                      <a:pt x="676" y="358"/>
                    </a:lnTo>
                    <a:lnTo>
                      <a:pt x="675" y="364"/>
                    </a:lnTo>
                    <a:lnTo>
                      <a:pt x="675" y="370"/>
                    </a:lnTo>
                    <a:lnTo>
                      <a:pt x="675" y="376"/>
                    </a:lnTo>
                    <a:lnTo>
                      <a:pt x="676" y="377"/>
                    </a:lnTo>
                    <a:lnTo>
                      <a:pt x="678" y="380"/>
                    </a:lnTo>
                    <a:lnTo>
                      <a:pt x="679" y="382"/>
                    </a:lnTo>
                    <a:lnTo>
                      <a:pt x="681" y="383"/>
                    </a:lnTo>
                    <a:lnTo>
                      <a:pt x="679" y="385"/>
                    </a:lnTo>
                    <a:lnTo>
                      <a:pt x="678" y="386"/>
                    </a:lnTo>
                    <a:lnTo>
                      <a:pt x="676" y="386"/>
                    </a:lnTo>
                    <a:lnTo>
                      <a:pt x="676" y="388"/>
                    </a:lnTo>
                    <a:lnTo>
                      <a:pt x="678" y="389"/>
                    </a:lnTo>
                    <a:lnTo>
                      <a:pt x="678" y="391"/>
                    </a:lnTo>
                    <a:lnTo>
                      <a:pt x="681" y="394"/>
                    </a:lnTo>
                    <a:lnTo>
                      <a:pt x="682" y="397"/>
                    </a:lnTo>
                    <a:lnTo>
                      <a:pt x="684" y="400"/>
                    </a:lnTo>
                    <a:lnTo>
                      <a:pt x="687" y="414"/>
                    </a:lnTo>
                    <a:lnTo>
                      <a:pt x="685" y="429"/>
                    </a:lnTo>
                    <a:lnTo>
                      <a:pt x="685" y="439"/>
                    </a:lnTo>
                    <a:lnTo>
                      <a:pt x="688" y="450"/>
                    </a:lnTo>
                    <a:lnTo>
                      <a:pt x="691" y="460"/>
                    </a:lnTo>
                    <a:lnTo>
                      <a:pt x="693" y="465"/>
                    </a:lnTo>
                    <a:lnTo>
                      <a:pt x="693" y="469"/>
                    </a:lnTo>
                    <a:lnTo>
                      <a:pt x="693" y="474"/>
                    </a:lnTo>
                    <a:lnTo>
                      <a:pt x="693" y="477"/>
                    </a:lnTo>
                    <a:lnTo>
                      <a:pt x="691" y="478"/>
                    </a:lnTo>
                    <a:lnTo>
                      <a:pt x="690" y="480"/>
                    </a:lnTo>
                    <a:lnTo>
                      <a:pt x="690" y="481"/>
                    </a:lnTo>
                    <a:lnTo>
                      <a:pt x="690" y="487"/>
                    </a:lnTo>
                    <a:lnTo>
                      <a:pt x="691" y="493"/>
                    </a:lnTo>
                    <a:lnTo>
                      <a:pt x="694" y="501"/>
                    </a:lnTo>
                    <a:lnTo>
                      <a:pt x="696" y="505"/>
                    </a:lnTo>
                    <a:lnTo>
                      <a:pt x="697" y="508"/>
                    </a:lnTo>
                    <a:lnTo>
                      <a:pt x="702" y="511"/>
                    </a:lnTo>
                    <a:lnTo>
                      <a:pt x="705" y="514"/>
                    </a:lnTo>
                    <a:lnTo>
                      <a:pt x="709" y="517"/>
                    </a:lnTo>
                    <a:lnTo>
                      <a:pt x="714" y="520"/>
                    </a:lnTo>
                    <a:lnTo>
                      <a:pt x="717" y="523"/>
                    </a:lnTo>
                    <a:lnTo>
                      <a:pt x="721" y="531"/>
                    </a:lnTo>
                    <a:lnTo>
                      <a:pt x="724" y="540"/>
                    </a:lnTo>
                    <a:lnTo>
                      <a:pt x="727" y="549"/>
                    </a:lnTo>
                    <a:lnTo>
                      <a:pt x="729" y="552"/>
                    </a:lnTo>
                    <a:lnTo>
                      <a:pt x="732" y="556"/>
                    </a:lnTo>
                    <a:lnTo>
                      <a:pt x="735" y="561"/>
                    </a:lnTo>
                    <a:lnTo>
                      <a:pt x="738" y="564"/>
                    </a:lnTo>
                    <a:lnTo>
                      <a:pt x="738" y="568"/>
                    </a:lnTo>
                    <a:lnTo>
                      <a:pt x="739" y="573"/>
                    </a:lnTo>
                    <a:lnTo>
                      <a:pt x="741" y="576"/>
                    </a:lnTo>
                    <a:lnTo>
                      <a:pt x="742" y="580"/>
                    </a:lnTo>
                    <a:lnTo>
                      <a:pt x="715" y="582"/>
                    </a:lnTo>
                    <a:lnTo>
                      <a:pt x="690" y="585"/>
                    </a:lnTo>
                    <a:lnTo>
                      <a:pt x="664" y="592"/>
                    </a:lnTo>
                    <a:lnTo>
                      <a:pt x="663" y="604"/>
                    </a:lnTo>
                    <a:lnTo>
                      <a:pt x="657" y="613"/>
                    </a:lnTo>
                    <a:lnTo>
                      <a:pt x="648" y="621"/>
                    </a:lnTo>
                    <a:lnTo>
                      <a:pt x="646" y="621"/>
                    </a:lnTo>
                    <a:lnTo>
                      <a:pt x="645" y="621"/>
                    </a:lnTo>
                    <a:lnTo>
                      <a:pt x="642" y="621"/>
                    </a:lnTo>
                    <a:lnTo>
                      <a:pt x="642" y="623"/>
                    </a:lnTo>
                    <a:lnTo>
                      <a:pt x="642" y="624"/>
                    </a:lnTo>
                    <a:lnTo>
                      <a:pt x="642" y="624"/>
                    </a:lnTo>
                    <a:lnTo>
                      <a:pt x="642" y="627"/>
                    </a:lnTo>
                    <a:lnTo>
                      <a:pt x="645" y="629"/>
                    </a:lnTo>
                    <a:lnTo>
                      <a:pt x="646" y="630"/>
                    </a:lnTo>
                    <a:lnTo>
                      <a:pt x="648" y="632"/>
                    </a:lnTo>
                    <a:lnTo>
                      <a:pt x="649" y="636"/>
                    </a:lnTo>
                    <a:lnTo>
                      <a:pt x="649" y="639"/>
                    </a:lnTo>
                    <a:lnTo>
                      <a:pt x="651" y="642"/>
                    </a:lnTo>
                    <a:lnTo>
                      <a:pt x="651" y="653"/>
                    </a:lnTo>
                    <a:lnTo>
                      <a:pt x="649" y="662"/>
                    </a:lnTo>
                    <a:lnTo>
                      <a:pt x="649" y="672"/>
                    </a:lnTo>
                    <a:lnTo>
                      <a:pt x="649" y="675"/>
                    </a:lnTo>
                    <a:lnTo>
                      <a:pt x="651" y="678"/>
                    </a:lnTo>
                    <a:lnTo>
                      <a:pt x="651" y="681"/>
                    </a:lnTo>
                    <a:lnTo>
                      <a:pt x="651" y="683"/>
                    </a:lnTo>
                    <a:lnTo>
                      <a:pt x="646" y="695"/>
                    </a:lnTo>
                    <a:lnTo>
                      <a:pt x="643" y="705"/>
                    </a:lnTo>
                    <a:lnTo>
                      <a:pt x="642" y="716"/>
                    </a:lnTo>
                    <a:lnTo>
                      <a:pt x="640" y="719"/>
                    </a:lnTo>
                    <a:lnTo>
                      <a:pt x="640" y="720"/>
                    </a:lnTo>
                    <a:lnTo>
                      <a:pt x="639" y="723"/>
                    </a:lnTo>
                    <a:lnTo>
                      <a:pt x="637" y="725"/>
                    </a:lnTo>
                    <a:lnTo>
                      <a:pt x="636" y="726"/>
                    </a:lnTo>
                    <a:lnTo>
                      <a:pt x="637" y="726"/>
                    </a:lnTo>
                    <a:lnTo>
                      <a:pt x="637" y="725"/>
                    </a:lnTo>
                    <a:lnTo>
                      <a:pt x="637" y="728"/>
                    </a:lnTo>
                    <a:lnTo>
                      <a:pt x="637" y="729"/>
                    </a:lnTo>
                    <a:lnTo>
                      <a:pt x="637" y="731"/>
                    </a:lnTo>
                    <a:lnTo>
                      <a:pt x="646" y="738"/>
                    </a:lnTo>
                    <a:lnTo>
                      <a:pt x="657" y="746"/>
                    </a:lnTo>
                    <a:lnTo>
                      <a:pt x="663" y="756"/>
                    </a:lnTo>
                    <a:lnTo>
                      <a:pt x="664" y="756"/>
                    </a:lnTo>
                    <a:lnTo>
                      <a:pt x="666" y="756"/>
                    </a:lnTo>
                    <a:lnTo>
                      <a:pt x="669" y="756"/>
                    </a:lnTo>
                    <a:lnTo>
                      <a:pt x="670" y="758"/>
                    </a:lnTo>
                    <a:lnTo>
                      <a:pt x="672" y="761"/>
                    </a:lnTo>
                    <a:lnTo>
                      <a:pt x="673" y="761"/>
                    </a:lnTo>
                    <a:lnTo>
                      <a:pt x="676" y="759"/>
                    </a:lnTo>
                    <a:lnTo>
                      <a:pt x="676" y="758"/>
                    </a:lnTo>
                    <a:lnTo>
                      <a:pt x="678" y="756"/>
                    </a:lnTo>
                    <a:lnTo>
                      <a:pt x="678" y="753"/>
                    </a:lnTo>
                    <a:lnTo>
                      <a:pt x="679" y="752"/>
                    </a:lnTo>
                    <a:lnTo>
                      <a:pt x="681" y="749"/>
                    </a:lnTo>
                    <a:lnTo>
                      <a:pt x="682" y="749"/>
                    </a:lnTo>
                    <a:lnTo>
                      <a:pt x="685" y="747"/>
                    </a:lnTo>
                    <a:lnTo>
                      <a:pt x="690" y="747"/>
                    </a:lnTo>
                    <a:lnTo>
                      <a:pt x="693" y="747"/>
                    </a:lnTo>
                    <a:lnTo>
                      <a:pt x="696" y="747"/>
                    </a:lnTo>
                    <a:lnTo>
                      <a:pt x="697" y="744"/>
                    </a:lnTo>
                    <a:lnTo>
                      <a:pt x="697" y="765"/>
                    </a:lnTo>
                    <a:lnTo>
                      <a:pt x="699" y="788"/>
                    </a:lnTo>
                    <a:lnTo>
                      <a:pt x="696" y="807"/>
                    </a:lnTo>
                    <a:lnTo>
                      <a:pt x="690" y="803"/>
                    </a:lnTo>
                    <a:lnTo>
                      <a:pt x="685" y="798"/>
                    </a:lnTo>
                    <a:lnTo>
                      <a:pt x="679" y="792"/>
                    </a:lnTo>
                    <a:lnTo>
                      <a:pt x="679" y="795"/>
                    </a:lnTo>
                    <a:lnTo>
                      <a:pt x="678" y="797"/>
                    </a:lnTo>
                    <a:lnTo>
                      <a:pt x="676" y="797"/>
                    </a:lnTo>
                    <a:lnTo>
                      <a:pt x="675" y="800"/>
                    </a:lnTo>
                    <a:lnTo>
                      <a:pt x="673" y="800"/>
                    </a:lnTo>
                    <a:lnTo>
                      <a:pt x="672" y="800"/>
                    </a:lnTo>
                    <a:lnTo>
                      <a:pt x="670" y="800"/>
                    </a:lnTo>
                    <a:lnTo>
                      <a:pt x="670" y="801"/>
                    </a:lnTo>
                    <a:lnTo>
                      <a:pt x="669" y="803"/>
                    </a:lnTo>
                    <a:lnTo>
                      <a:pt x="667" y="804"/>
                    </a:lnTo>
                    <a:lnTo>
                      <a:pt x="664" y="804"/>
                    </a:lnTo>
                    <a:lnTo>
                      <a:pt x="661" y="803"/>
                    </a:lnTo>
                    <a:lnTo>
                      <a:pt x="658" y="801"/>
                    </a:lnTo>
                    <a:lnTo>
                      <a:pt x="657" y="800"/>
                    </a:lnTo>
                    <a:lnTo>
                      <a:pt x="655" y="797"/>
                    </a:lnTo>
                    <a:lnTo>
                      <a:pt x="654" y="792"/>
                    </a:lnTo>
                    <a:lnTo>
                      <a:pt x="654" y="788"/>
                    </a:lnTo>
                    <a:lnTo>
                      <a:pt x="652" y="785"/>
                    </a:lnTo>
                    <a:lnTo>
                      <a:pt x="651" y="780"/>
                    </a:lnTo>
                    <a:lnTo>
                      <a:pt x="649" y="780"/>
                    </a:lnTo>
                    <a:lnTo>
                      <a:pt x="648" y="780"/>
                    </a:lnTo>
                    <a:lnTo>
                      <a:pt x="646" y="780"/>
                    </a:lnTo>
                    <a:lnTo>
                      <a:pt x="645" y="780"/>
                    </a:lnTo>
                    <a:lnTo>
                      <a:pt x="643" y="779"/>
                    </a:lnTo>
                    <a:lnTo>
                      <a:pt x="639" y="768"/>
                    </a:lnTo>
                    <a:lnTo>
                      <a:pt x="630" y="762"/>
                    </a:lnTo>
                    <a:lnTo>
                      <a:pt x="619" y="759"/>
                    </a:lnTo>
                    <a:lnTo>
                      <a:pt x="616" y="758"/>
                    </a:lnTo>
                    <a:lnTo>
                      <a:pt x="615" y="755"/>
                    </a:lnTo>
                    <a:lnTo>
                      <a:pt x="615" y="752"/>
                    </a:lnTo>
                    <a:lnTo>
                      <a:pt x="615" y="749"/>
                    </a:lnTo>
                    <a:lnTo>
                      <a:pt x="613" y="750"/>
                    </a:lnTo>
                    <a:lnTo>
                      <a:pt x="613" y="752"/>
                    </a:lnTo>
                    <a:lnTo>
                      <a:pt x="610" y="750"/>
                    </a:lnTo>
                    <a:lnTo>
                      <a:pt x="607" y="752"/>
                    </a:lnTo>
                    <a:lnTo>
                      <a:pt x="606" y="753"/>
                    </a:lnTo>
                    <a:lnTo>
                      <a:pt x="603" y="753"/>
                    </a:lnTo>
                    <a:lnTo>
                      <a:pt x="600" y="753"/>
                    </a:lnTo>
                    <a:lnTo>
                      <a:pt x="598" y="752"/>
                    </a:lnTo>
                    <a:lnTo>
                      <a:pt x="597" y="750"/>
                    </a:lnTo>
                    <a:lnTo>
                      <a:pt x="595" y="747"/>
                    </a:lnTo>
                    <a:lnTo>
                      <a:pt x="594" y="743"/>
                    </a:lnTo>
                    <a:lnTo>
                      <a:pt x="594" y="738"/>
                    </a:lnTo>
                    <a:lnTo>
                      <a:pt x="592" y="734"/>
                    </a:lnTo>
                    <a:lnTo>
                      <a:pt x="595" y="735"/>
                    </a:lnTo>
                    <a:lnTo>
                      <a:pt x="598" y="734"/>
                    </a:lnTo>
                    <a:lnTo>
                      <a:pt x="600" y="732"/>
                    </a:lnTo>
                    <a:lnTo>
                      <a:pt x="601" y="729"/>
                    </a:lnTo>
                    <a:lnTo>
                      <a:pt x="603" y="728"/>
                    </a:lnTo>
                    <a:lnTo>
                      <a:pt x="600" y="729"/>
                    </a:lnTo>
                    <a:lnTo>
                      <a:pt x="597" y="729"/>
                    </a:lnTo>
                    <a:lnTo>
                      <a:pt x="594" y="729"/>
                    </a:lnTo>
                    <a:lnTo>
                      <a:pt x="592" y="729"/>
                    </a:lnTo>
                    <a:lnTo>
                      <a:pt x="589" y="726"/>
                    </a:lnTo>
                    <a:lnTo>
                      <a:pt x="586" y="725"/>
                    </a:lnTo>
                    <a:lnTo>
                      <a:pt x="585" y="723"/>
                    </a:lnTo>
                    <a:lnTo>
                      <a:pt x="582" y="725"/>
                    </a:lnTo>
                    <a:lnTo>
                      <a:pt x="580" y="728"/>
                    </a:lnTo>
                    <a:lnTo>
                      <a:pt x="579" y="731"/>
                    </a:lnTo>
                    <a:lnTo>
                      <a:pt x="577" y="734"/>
                    </a:lnTo>
                    <a:lnTo>
                      <a:pt x="577" y="737"/>
                    </a:lnTo>
                    <a:lnTo>
                      <a:pt x="576" y="738"/>
                    </a:lnTo>
                    <a:lnTo>
                      <a:pt x="573" y="740"/>
                    </a:lnTo>
                    <a:lnTo>
                      <a:pt x="571" y="741"/>
                    </a:lnTo>
                    <a:lnTo>
                      <a:pt x="571" y="743"/>
                    </a:lnTo>
                    <a:lnTo>
                      <a:pt x="571" y="744"/>
                    </a:lnTo>
                    <a:lnTo>
                      <a:pt x="570" y="744"/>
                    </a:lnTo>
                    <a:lnTo>
                      <a:pt x="564" y="746"/>
                    </a:lnTo>
                    <a:lnTo>
                      <a:pt x="558" y="743"/>
                    </a:lnTo>
                    <a:lnTo>
                      <a:pt x="550" y="738"/>
                    </a:lnTo>
                    <a:lnTo>
                      <a:pt x="544" y="737"/>
                    </a:lnTo>
                    <a:lnTo>
                      <a:pt x="543" y="737"/>
                    </a:lnTo>
                    <a:lnTo>
                      <a:pt x="543" y="737"/>
                    </a:lnTo>
                    <a:lnTo>
                      <a:pt x="543" y="735"/>
                    </a:lnTo>
                    <a:lnTo>
                      <a:pt x="543" y="735"/>
                    </a:lnTo>
                    <a:lnTo>
                      <a:pt x="543" y="735"/>
                    </a:lnTo>
                    <a:lnTo>
                      <a:pt x="540" y="735"/>
                    </a:lnTo>
                    <a:lnTo>
                      <a:pt x="537" y="735"/>
                    </a:lnTo>
                    <a:lnTo>
                      <a:pt x="533" y="737"/>
                    </a:lnTo>
                    <a:lnTo>
                      <a:pt x="530" y="735"/>
                    </a:lnTo>
                    <a:lnTo>
                      <a:pt x="526" y="734"/>
                    </a:lnTo>
                    <a:lnTo>
                      <a:pt x="521" y="732"/>
                    </a:lnTo>
                    <a:lnTo>
                      <a:pt x="517" y="732"/>
                    </a:lnTo>
                    <a:lnTo>
                      <a:pt x="512" y="732"/>
                    </a:lnTo>
                    <a:lnTo>
                      <a:pt x="508" y="729"/>
                    </a:lnTo>
                    <a:lnTo>
                      <a:pt x="506" y="726"/>
                    </a:lnTo>
                    <a:lnTo>
                      <a:pt x="506" y="723"/>
                    </a:lnTo>
                    <a:lnTo>
                      <a:pt x="506" y="720"/>
                    </a:lnTo>
                    <a:lnTo>
                      <a:pt x="505" y="717"/>
                    </a:lnTo>
                    <a:lnTo>
                      <a:pt x="505" y="716"/>
                    </a:lnTo>
                    <a:lnTo>
                      <a:pt x="503" y="714"/>
                    </a:lnTo>
                    <a:lnTo>
                      <a:pt x="502" y="713"/>
                    </a:lnTo>
                    <a:lnTo>
                      <a:pt x="502" y="711"/>
                    </a:lnTo>
                    <a:lnTo>
                      <a:pt x="502" y="710"/>
                    </a:lnTo>
                    <a:lnTo>
                      <a:pt x="502" y="708"/>
                    </a:lnTo>
                    <a:lnTo>
                      <a:pt x="496" y="708"/>
                    </a:lnTo>
                    <a:lnTo>
                      <a:pt x="491" y="708"/>
                    </a:lnTo>
                    <a:lnTo>
                      <a:pt x="487" y="710"/>
                    </a:lnTo>
                    <a:lnTo>
                      <a:pt x="482" y="711"/>
                    </a:lnTo>
                    <a:lnTo>
                      <a:pt x="478" y="716"/>
                    </a:lnTo>
                    <a:lnTo>
                      <a:pt x="475" y="719"/>
                    </a:lnTo>
                    <a:lnTo>
                      <a:pt x="470" y="720"/>
                    </a:lnTo>
                    <a:lnTo>
                      <a:pt x="469" y="720"/>
                    </a:lnTo>
                    <a:lnTo>
                      <a:pt x="466" y="719"/>
                    </a:lnTo>
                    <a:lnTo>
                      <a:pt x="463" y="719"/>
                    </a:lnTo>
                    <a:lnTo>
                      <a:pt x="460" y="716"/>
                    </a:lnTo>
                    <a:lnTo>
                      <a:pt x="463" y="714"/>
                    </a:lnTo>
                    <a:lnTo>
                      <a:pt x="464" y="711"/>
                    </a:lnTo>
                    <a:lnTo>
                      <a:pt x="466" y="708"/>
                    </a:lnTo>
                    <a:lnTo>
                      <a:pt x="464" y="705"/>
                    </a:lnTo>
                    <a:lnTo>
                      <a:pt x="464" y="704"/>
                    </a:lnTo>
                    <a:lnTo>
                      <a:pt x="463" y="704"/>
                    </a:lnTo>
                    <a:lnTo>
                      <a:pt x="461" y="704"/>
                    </a:lnTo>
                    <a:lnTo>
                      <a:pt x="460" y="702"/>
                    </a:lnTo>
                    <a:lnTo>
                      <a:pt x="460" y="702"/>
                    </a:lnTo>
                    <a:lnTo>
                      <a:pt x="458" y="699"/>
                    </a:lnTo>
                    <a:lnTo>
                      <a:pt x="457" y="696"/>
                    </a:lnTo>
                    <a:lnTo>
                      <a:pt x="454" y="695"/>
                    </a:lnTo>
                    <a:lnTo>
                      <a:pt x="451" y="693"/>
                    </a:lnTo>
                    <a:lnTo>
                      <a:pt x="449" y="695"/>
                    </a:lnTo>
                    <a:lnTo>
                      <a:pt x="449" y="696"/>
                    </a:lnTo>
                    <a:lnTo>
                      <a:pt x="448" y="698"/>
                    </a:lnTo>
                    <a:lnTo>
                      <a:pt x="430" y="701"/>
                    </a:lnTo>
                    <a:lnTo>
                      <a:pt x="413" y="704"/>
                    </a:lnTo>
                    <a:lnTo>
                      <a:pt x="395" y="701"/>
                    </a:lnTo>
                    <a:lnTo>
                      <a:pt x="394" y="699"/>
                    </a:lnTo>
                    <a:lnTo>
                      <a:pt x="391" y="699"/>
                    </a:lnTo>
                    <a:lnTo>
                      <a:pt x="388" y="699"/>
                    </a:lnTo>
                    <a:lnTo>
                      <a:pt x="385" y="701"/>
                    </a:lnTo>
                    <a:lnTo>
                      <a:pt x="385" y="702"/>
                    </a:lnTo>
                    <a:lnTo>
                      <a:pt x="385" y="704"/>
                    </a:lnTo>
                    <a:lnTo>
                      <a:pt x="385" y="705"/>
                    </a:lnTo>
                    <a:lnTo>
                      <a:pt x="382" y="705"/>
                    </a:lnTo>
                    <a:lnTo>
                      <a:pt x="380" y="707"/>
                    </a:lnTo>
                    <a:lnTo>
                      <a:pt x="379" y="708"/>
                    </a:lnTo>
                    <a:lnTo>
                      <a:pt x="377" y="710"/>
                    </a:lnTo>
                    <a:lnTo>
                      <a:pt x="376" y="713"/>
                    </a:lnTo>
                    <a:lnTo>
                      <a:pt x="374" y="708"/>
                    </a:lnTo>
                    <a:lnTo>
                      <a:pt x="374" y="704"/>
                    </a:lnTo>
                    <a:lnTo>
                      <a:pt x="374" y="699"/>
                    </a:lnTo>
                    <a:lnTo>
                      <a:pt x="374" y="696"/>
                    </a:lnTo>
                    <a:lnTo>
                      <a:pt x="374" y="695"/>
                    </a:lnTo>
                    <a:lnTo>
                      <a:pt x="373" y="695"/>
                    </a:lnTo>
                    <a:lnTo>
                      <a:pt x="374" y="695"/>
                    </a:lnTo>
                    <a:lnTo>
                      <a:pt x="376" y="693"/>
                    </a:lnTo>
                    <a:lnTo>
                      <a:pt x="376" y="692"/>
                    </a:lnTo>
                    <a:lnTo>
                      <a:pt x="379" y="675"/>
                    </a:lnTo>
                    <a:lnTo>
                      <a:pt x="374" y="657"/>
                    </a:lnTo>
                    <a:lnTo>
                      <a:pt x="374" y="659"/>
                    </a:lnTo>
                    <a:lnTo>
                      <a:pt x="374" y="659"/>
                    </a:lnTo>
                    <a:lnTo>
                      <a:pt x="373" y="659"/>
                    </a:lnTo>
                    <a:lnTo>
                      <a:pt x="371" y="654"/>
                    </a:lnTo>
                    <a:lnTo>
                      <a:pt x="368" y="650"/>
                    </a:lnTo>
                    <a:lnTo>
                      <a:pt x="364" y="647"/>
                    </a:lnTo>
                    <a:lnTo>
                      <a:pt x="361" y="642"/>
                    </a:lnTo>
                    <a:lnTo>
                      <a:pt x="358" y="638"/>
                    </a:lnTo>
                    <a:lnTo>
                      <a:pt x="356" y="635"/>
                    </a:lnTo>
                    <a:lnTo>
                      <a:pt x="356" y="630"/>
                    </a:lnTo>
                    <a:lnTo>
                      <a:pt x="356" y="624"/>
                    </a:lnTo>
                    <a:lnTo>
                      <a:pt x="358" y="620"/>
                    </a:lnTo>
                    <a:lnTo>
                      <a:pt x="359" y="616"/>
                    </a:lnTo>
                    <a:lnTo>
                      <a:pt x="359" y="613"/>
                    </a:lnTo>
                    <a:lnTo>
                      <a:pt x="359" y="609"/>
                    </a:lnTo>
                    <a:lnTo>
                      <a:pt x="359" y="600"/>
                    </a:lnTo>
                    <a:lnTo>
                      <a:pt x="362" y="591"/>
                    </a:lnTo>
                    <a:lnTo>
                      <a:pt x="361" y="582"/>
                    </a:lnTo>
                    <a:lnTo>
                      <a:pt x="359" y="577"/>
                    </a:lnTo>
                    <a:lnTo>
                      <a:pt x="356" y="573"/>
                    </a:lnTo>
                    <a:lnTo>
                      <a:pt x="355" y="568"/>
                    </a:lnTo>
                    <a:lnTo>
                      <a:pt x="353" y="562"/>
                    </a:lnTo>
                    <a:lnTo>
                      <a:pt x="355" y="558"/>
                    </a:lnTo>
                    <a:lnTo>
                      <a:pt x="356" y="555"/>
                    </a:lnTo>
                    <a:lnTo>
                      <a:pt x="356" y="550"/>
                    </a:lnTo>
                    <a:lnTo>
                      <a:pt x="358" y="546"/>
                    </a:lnTo>
                    <a:lnTo>
                      <a:pt x="358" y="543"/>
                    </a:lnTo>
                    <a:lnTo>
                      <a:pt x="358" y="540"/>
                    </a:lnTo>
                    <a:lnTo>
                      <a:pt x="356" y="538"/>
                    </a:lnTo>
                    <a:lnTo>
                      <a:pt x="343" y="537"/>
                    </a:lnTo>
                    <a:lnTo>
                      <a:pt x="328" y="537"/>
                    </a:lnTo>
                    <a:lnTo>
                      <a:pt x="314" y="538"/>
                    </a:lnTo>
                    <a:lnTo>
                      <a:pt x="311" y="538"/>
                    </a:lnTo>
                    <a:lnTo>
                      <a:pt x="308" y="537"/>
                    </a:lnTo>
                    <a:lnTo>
                      <a:pt x="306" y="535"/>
                    </a:lnTo>
                    <a:lnTo>
                      <a:pt x="305" y="534"/>
                    </a:lnTo>
                    <a:lnTo>
                      <a:pt x="305" y="531"/>
                    </a:lnTo>
                    <a:lnTo>
                      <a:pt x="305" y="529"/>
                    </a:lnTo>
                    <a:lnTo>
                      <a:pt x="306" y="526"/>
                    </a:lnTo>
                    <a:lnTo>
                      <a:pt x="310" y="525"/>
                    </a:lnTo>
                    <a:lnTo>
                      <a:pt x="313" y="523"/>
                    </a:lnTo>
                    <a:lnTo>
                      <a:pt x="290" y="523"/>
                    </a:lnTo>
                    <a:lnTo>
                      <a:pt x="267" y="525"/>
                    </a:lnTo>
                    <a:lnTo>
                      <a:pt x="264" y="525"/>
                    </a:lnTo>
                    <a:lnTo>
                      <a:pt x="263" y="528"/>
                    </a:lnTo>
                    <a:lnTo>
                      <a:pt x="261" y="529"/>
                    </a:lnTo>
                    <a:lnTo>
                      <a:pt x="260" y="534"/>
                    </a:lnTo>
                    <a:lnTo>
                      <a:pt x="258" y="540"/>
                    </a:lnTo>
                    <a:lnTo>
                      <a:pt x="261" y="546"/>
                    </a:lnTo>
                    <a:lnTo>
                      <a:pt x="261" y="547"/>
                    </a:lnTo>
                    <a:lnTo>
                      <a:pt x="260" y="550"/>
                    </a:lnTo>
                    <a:lnTo>
                      <a:pt x="258" y="553"/>
                    </a:lnTo>
                    <a:lnTo>
                      <a:pt x="257" y="555"/>
                    </a:lnTo>
                    <a:lnTo>
                      <a:pt x="254" y="556"/>
                    </a:lnTo>
                    <a:lnTo>
                      <a:pt x="252" y="558"/>
                    </a:lnTo>
                    <a:lnTo>
                      <a:pt x="251" y="561"/>
                    </a:lnTo>
                    <a:lnTo>
                      <a:pt x="251" y="562"/>
                    </a:lnTo>
                    <a:lnTo>
                      <a:pt x="251" y="565"/>
                    </a:lnTo>
                    <a:lnTo>
                      <a:pt x="251" y="568"/>
                    </a:lnTo>
                    <a:lnTo>
                      <a:pt x="249" y="570"/>
                    </a:lnTo>
                    <a:lnTo>
                      <a:pt x="249" y="570"/>
                    </a:lnTo>
                    <a:lnTo>
                      <a:pt x="248" y="570"/>
                    </a:lnTo>
                    <a:lnTo>
                      <a:pt x="233" y="568"/>
                    </a:lnTo>
                    <a:lnTo>
                      <a:pt x="218" y="567"/>
                    </a:lnTo>
                    <a:lnTo>
                      <a:pt x="210" y="567"/>
                    </a:lnTo>
                    <a:lnTo>
                      <a:pt x="201" y="570"/>
                    </a:lnTo>
                    <a:lnTo>
                      <a:pt x="194" y="570"/>
                    </a:lnTo>
                    <a:lnTo>
                      <a:pt x="188" y="567"/>
                    </a:lnTo>
                    <a:lnTo>
                      <a:pt x="183" y="567"/>
                    </a:lnTo>
                    <a:lnTo>
                      <a:pt x="179" y="571"/>
                    </a:lnTo>
                    <a:lnTo>
                      <a:pt x="176" y="571"/>
                    </a:lnTo>
                    <a:lnTo>
                      <a:pt x="176" y="571"/>
                    </a:lnTo>
                    <a:lnTo>
                      <a:pt x="174" y="570"/>
                    </a:lnTo>
                    <a:lnTo>
                      <a:pt x="173" y="568"/>
                    </a:lnTo>
                    <a:lnTo>
                      <a:pt x="173" y="567"/>
                    </a:lnTo>
                    <a:lnTo>
                      <a:pt x="158" y="546"/>
                    </a:lnTo>
                    <a:lnTo>
                      <a:pt x="147" y="523"/>
                    </a:lnTo>
                    <a:lnTo>
                      <a:pt x="143" y="505"/>
                    </a:lnTo>
                    <a:lnTo>
                      <a:pt x="135" y="489"/>
                    </a:lnTo>
                    <a:lnTo>
                      <a:pt x="134" y="486"/>
                    </a:lnTo>
                    <a:lnTo>
                      <a:pt x="134" y="483"/>
                    </a:lnTo>
                    <a:lnTo>
                      <a:pt x="134" y="480"/>
                    </a:lnTo>
                    <a:lnTo>
                      <a:pt x="132" y="478"/>
                    </a:lnTo>
                    <a:lnTo>
                      <a:pt x="131" y="477"/>
                    </a:lnTo>
                    <a:lnTo>
                      <a:pt x="122" y="475"/>
                    </a:lnTo>
                    <a:lnTo>
                      <a:pt x="114" y="478"/>
                    </a:lnTo>
                    <a:lnTo>
                      <a:pt x="108" y="480"/>
                    </a:lnTo>
                    <a:lnTo>
                      <a:pt x="99" y="477"/>
                    </a:lnTo>
                    <a:lnTo>
                      <a:pt x="67" y="477"/>
                    </a:lnTo>
                    <a:lnTo>
                      <a:pt x="34" y="478"/>
                    </a:lnTo>
                    <a:lnTo>
                      <a:pt x="3" y="477"/>
                    </a:lnTo>
                    <a:lnTo>
                      <a:pt x="3" y="477"/>
                    </a:lnTo>
                    <a:lnTo>
                      <a:pt x="3" y="478"/>
                    </a:lnTo>
                    <a:lnTo>
                      <a:pt x="1" y="478"/>
                    </a:lnTo>
                    <a:lnTo>
                      <a:pt x="0" y="478"/>
                    </a:lnTo>
                    <a:lnTo>
                      <a:pt x="0" y="474"/>
                    </a:lnTo>
                    <a:lnTo>
                      <a:pt x="1" y="469"/>
                    </a:lnTo>
                    <a:lnTo>
                      <a:pt x="3" y="465"/>
                    </a:lnTo>
                    <a:lnTo>
                      <a:pt x="6" y="460"/>
                    </a:lnTo>
                    <a:lnTo>
                      <a:pt x="10" y="457"/>
                    </a:lnTo>
                    <a:lnTo>
                      <a:pt x="16" y="456"/>
                    </a:lnTo>
                    <a:lnTo>
                      <a:pt x="21" y="453"/>
                    </a:lnTo>
                    <a:lnTo>
                      <a:pt x="25" y="450"/>
                    </a:lnTo>
                    <a:lnTo>
                      <a:pt x="27" y="448"/>
                    </a:lnTo>
                    <a:lnTo>
                      <a:pt x="27" y="447"/>
                    </a:lnTo>
                    <a:lnTo>
                      <a:pt x="25" y="444"/>
                    </a:lnTo>
                    <a:lnTo>
                      <a:pt x="25" y="442"/>
                    </a:lnTo>
                    <a:lnTo>
                      <a:pt x="28" y="442"/>
                    </a:lnTo>
                    <a:lnTo>
                      <a:pt x="31" y="442"/>
                    </a:lnTo>
                    <a:lnTo>
                      <a:pt x="34" y="44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7" name="Freeform 48"/>
              <p:cNvSpPr>
                <a:spLocks/>
              </p:cNvSpPr>
              <p:nvPr/>
            </p:nvSpPr>
            <p:spPr bwMode="gray">
              <a:xfrm>
                <a:off x="4439" y="2821"/>
                <a:ext cx="77" cy="82"/>
              </a:xfrm>
              <a:custGeom>
                <a:avLst/>
                <a:gdLst>
                  <a:gd name="T0" fmla="*/ 66 w 84"/>
                  <a:gd name="T1" fmla="*/ 6 h 89"/>
                  <a:gd name="T2" fmla="*/ 64 w 84"/>
                  <a:gd name="T3" fmla="*/ 10 h 89"/>
                  <a:gd name="T4" fmla="*/ 63 w 84"/>
                  <a:gd name="T5" fmla="*/ 15 h 89"/>
                  <a:gd name="T6" fmla="*/ 63 w 84"/>
                  <a:gd name="T7" fmla="*/ 18 h 89"/>
                  <a:gd name="T8" fmla="*/ 72 w 84"/>
                  <a:gd name="T9" fmla="*/ 22 h 89"/>
                  <a:gd name="T10" fmla="*/ 79 w 84"/>
                  <a:gd name="T11" fmla="*/ 27 h 89"/>
                  <a:gd name="T12" fmla="*/ 84 w 84"/>
                  <a:gd name="T13" fmla="*/ 31 h 89"/>
                  <a:gd name="T14" fmla="*/ 82 w 84"/>
                  <a:gd name="T15" fmla="*/ 36 h 89"/>
                  <a:gd name="T16" fmla="*/ 73 w 84"/>
                  <a:gd name="T17" fmla="*/ 46 h 89"/>
                  <a:gd name="T18" fmla="*/ 60 w 84"/>
                  <a:gd name="T19" fmla="*/ 55 h 89"/>
                  <a:gd name="T20" fmla="*/ 55 w 84"/>
                  <a:gd name="T21" fmla="*/ 63 h 89"/>
                  <a:gd name="T22" fmla="*/ 52 w 84"/>
                  <a:gd name="T23" fmla="*/ 72 h 89"/>
                  <a:gd name="T24" fmla="*/ 46 w 84"/>
                  <a:gd name="T25" fmla="*/ 81 h 89"/>
                  <a:gd name="T26" fmla="*/ 39 w 84"/>
                  <a:gd name="T27" fmla="*/ 87 h 89"/>
                  <a:gd name="T28" fmla="*/ 30 w 84"/>
                  <a:gd name="T29" fmla="*/ 89 h 89"/>
                  <a:gd name="T30" fmla="*/ 22 w 84"/>
                  <a:gd name="T31" fmla="*/ 89 h 89"/>
                  <a:gd name="T32" fmla="*/ 13 w 84"/>
                  <a:gd name="T33" fmla="*/ 78 h 89"/>
                  <a:gd name="T34" fmla="*/ 6 w 84"/>
                  <a:gd name="T35" fmla="*/ 58 h 89"/>
                  <a:gd name="T36" fmla="*/ 15 w 84"/>
                  <a:gd name="T37" fmla="*/ 58 h 89"/>
                  <a:gd name="T38" fmla="*/ 15 w 84"/>
                  <a:gd name="T39" fmla="*/ 55 h 89"/>
                  <a:gd name="T40" fmla="*/ 15 w 84"/>
                  <a:gd name="T41" fmla="*/ 54 h 89"/>
                  <a:gd name="T42" fmla="*/ 9 w 84"/>
                  <a:gd name="T43" fmla="*/ 46 h 89"/>
                  <a:gd name="T44" fmla="*/ 6 w 84"/>
                  <a:gd name="T45" fmla="*/ 39 h 89"/>
                  <a:gd name="T46" fmla="*/ 6 w 84"/>
                  <a:gd name="T47" fmla="*/ 33 h 89"/>
                  <a:gd name="T48" fmla="*/ 9 w 84"/>
                  <a:gd name="T49" fmla="*/ 28 h 89"/>
                  <a:gd name="T50" fmla="*/ 10 w 84"/>
                  <a:gd name="T51" fmla="*/ 24 h 89"/>
                  <a:gd name="T52" fmla="*/ 9 w 84"/>
                  <a:gd name="T53" fmla="*/ 24 h 89"/>
                  <a:gd name="T54" fmla="*/ 6 w 84"/>
                  <a:gd name="T55" fmla="*/ 22 h 89"/>
                  <a:gd name="T56" fmla="*/ 1 w 84"/>
                  <a:gd name="T57" fmla="*/ 18 h 89"/>
                  <a:gd name="T58" fmla="*/ 0 w 84"/>
                  <a:gd name="T59" fmla="*/ 16 h 89"/>
                  <a:gd name="T60" fmla="*/ 10 w 84"/>
                  <a:gd name="T61" fmla="*/ 13 h 89"/>
                  <a:gd name="T62" fmla="*/ 36 w 84"/>
                  <a:gd name="T63" fmla="*/ 13 h 89"/>
                  <a:gd name="T64" fmla="*/ 49 w 84"/>
                  <a:gd name="T65" fmla="*/ 1 h 89"/>
                  <a:gd name="T66" fmla="*/ 66 w 84"/>
                  <a:gd name="T6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89">
                    <a:moveTo>
                      <a:pt x="66" y="4"/>
                    </a:moveTo>
                    <a:lnTo>
                      <a:pt x="66" y="6"/>
                    </a:lnTo>
                    <a:lnTo>
                      <a:pt x="66" y="7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3" y="15"/>
                    </a:lnTo>
                    <a:lnTo>
                      <a:pt x="63" y="16"/>
                    </a:lnTo>
                    <a:lnTo>
                      <a:pt x="63" y="18"/>
                    </a:lnTo>
                    <a:lnTo>
                      <a:pt x="67" y="19"/>
                    </a:lnTo>
                    <a:lnTo>
                      <a:pt x="72" y="22"/>
                    </a:lnTo>
                    <a:lnTo>
                      <a:pt x="76" y="24"/>
                    </a:lnTo>
                    <a:lnTo>
                      <a:pt x="79" y="27"/>
                    </a:lnTo>
                    <a:lnTo>
                      <a:pt x="82" y="30"/>
                    </a:lnTo>
                    <a:lnTo>
                      <a:pt x="84" y="31"/>
                    </a:lnTo>
                    <a:lnTo>
                      <a:pt x="84" y="34"/>
                    </a:lnTo>
                    <a:lnTo>
                      <a:pt x="82" y="36"/>
                    </a:lnTo>
                    <a:lnTo>
                      <a:pt x="78" y="42"/>
                    </a:lnTo>
                    <a:lnTo>
                      <a:pt x="73" y="46"/>
                    </a:lnTo>
                    <a:lnTo>
                      <a:pt x="67" y="51"/>
                    </a:lnTo>
                    <a:lnTo>
                      <a:pt x="60" y="55"/>
                    </a:lnTo>
                    <a:lnTo>
                      <a:pt x="57" y="58"/>
                    </a:lnTo>
                    <a:lnTo>
                      <a:pt x="55" y="63"/>
                    </a:lnTo>
                    <a:lnTo>
                      <a:pt x="54" y="68"/>
                    </a:lnTo>
                    <a:lnTo>
                      <a:pt x="52" y="72"/>
                    </a:lnTo>
                    <a:lnTo>
                      <a:pt x="49" y="77"/>
                    </a:lnTo>
                    <a:lnTo>
                      <a:pt x="46" y="81"/>
                    </a:lnTo>
                    <a:lnTo>
                      <a:pt x="43" y="84"/>
                    </a:lnTo>
                    <a:lnTo>
                      <a:pt x="39" y="87"/>
                    </a:lnTo>
                    <a:lnTo>
                      <a:pt x="34" y="89"/>
                    </a:lnTo>
                    <a:lnTo>
                      <a:pt x="30" y="89"/>
                    </a:lnTo>
                    <a:lnTo>
                      <a:pt x="25" y="89"/>
                    </a:lnTo>
                    <a:lnTo>
                      <a:pt x="22" y="89"/>
                    </a:lnTo>
                    <a:lnTo>
                      <a:pt x="19" y="86"/>
                    </a:lnTo>
                    <a:lnTo>
                      <a:pt x="13" y="78"/>
                    </a:lnTo>
                    <a:lnTo>
                      <a:pt x="10" y="68"/>
                    </a:lnTo>
                    <a:lnTo>
                      <a:pt x="6" y="58"/>
                    </a:lnTo>
                    <a:lnTo>
                      <a:pt x="10" y="58"/>
                    </a:lnTo>
                    <a:lnTo>
                      <a:pt x="15" y="58"/>
                    </a:lnTo>
                    <a:lnTo>
                      <a:pt x="15" y="57"/>
                    </a:lnTo>
                    <a:lnTo>
                      <a:pt x="15" y="55"/>
                    </a:lnTo>
                    <a:lnTo>
                      <a:pt x="15" y="55"/>
                    </a:lnTo>
                    <a:lnTo>
                      <a:pt x="15" y="54"/>
                    </a:lnTo>
                    <a:lnTo>
                      <a:pt x="10" y="51"/>
                    </a:lnTo>
                    <a:lnTo>
                      <a:pt x="9" y="46"/>
                    </a:lnTo>
                    <a:lnTo>
                      <a:pt x="7" y="43"/>
                    </a:lnTo>
                    <a:lnTo>
                      <a:pt x="6" y="39"/>
                    </a:lnTo>
                    <a:lnTo>
                      <a:pt x="6" y="36"/>
                    </a:lnTo>
                    <a:lnTo>
                      <a:pt x="6" y="33"/>
                    </a:lnTo>
                    <a:lnTo>
                      <a:pt x="7" y="31"/>
                    </a:lnTo>
                    <a:lnTo>
                      <a:pt x="9" y="28"/>
                    </a:lnTo>
                    <a:lnTo>
                      <a:pt x="10" y="27"/>
                    </a:lnTo>
                    <a:lnTo>
                      <a:pt x="10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6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10" y="13"/>
                    </a:lnTo>
                    <a:lnTo>
                      <a:pt x="24" y="13"/>
                    </a:lnTo>
                    <a:lnTo>
                      <a:pt x="36" y="13"/>
                    </a:lnTo>
                    <a:lnTo>
                      <a:pt x="40" y="6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6" y="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8" name="Freeform 49"/>
              <p:cNvSpPr>
                <a:spLocks/>
              </p:cNvSpPr>
              <p:nvPr/>
            </p:nvSpPr>
            <p:spPr bwMode="gray">
              <a:xfrm>
                <a:off x="4431" y="2761"/>
                <a:ext cx="83" cy="77"/>
              </a:xfrm>
              <a:custGeom>
                <a:avLst/>
                <a:gdLst>
                  <a:gd name="T0" fmla="*/ 71 w 89"/>
                  <a:gd name="T1" fmla="*/ 0 h 83"/>
                  <a:gd name="T2" fmla="*/ 75 w 89"/>
                  <a:gd name="T3" fmla="*/ 5 h 83"/>
                  <a:gd name="T4" fmla="*/ 80 w 89"/>
                  <a:gd name="T5" fmla="*/ 9 h 83"/>
                  <a:gd name="T6" fmla="*/ 83 w 89"/>
                  <a:gd name="T7" fmla="*/ 14 h 83"/>
                  <a:gd name="T8" fmla="*/ 86 w 89"/>
                  <a:gd name="T9" fmla="*/ 18 h 83"/>
                  <a:gd name="T10" fmla="*/ 87 w 89"/>
                  <a:gd name="T11" fmla="*/ 24 h 83"/>
                  <a:gd name="T12" fmla="*/ 89 w 89"/>
                  <a:gd name="T13" fmla="*/ 38 h 83"/>
                  <a:gd name="T14" fmla="*/ 89 w 89"/>
                  <a:gd name="T15" fmla="*/ 53 h 83"/>
                  <a:gd name="T16" fmla="*/ 84 w 89"/>
                  <a:gd name="T17" fmla="*/ 66 h 83"/>
                  <a:gd name="T18" fmla="*/ 66 w 89"/>
                  <a:gd name="T19" fmla="*/ 66 h 83"/>
                  <a:gd name="T20" fmla="*/ 50 w 89"/>
                  <a:gd name="T21" fmla="*/ 66 h 83"/>
                  <a:gd name="T22" fmla="*/ 50 w 89"/>
                  <a:gd name="T23" fmla="*/ 69 h 83"/>
                  <a:gd name="T24" fmla="*/ 48 w 89"/>
                  <a:gd name="T25" fmla="*/ 74 h 83"/>
                  <a:gd name="T26" fmla="*/ 45 w 89"/>
                  <a:gd name="T27" fmla="*/ 77 h 83"/>
                  <a:gd name="T28" fmla="*/ 42 w 89"/>
                  <a:gd name="T29" fmla="*/ 80 h 83"/>
                  <a:gd name="T30" fmla="*/ 39 w 89"/>
                  <a:gd name="T31" fmla="*/ 83 h 83"/>
                  <a:gd name="T32" fmla="*/ 35 w 89"/>
                  <a:gd name="T33" fmla="*/ 83 h 83"/>
                  <a:gd name="T34" fmla="*/ 30 w 89"/>
                  <a:gd name="T35" fmla="*/ 81 h 83"/>
                  <a:gd name="T36" fmla="*/ 18 w 89"/>
                  <a:gd name="T37" fmla="*/ 80 h 83"/>
                  <a:gd name="T38" fmla="*/ 6 w 89"/>
                  <a:gd name="T39" fmla="*/ 78 h 83"/>
                  <a:gd name="T40" fmla="*/ 3 w 89"/>
                  <a:gd name="T41" fmla="*/ 77 h 83"/>
                  <a:gd name="T42" fmla="*/ 2 w 89"/>
                  <a:gd name="T43" fmla="*/ 74 h 83"/>
                  <a:gd name="T44" fmla="*/ 0 w 89"/>
                  <a:gd name="T45" fmla="*/ 69 h 83"/>
                  <a:gd name="T46" fmla="*/ 0 w 89"/>
                  <a:gd name="T47" fmla="*/ 65 h 83"/>
                  <a:gd name="T48" fmla="*/ 2 w 89"/>
                  <a:gd name="T49" fmla="*/ 60 h 83"/>
                  <a:gd name="T50" fmla="*/ 3 w 89"/>
                  <a:gd name="T51" fmla="*/ 57 h 83"/>
                  <a:gd name="T52" fmla="*/ 5 w 89"/>
                  <a:gd name="T53" fmla="*/ 56 h 83"/>
                  <a:gd name="T54" fmla="*/ 8 w 89"/>
                  <a:gd name="T55" fmla="*/ 54 h 83"/>
                  <a:gd name="T56" fmla="*/ 11 w 89"/>
                  <a:gd name="T57" fmla="*/ 53 h 83"/>
                  <a:gd name="T58" fmla="*/ 12 w 89"/>
                  <a:gd name="T59" fmla="*/ 51 h 83"/>
                  <a:gd name="T60" fmla="*/ 14 w 89"/>
                  <a:gd name="T61" fmla="*/ 48 h 83"/>
                  <a:gd name="T62" fmla="*/ 14 w 89"/>
                  <a:gd name="T63" fmla="*/ 38 h 83"/>
                  <a:gd name="T64" fmla="*/ 14 w 89"/>
                  <a:gd name="T65" fmla="*/ 27 h 83"/>
                  <a:gd name="T66" fmla="*/ 14 w 89"/>
                  <a:gd name="T67" fmla="*/ 26 h 83"/>
                  <a:gd name="T68" fmla="*/ 15 w 89"/>
                  <a:gd name="T69" fmla="*/ 26 h 83"/>
                  <a:gd name="T70" fmla="*/ 18 w 89"/>
                  <a:gd name="T71" fmla="*/ 24 h 83"/>
                  <a:gd name="T72" fmla="*/ 21 w 89"/>
                  <a:gd name="T73" fmla="*/ 24 h 83"/>
                  <a:gd name="T74" fmla="*/ 24 w 89"/>
                  <a:gd name="T75" fmla="*/ 24 h 83"/>
                  <a:gd name="T76" fmla="*/ 27 w 89"/>
                  <a:gd name="T77" fmla="*/ 23 h 83"/>
                  <a:gd name="T78" fmla="*/ 29 w 89"/>
                  <a:gd name="T79" fmla="*/ 20 h 83"/>
                  <a:gd name="T80" fmla="*/ 30 w 89"/>
                  <a:gd name="T81" fmla="*/ 18 h 83"/>
                  <a:gd name="T82" fmla="*/ 33 w 89"/>
                  <a:gd name="T83" fmla="*/ 15 h 83"/>
                  <a:gd name="T84" fmla="*/ 36 w 89"/>
                  <a:gd name="T85" fmla="*/ 14 h 83"/>
                  <a:gd name="T86" fmla="*/ 39 w 89"/>
                  <a:gd name="T87" fmla="*/ 12 h 83"/>
                  <a:gd name="T88" fmla="*/ 42 w 89"/>
                  <a:gd name="T89" fmla="*/ 12 h 83"/>
                  <a:gd name="T90" fmla="*/ 45 w 89"/>
                  <a:gd name="T91" fmla="*/ 14 h 83"/>
                  <a:gd name="T92" fmla="*/ 47 w 89"/>
                  <a:gd name="T93" fmla="*/ 17 h 83"/>
                  <a:gd name="T94" fmla="*/ 54 w 89"/>
                  <a:gd name="T95" fmla="*/ 9 h 83"/>
                  <a:gd name="T96" fmla="*/ 62 w 89"/>
                  <a:gd name="T97" fmla="*/ 3 h 83"/>
                  <a:gd name="T98" fmla="*/ 72 w 89"/>
                  <a:gd name="T99" fmla="*/ 0 h 83"/>
                  <a:gd name="T100" fmla="*/ 72 w 89"/>
                  <a:gd name="T101" fmla="*/ 2 h 83"/>
                  <a:gd name="T102" fmla="*/ 72 w 89"/>
                  <a:gd name="T103" fmla="*/ 2 h 83"/>
                  <a:gd name="T104" fmla="*/ 74 w 89"/>
                  <a:gd name="T105" fmla="*/ 3 h 83"/>
                  <a:gd name="T106" fmla="*/ 74 w 89"/>
                  <a:gd name="T107" fmla="*/ 3 h 83"/>
                  <a:gd name="T108" fmla="*/ 74 w 89"/>
                  <a:gd name="T109" fmla="*/ 3 h 83"/>
                  <a:gd name="T110" fmla="*/ 71 w 89"/>
                  <a:gd name="T1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" h="83">
                    <a:moveTo>
                      <a:pt x="71" y="0"/>
                    </a:moveTo>
                    <a:lnTo>
                      <a:pt x="75" y="5"/>
                    </a:lnTo>
                    <a:lnTo>
                      <a:pt x="80" y="9"/>
                    </a:lnTo>
                    <a:lnTo>
                      <a:pt x="83" y="14"/>
                    </a:lnTo>
                    <a:lnTo>
                      <a:pt x="86" y="18"/>
                    </a:lnTo>
                    <a:lnTo>
                      <a:pt x="87" y="24"/>
                    </a:lnTo>
                    <a:lnTo>
                      <a:pt x="89" y="38"/>
                    </a:lnTo>
                    <a:lnTo>
                      <a:pt x="89" y="53"/>
                    </a:lnTo>
                    <a:lnTo>
                      <a:pt x="84" y="66"/>
                    </a:lnTo>
                    <a:lnTo>
                      <a:pt x="66" y="66"/>
                    </a:lnTo>
                    <a:lnTo>
                      <a:pt x="50" y="66"/>
                    </a:lnTo>
                    <a:lnTo>
                      <a:pt x="50" y="69"/>
                    </a:lnTo>
                    <a:lnTo>
                      <a:pt x="48" y="74"/>
                    </a:lnTo>
                    <a:lnTo>
                      <a:pt x="45" y="77"/>
                    </a:lnTo>
                    <a:lnTo>
                      <a:pt x="42" y="80"/>
                    </a:lnTo>
                    <a:lnTo>
                      <a:pt x="39" y="83"/>
                    </a:lnTo>
                    <a:lnTo>
                      <a:pt x="35" y="83"/>
                    </a:lnTo>
                    <a:lnTo>
                      <a:pt x="30" y="81"/>
                    </a:lnTo>
                    <a:lnTo>
                      <a:pt x="18" y="80"/>
                    </a:lnTo>
                    <a:lnTo>
                      <a:pt x="6" y="78"/>
                    </a:lnTo>
                    <a:lnTo>
                      <a:pt x="3" y="77"/>
                    </a:lnTo>
                    <a:lnTo>
                      <a:pt x="2" y="74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5" y="56"/>
                    </a:lnTo>
                    <a:lnTo>
                      <a:pt x="8" y="54"/>
                    </a:lnTo>
                    <a:lnTo>
                      <a:pt x="11" y="53"/>
                    </a:lnTo>
                    <a:lnTo>
                      <a:pt x="12" y="51"/>
                    </a:lnTo>
                    <a:lnTo>
                      <a:pt x="14" y="48"/>
                    </a:lnTo>
                    <a:lnTo>
                      <a:pt x="14" y="38"/>
                    </a:lnTo>
                    <a:lnTo>
                      <a:pt x="14" y="27"/>
                    </a:lnTo>
                    <a:lnTo>
                      <a:pt x="14" y="26"/>
                    </a:lnTo>
                    <a:lnTo>
                      <a:pt x="15" y="26"/>
                    </a:lnTo>
                    <a:lnTo>
                      <a:pt x="18" y="24"/>
                    </a:lnTo>
                    <a:lnTo>
                      <a:pt x="21" y="24"/>
                    </a:lnTo>
                    <a:lnTo>
                      <a:pt x="24" y="24"/>
                    </a:lnTo>
                    <a:lnTo>
                      <a:pt x="27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3" y="15"/>
                    </a:lnTo>
                    <a:lnTo>
                      <a:pt x="36" y="14"/>
                    </a:lnTo>
                    <a:lnTo>
                      <a:pt x="39" y="12"/>
                    </a:lnTo>
                    <a:lnTo>
                      <a:pt x="42" y="12"/>
                    </a:lnTo>
                    <a:lnTo>
                      <a:pt x="45" y="14"/>
                    </a:lnTo>
                    <a:lnTo>
                      <a:pt x="47" y="17"/>
                    </a:lnTo>
                    <a:lnTo>
                      <a:pt x="54" y="9"/>
                    </a:lnTo>
                    <a:lnTo>
                      <a:pt x="62" y="3"/>
                    </a:lnTo>
                    <a:lnTo>
                      <a:pt x="72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9" name="Freeform 50"/>
              <p:cNvSpPr>
                <a:spLocks/>
              </p:cNvSpPr>
              <p:nvPr/>
            </p:nvSpPr>
            <p:spPr bwMode="gray">
              <a:xfrm>
                <a:off x="4910" y="2178"/>
                <a:ext cx="446" cy="602"/>
              </a:xfrm>
              <a:custGeom>
                <a:avLst/>
                <a:gdLst>
                  <a:gd name="T0" fmla="*/ 52 w 482"/>
                  <a:gd name="T1" fmla="*/ 600 h 651"/>
                  <a:gd name="T2" fmla="*/ 73 w 482"/>
                  <a:gd name="T3" fmla="*/ 591 h 651"/>
                  <a:gd name="T4" fmla="*/ 110 w 482"/>
                  <a:gd name="T5" fmla="*/ 538 h 651"/>
                  <a:gd name="T6" fmla="*/ 176 w 482"/>
                  <a:gd name="T7" fmla="*/ 486 h 651"/>
                  <a:gd name="T8" fmla="*/ 202 w 482"/>
                  <a:gd name="T9" fmla="*/ 466 h 651"/>
                  <a:gd name="T10" fmla="*/ 256 w 482"/>
                  <a:gd name="T11" fmla="*/ 417 h 651"/>
                  <a:gd name="T12" fmla="*/ 306 w 482"/>
                  <a:gd name="T13" fmla="*/ 352 h 651"/>
                  <a:gd name="T14" fmla="*/ 321 w 482"/>
                  <a:gd name="T15" fmla="*/ 314 h 651"/>
                  <a:gd name="T16" fmla="*/ 343 w 482"/>
                  <a:gd name="T17" fmla="*/ 251 h 651"/>
                  <a:gd name="T18" fmla="*/ 376 w 482"/>
                  <a:gd name="T19" fmla="*/ 181 h 651"/>
                  <a:gd name="T20" fmla="*/ 408 w 482"/>
                  <a:gd name="T21" fmla="*/ 143 h 651"/>
                  <a:gd name="T22" fmla="*/ 436 w 482"/>
                  <a:gd name="T23" fmla="*/ 122 h 651"/>
                  <a:gd name="T24" fmla="*/ 460 w 482"/>
                  <a:gd name="T25" fmla="*/ 56 h 651"/>
                  <a:gd name="T26" fmla="*/ 466 w 482"/>
                  <a:gd name="T27" fmla="*/ 53 h 651"/>
                  <a:gd name="T28" fmla="*/ 475 w 482"/>
                  <a:gd name="T29" fmla="*/ 53 h 651"/>
                  <a:gd name="T30" fmla="*/ 475 w 482"/>
                  <a:gd name="T31" fmla="*/ 50 h 651"/>
                  <a:gd name="T32" fmla="*/ 456 w 482"/>
                  <a:gd name="T33" fmla="*/ 41 h 651"/>
                  <a:gd name="T34" fmla="*/ 451 w 482"/>
                  <a:gd name="T35" fmla="*/ 18 h 651"/>
                  <a:gd name="T36" fmla="*/ 439 w 482"/>
                  <a:gd name="T37" fmla="*/ 0 h 651"/>
                  <a:gd name="T38" fmla="*/ 420 w 482"/>
                  <a:gd name="T39" fmla="*/ 9 h 651"/>
                  <a:gd name="T40" fmla="*/ 414 w 482"/>
                  <a:gd name="T41" fmla="*/ 14 h 651"/>
                  <a:gd name="T42" fmla="*/ 406 w 482"/>
                  <a:gd name="T43" fmla="*/ 24 h 651"/>
                  <a:gd name="T44" fmla="*/ 394 w 482"/>
                  <a:gd name="T45" fmla="*/ 30 h 651"/>
                  <a:gd name="T46" fmla="*/ 382 w 482"/>
                  <a:gd name="T47" fmla="*/ 30 h 651"/>
                  <a:gd name="T48" fmla="*/ 364 w 482"/>
                  <a:gd name="T49" fmla="*/ 45 h 651"/>
                  <a:gd name="T50" fmla="*/ 351 w 482"/>
                  <a:gd name="T51" fmla="*/ 60 h 651"/>
                  <a:gd name="T52" fmla="*/ 331 w 482"/>
                  <a:gd name="T53" fmla="*/ 65 h 651"/>
                  <a:gd name="T54" fmla="*/ 303 w 482"/>
                  <a:gd name="T55" fmla="*/ 57 h 651"/>
                  <a:gd name="T56" fmla="*/ 265 w 482"/>
                  <a:gd name="T57" fmla="*/ 75 h 651"/>
                  <a:gd name="T58" fmla="*/ 230 w 482"/>
                  <a:gd name="T59" fmla="*/ 74 h 651"/>
                  <a:gd name="T60" fmla="*/ 187 w 482"/>
                  <a:gd name="T61" fmla="*/ 84 h 651"/>
                  <a:gd name="T62" fmla="*/ 146 w 482"/>
                  <a:gd name="T63" fmla="*/ 113 h 651"/>
                  <a:gd name="T64" fmla="*/ 107 w 482"/>
                  <a:gd name="T65" fmla="*/ 110 h 651"/>
                  <a:gd name="T66" fmla="*/ 89 w 482"/>
                  <a:gd name="T67" fmla="*/ 95 h 651"/>
                  <a:gd name="T68" fmla="*/ 77 w 482"/>
                  <a:gd name="T69" fmla="*/ 71 h 651"/>
                  <a:gd name="T70" fmla="*/ 61 w 482"/>
                  <a:gd name="T71" fmla="*/ 98 h 651"/>
                  <a:gd name="T72" fmla="*/ 59 w 482"/>
                  <a:gd name="T73" fmla="*/ 101 h 651"/>
                  <a:gd name="T74" fmla="*/ 58 w 482"/>
                  <a:gd name="T75" fmla="*/ 110 h 651"/>
                  <a:gd name="T76" fmla="*/ 82 w 482"/>
                  <a:gd name="T77" fmla="*/ 146 h 651"/>
                  <a:gd name="T78" fmla="*/ 97 w 482"/>
                  <a:gd name="T79" fmla="*/ 163 h 651"/>
                  <a:gd name="T80" fmla="*/ 103 w 482"/>
                  <a:gd name="T81" fmla="*/ 166 h 651"/>
                  <a:gd name="T82" fmla="*/ 104 w 482"/>
                  <a:gd name="T83" fmla="*/ 175 h 651"/>
                  <a:gd name="T84" fmla="*/ 109 w 482"/>
                  <a:gd name="T85" fmla="*/ 181 h 651"/>
                  <a:gd name="T86" fmla="*/ 167 w 482"/>
                  <a:gd name="T87" fmla="*/ 193 h 651"/>
                  <a:gd name="T88" fmla="*/ 224 w 482"/>
                  <a:gd name="T89" fmla="*/ 212 h 651"/>
                  <a:gd name="T90" fmla="*/ 258 w 482"/>
                  <a:gd name="T91" fmla="*/ 215 h 651"/>
                  <a:gd name="T92" fmla="*/ 261 w 482"/>
                  <a:gd name="T93" fmla="*/ 230 h 651"/>
                  <a:gd name="T94" fmla="*/ 209 w 482"/>
                  <a:gd name="T95" fmla="*/ 305 h 651"/>
                  <a:gd name="T96" fmla="*/ 161 w 482"/>
                  <a:gd name="T97" fmla="*/ 363 h 651"/>
                  <a:gd name="T98" fmla="*/ 127 w 482"/>
                  <a:gd name="T99" fmla="*/ 358 h 651"/>
                  <a:gd name="T100" fmla="*/ 85 w 482"/>
                  <a:gd name="T101" fmla="*/ 378 h 651"/>
                  <a:gd name="T102" fmla="*/ 62 w 482"/>
                  <a:gd name="T103" fmla="*/ 393 h 651"/>
                  <a:gd name="T104" fmla="*/ 34 w 482"/>
                  <a:gd name="T105" fmla="*/ 412 h 651"/>
                  <a:gd name="T106" fmla="*/ 9 w 482"/>
                  <a:gd name="T107" fmla="*/ 444 h 651"/>
                  <a:gd name="T108" fmla="*/ 5 w 482"/>
                  <a:gd name="T109" fmla="*/ 448 h 651"/>
                  <a:gd name="T110" fmla="*/ 0 w 482"/>
                  <a:gd name="T111" fmla="*/ 478 h 651"/>
                  <a:gd name="T112" fmla="*/ 0 w 482"/>
                  <a:gd name="T113" fmla="*/ 563 h 651"/>
                  <a:gd name="T114" fmla="*/ 3 w 482"/>
                  <a:gd name="T115" fmla="*/ 615 h 651"/>
                  <a:gd name="T116" fmla="*/ 24 w 482"/>
                  <a:gd name="T117" fmla="*/ 639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82" h="651">
                    <a:moveTo>
                      <a:pt x="27" y="651"/>
                    </a:moveTo>
                    <a:lnTo>
                      <a:pt x="55" y="615"/>
                    </a:lnTo>
                    <a:lnTo>
                      <a:pt x="52" y="600"/>
                    </a:lnTo>
                    <a:lnTo>
                      <a:pt x="65" y="605"/>
                    </a:lnTo>
                    <a:lnTo>
                      <a:pt x="67" y="602"/>
                    </a:lnTo>
                    <a:lnTo>
                      <a:pt x="73" y="591"/>
                    </a:lnTo>
                    <a:lnTo>
                      <a:pt x="82" y="576"/>
                    </a:lnTo>
                    <a:lnTo>
                      <a:pt x="94" y="558"/>
                    </a:lnTo>
                    <a:lnTo>
                      <a:pt x="110" y="538"/>
                    </a:lnTo>
                    <a:lnTo>
                      <a:pt x="128" y="519"/>
                    </a:lnTo>
                    <a:lnTo>
                      <a:pt x="151" y="501"/>
                    </a:lnTo>
                    <a:lnTo>
                      <a:pt x="176" y="486"/>
                    </a:lnTo>
                    <a:lnTo>
                      <a:pt x="179" y="483"/>
                    </a:lnTo>
                    <a:lnTo>
                      <a:pt x="188" y="477"/>
                    </a:lnTo>
                    <a:lnTo>
                      <a:pt x="202" y="466"/>
                    </a:lnTo>
                    <a:lnTo>
                      <a:pt x="218" y="453"/>
                    </a:lnTo>
                    <a:lnTo>
                      <a:pt x="236" y="436"/>
                    </a:lnTo>
                    <a:lnTo>
                      <a:pt x="256" y="417"/>
                    </a:lnTo>
                    <a:lnTo>
                      <a:pt x="274" y="397"/>
                    </a:lnTo>
                    <a:lnTo>
                      <a:pt x="291" y="375"/>
                    </a:lnTo>
                    <a:lnTo>
                      <a:pt x="306" y="352"/>
                    </a:lnTo>
                    <a:lnTo>
                      <a:pt x="315" y="330"/>
                    </a:lnTo>
                    <a:lnTo>
                      <a:pt x="316" y="325"/>
                    </a:lnTo>
                    <a:lnTo>
                      <a:pt x="321" y="314"/>
                    </a:lnTo>
                    <a:lnTo>
                      <a:pt x="327" y="296"/>
                    </a:lnTo>
                    <a:lnTo>
                      <a:pt x="334" y="275"/>
                    </a:lnTo>
                    <a:lnTo>
                      <a:pt x="343" y="251"/>
                    </a:lnTo>
                    <a:lnTo>
                      <a:pt x="354" y="226"/>
                    </a:lnTo>
                    <a:lnTo>
                      <a:pt x="364" y="202"/>
                    </a:lnTo>
                    <a:lnTo>
                      <a:pt x="376" y="181"/>
                    </a:lnTo>
                    <a:lnTo>
                      <a:pt x="387" y="163"/>
                    </a:lnTo>
                    <a:lnTo>
                      <a:pt x="397" y="151"/>
                    </a:lnTo>
                    <a:lnTo>
                      <a:pt x="408" y="143"/>
                    </a:lnTo>
                    <a:lnTo>
                      <a:pt x="420" y="137"/>
                    </a:lnTo>
                    <a:lnTo>
                      <a:pt x="429" y="131"/>
                    </a:lnTo>
                    <a:lnTo>
                      <a:pt x="436" y="122"/>
                    </a:lnTo>
                    <a:lnTo>
                      <a:pt x="447" y="101"/>
                    </a:lnTo>
                    <a:lnTo>
                      <a:pt x="456" y="80"/>
                    </a:lnTo>
                    <a:lnTo>
                      <a:pt x="460" y="56"/>
                    </a:lnTo>
                    <a:lnTo>
                      <a:pt x="462" y="54"/>
                    </a:lnTo>
                    <a:lnTo>
                      <a:pt x="463" y="53"/>
                    </a:lnTo>
                    <a:lnTo>
                      <a:pt x="466" y="53"/>
                    </a:lnTo>
                    <a:lnTo>
                      <a:pt x="469" y="53"/>
                    </a:lnTo>
                    <a:lnTo>
                      <a:pt x="472" y="53"/>
                    </a:lnTo>
                    <a:lnTo>
                      <a:pt x="475" y="53"/>
                    </a:lnTo>
                    <a:lnTo>
                      <a:pt x="479" y="51"/>
                    </a:lnTo>
                    <a:lnTo>
                      <a:pt x="482" y="50"/>
                    </a:lnTo>
                    <a:lnTo>
                      <a:pt x="475" y="50"/>
                    </a:lnTo>
                    <a:lnTo>
                      <a:pt x="468" y="48"/>
                    </a:lnTo>
                    <a:lnTo>
                      <a:pt x="460" y="45"/>
                    </a:lnTo>
                    <a:lnTo>
                      <a:pt x="456" y="41"/>
                    </a:lnTo>
                    <a:lnTo>
                      <a:pt x="456" y="35"/>
                    </a:lnTo>
                    <a:lnTo>
                      <a:pt x="456" y="26"/>
                    </a:lnTo>
                    <a:lnTo>
                      <a:pt x="451" y="18"/>
                    </a:lnTo>
                    <a:lnTo>
                      <a:pt x="448" y="9"/>
                    </a:lnTo>
                    <a:lnTo>
                      <a:pt x="448" y="2"/>
                    </a:lnTo>
                    <a:lnTo>
                      <a:pt x="439" y="0"/>
                    </a:lnTo>
                    <a:lnTo>
                      <a:pt x="430" y="3"/>
                    </a:lnTo>
                    <a:lnTo>
                      <a:pt x="421" y="8"/>
                    </a:lnTo>
                    <a:lnTo>
                      <a:pt x="420" y="9"/>
                    </a:lnTo>
                    <a:lnTo>
                      <a:pt x="417" y="9"/>
                    </a:lnTo>
                    <a:lnTo>
                      <a:pt x="414" y="9"/>
                    </a:lnTo>
                    <a:lnTo>
                      <a:pt x="414" y="14"/>
                    </a:lnTo>
                    <a:lnTo>
                      <a:pt x="412" y="18"/>
                    </a:lnTo>
                    <a:lnTo>
                      <a:pt x="409" y="21"/>
                    </a:lnTo>
                    <a:lnTo>
                      <a:pt x="406" y="24"/>
                    </a:lnTo>
                    <a:lnTo>
                      <a:pt x="403" y="27"/>
                    </a:lnTo>
                    <a:lnTo>
                      <a:pt x="399" y="29"/>
                    </a:lnTo>
                    <a:lnTo>
                      <a:pt x="394" y="30"/>
                    </a:lnTo>
                    <a:lnTo>
                      <a:pt x="391" y="30"/>
                    </a:lnTo>
                    <a:lnTo>
                      <a:pt x="387" y="30"/>
                    </a:lnTo>
                    <a:lnTo>
                      <a:pt x="382" y="30"/>
                    </a:lnTo>
                    <a:lnTo>
                      <a:pt x="379" y="30"/>
                    </a:lnTo>
                    <a:lnTo>
                      <a:pt x="370" y="36"/>
                    </a:lnTo>
                    <a:lnTo>
                      <a:pt x="364" y="45"/>
                    </a:lnTo>
                    <a:lnTo>
                      <a:pt x="357" y="56"/>
                    </a:lnTo>
                    <a:lnTo>
                      <a:pt x="354" y="59"/>
                    </a:lnTo>
                    <a:lnTo>
                      <a:pt x="351" y="60"/>
                    </a:lnTo>
                    <a:lnTo>
                      <a:pt x="346" y="62"/>
                    </a:lnTo>
                    <a:lnTo>
                      <a:pt x="342" y="63"/>
                    </a:lnTo>
                    <a:lnTo>
                      <a:pt x="331" y="65"/>
                    </a:lnTo>
                    <a:lnTo>
                      <a:pt x="322" y="62"/>
                    </a:lnTo>
                    <a:lnTo>
                      <a:pt x="313" y="59"/>
                    </a:lnTo>
                    <a:lnTo>
                      <a:pt x="303" y="57"/>
                    </a:lnTo>
                    <a:lnTo>
                      <a:pt x="291" y="60"/>
                    </a:lnTo>
                    <a:lnTo>
                      <a:pt x="277" y="68"/>
                    </a:lnTo>
                    <a:lnTo>
                      <a:pt x="265" y="75"/>
                    </a:lnTo>
                    <a:lnTo>
                      <a:pt x="253" y="75"/>
                    </a:lnTo>
                    <a:lnTo>
                      <a:pt x="241" y="74"/>
                    </a:lnTo>
                    <a:lnTo>
                      <a:pt x="230" y="74"/>
                    </a:lnTo>
                    <a:lnTo>
                      <a:pt x="215" y="78"/>
                    </a:lnTo>
                    <a:lnTo>
                      <a:pt x="200" y="80"/>
                    </a:lnTo>
                    <a:lnTo>
                      <a:pt x="187" y="84"/>
                    </a:lnTo>
                    <a:lnTo>
                      <a:pt x="175" y="95"/>
                    </a:lnTo>
                    <a:lnTo>
                      <a:pt x="161" y="107"/>
                    </a:lnTo>
                    <a:lnTo>
                      <a:pt x="146" y="113"/>
                    </a:lnTo>
                    <a:lnTo>
                      <a:pt x="130" y="115"/>
                    </a:lnTo>
                    <a:lnTo>
                      <a:pt x="113" y="112"/>
                    </a:lnTo>
                    <a:lnTo>
                      <a:pt x="107" y="110"/>
                    </a:lnTo>
                    <a:lnTo>
                      <a:pt x="101" y="106"/>
                    </a:lnTo>
                    <a:lnTo>
                      <a:pt x="95" y="103"/>
                    </a:lnTo>
                    <a:lnTo>
                      <a:pt x="89" y="95"/>
                    </a:lnTo>
                    <a:lnTo>
                      <a:pt x="86" y="86"/>
                    </a:lnTo>
                    <a:lnTo>
                      <a:pt x="83" y="78"/>
                    </a:lnTo>
                    <a:lnTo>
                      <a:pt x="77" y="71"/>
                    </a:lnTo>
                    <a:lnTo>
                      <a:pt x="71" y="80"/>
                    </a:lnTo>
                    <a:lnTo>
                      <a:pt x="65" y="87"/>
                    </a:lnTo>
                    <a:lnTo>
                      <a:pt x="61" y="98"/>
                    </a:lnTo>
                    <a:lnTo>
                      <a:pt x="61" y="99"/>
                    </a:lnTo>
                    <a:lnTo>
                      <a:pt x="61" y="101"/>
                    </a:lnTo>
                    <a:lnTo>
                      <a:pt x="59" y="101"/>
                    </a:lnTo>
                    <a:lnTo>
                      <a:pt x="59" y="103"/>
                    </a:lnTo>
                    <a:lnTo>
                      <a:pt x="58" y="106"/>
                    </a:lnTo>
                    <a:lnTo>
                      <a:pt x="58" y="110"/>
                    </a:lnTo>
                    <a:lnTo>
                      <a:pt x="59" y="113"/>
                    </a:lnTo>
                    <a:lnTo>
                      <a:pt x="70" y="130"/>
                    </a:lnTo>
                    <a:lnTo>
                      <a:pt x="82" y="146"/>
                    </a:lnTo>
                    <a:lnTo>
                      <a:pt x="92" y="161"/>
                    </a:lnTo>
                    <a:lnTo>
                      <a:pt x="94" y="163"/>
                    </a:lnTo>
                    <a:lnTo>
                      <a:pt x="97" y="163"/>
                    </a:lnTo>
                    <a:lnTo>
                      <a:pt x="98" y="163"/>
                    </a:lnTo>
                    <a:lnTo>
                      <a:pt x="100" y="163"/>
                    </a:lnTo>
                    <a:lnTo>
                      <a:pt x="103" y="166"/>
                    </a:lnTo>
                    <a:lnTo>
                      <a:pt x="103" y="167"/>
                    </a:lnTo>
                    <a:lnTo>
                      <a:pt x="104" y="172"/>
                    </a:lnTo>
                    <a:lnTo>
                      <a:pt x="104" y="175"/>
                    </a:lnTo>
                    <a:lnTo>
                      <a:pt x="106" y="178"/>
                    </a:lnTo>
                    <a:lnTo>
                      <a:pt x="106" y="179"/>
                    </a:lnTo>
                    <a:lnTo>
                      <a:pt x="109" y="181"/>
                    </a:lnTo>
                    <a:lnTo>
                      <a:pt x="128" y="185"/>
                    </a:lnTo>
                    <a:lnTo>
                      <a:pt x="148" y="188"/>
                    </a:lnTo>
                    <a:lnTo>
                      <a:pt x="167" y="193"/>
                    </a:lnTo>
                    <a:lnTo>
                      <a:pt x="190" y="200"/>
                    </a:lnTo>
                    <a:lnTo>
                      <a:pt x="212" y="208"/>
                    </a:lnTo>
                    <a:lnTo>
                      <a:pt x="224" y="212"/>
                    </a:lnTo>
                    <a:lnTo>
                      <a:pt x="236" y="215"/>
                    </a:lnTo>
                    <a:lnTo>
                      <a:pt x="248" y="215"/>
                    </a:lnTo>
                    <a:lnTo>
                      <a:pt x="258" y="215"/>
                    </a:lnTo>
                    <a:lnTo>
                      <a:pt x="268" y="215"/>
                    </a:lnTo>
                    <a:lnTo>
                      <a:pt x="277" y="212"/>
                    </a:lnTo>
                    <a:lnTo>
                      <a:pt x="261" y="230"/>
                    </a:lnTo>
                    <a:lnTo>
                      <a:pt x="245" y="253"/>
                    </a:lnTo>
                    <a:lnTo>
                      <a:pt x="230" y="275"/>
                    </a:lnTo>
                    <a:lnTo>
                      <a:pt x="209" y="305"/>
                    </a:lnTo>
                    <a:lnTo>
                      <a:pt x="188" y="334"/>
                    </a:lnTo>
                    <a:lnTo>
                      <a:pt x="166" y="361"/>
                    </a:lnTo>
                    <a:lnTo>
                      <a:pt x="161" y="363"/>
                    </a:lnTo>
                    <a:lnTo>
                      <a:pt x="152" y="361"/>
                    </a:lnTo>
                    <a:lnTo>
                      <a:pt x="139" y="360"/>
                    </a:lnTo>
                    <a:lnTo>
                      <a:pt x="127" y="358"/>
                    </a:lnTo>
                    <a:lnTo>
                      <a:pt x="115" y="358"/>
                    </a:lnTo>
                    <a:lnTo>
                      <a:pt x="98" y="366"/>
                    </a:lnTo>
                    <a:lnTo>
                      <a:pt x="85" y="378"/>
                    </a:lnTo>
                    <a:lnTo>
                      <a:pt x="74" y="390"/>
                    </a:lnTo>
                    <a:lnTo>
                      <a:pt x="70" y="393"/>
                    </a:lnTo>
                    <a:lnTo>
                      <a:pt x="62" y="393"/>
                    </a:lnTo>
                    <a:lnTo>
                      <a:pt x="52" y="393"/>
                    </a:lnTo>
                    <a:lnTo>
                      <a:pt x="41" y="393"/>
                    </a:lnTo>
                    <a:lnTo>
                      <a:pt x="34" y="412"/>
                    </a:lnTo>
                    <a:lnTo>
                      <a:pt x="23" y="429"/>
                    </a:lnTo>
                    <a:lnTo>
                      <a:pt x="11" y="442"/>
                    </a:lnTo>
                    <a:lnTo>
                      <a:pt x="9" y="444"/>
                    </a:lnTo>
                    <a:lnTo>
                      <a:pt x="6" y="445"/>
                    </a:lnTo>
                    <a:lnTo>
                      <a:pt x="5" y="447"/>
                    </a:lnTo>
                    <a:lnTo>
                      <a:pt x="5" y="448"/>
                    </a:lnTo>
                    <a:lnTo>
                      <a:pt x="3" y="451"/>
                    </a:lnTo>
                    <a:lnTo>
                      <a:pt x="3" y="457"/>
                    </a:lnTo>
                    <a:lnTo>
                      <a:pt x="0" y="478"/>
                    </a:lnTo>
                    <a:lnTo>
                      <a:pt x="0" y="505"/>
                    </a:lnTo>
                    <a:lnTo>
                      <a:pt x="0" y="534"/>
                    </a:lnTo>
                    <a:lnTo>
                      <a:pt x="0" y="563"/>
                    </a:lnTo>
                    <a:lnTo>
                      <a:pt x="2" y="588"/>
                    </a:lnTo>
                    <a:lnTo>
                      <a:pt x="2" y="611"/>
                    </a:lnTo>
                    <a:lnTo>
                      <a:pt x="3" y="615"/>
                    </a:lnTo>
                    <a:lnTo>
                      <a:pt x="9" y="623"/>
                    </a:lnTo>
                    <a:lnTo>
                      <a:pt x="17" y="632"/>
                    </a:lnTo>
                    <a:lnTo>
                      <a:pt x="24" y="639"/>
                    </a:lnTo>
                    <a:lnTo>
                      <a:pt x="29" y="647"/>
                    </a:lnTo>
                    <a:lnTo>
                      <a:pt x="27" y="65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0" name="Freeform 51"/>
              <p:cNvSpPr>
                <a:spLocks/>
              </p:cNvSpPr>
              <p:nvPr/>
            </p:nvSpPr>
            <p:spPr bwMode="gray">
              <a:xfrm>
                <a:off x="4629" y="2533"/>
                <a:ext cx="316" cy="377"/>
              </a:xfrm>
              <a:custGeom>
                <a:avLst/>
                <a:gdLst>
                  <a:gd name="T0" fmla="*/ 155 w 341"/>
                  <a:gd name="T1" fmla="*/ 327 h 407"/>
                  <a:gd name="T2" fmla="*/ 159 w 341"/>
                  <a:gd name="T3" fmla="*/ 327 h 407"/>
                  <a:gd name="T4" fmla="*/ 164 w 341"/>
                  <a:gd name="T5" fmla="*/ 332 h 407"/>
                  <a:gd name="T6" fmla="*/ 159 w 341"/>
                  <a:gd name="T7" fmla="*/ 342 h 407"/>
                  <a:gd name="T8" fmla="*/ 159 w 341"/>
                  <a:gd name="T9" fmla="*/ 353 h 407"/>
                  <a:gd name="T10" fmla="*/ 168 w 341"/>
                  <a:gd name="T11" fmla="*/ 360 h 407"/>
                  <a:gd name="T12" fmla="*/ 173 w 341"/>
                  <a:gd name="T13" fmla="*/ 365 h 407"/>
                  <a:gd name="T14" fmla="*/ 228 w 341"/>
                  <a:gd name="T15" fmla="*/ 406 h 407"/>
                  <a:gd name="T16" fmla="*/ 234 w 341"/>
                  <a:gd name="T17" fmla="*/ 398 h 407"/>
                  <a:gd name="T18" fmla="*/ 239 w 341"/>
                  <a:gd name="T19" fmla="*/ 386 h 407"/>
                  <a:gd name="T20" fmla="*/ 240 w 341"/>
                  <a:gd name="T21" fmla="*/ 382 h 407"/>
                  <a:gd name="T22" fmla="*/ 251 w 341"/>
                  <a:gd name="T23" fmla="*/ 372 h 407"/>
                  <a:gd name="T24" fmla="*/ 260 w 341"/>
                  <a:gd name="T25" fmla="*/ 353 h 407"/>
                  <a:gd name="T26" fmla="*/ 270 w 341"/>
                  <a:gd name="T27" fmla="*/ 329 h 407"/>
                  <a:gd name="T28" fmla="*/ 266 w 341"/>
                  <a:gd name="T29" fmla="*/ 320 h 407"/>
                  <a:gd name="T30" fmla="*/ 260 w 341"/>
                  <a:gd name="T31" fmla="*/ 315 h 407"/>
                  <a:gd name="T32" fmla="*/ 263 w 341"/>
                  <a:gd name="T33" fmla="*/ 311 h 407"/>
                  <a:gd name="T34" fmla="*/ 272 w 341"/>
                  <a:gd name="T35" fmla="*/ 306 h 407"/>
                  <a:gd name="T36" fmla="*/ 278 w 341"/>
                  <a:gd name="T37" fmla="*/ 303 h 407"/>
                  <a:gd name="T38" fmla="*/ 287 w 341"/>
                  <a:gd name="T39" fmla="*/ 305 h 407"/>
                  <a:gd name="T40" fmla="*/ 293 w 341"/>
                  <a:gd name="T41" fmla="*/ 303 h 407"/>
                  <a:gd name="T42" fmla="*/ 306 w 341"/>
                  <a:gd name="T43" fmla="*/ 287 h 407"/>
                  <a:gd name="T44" fmla="*/ 308 w 341"/>
                  <a:gd name="T45" fmla="*/ 276 h 407"/>
                  <a:gd name="T46" fmla="*/ 323 w 341"/>
                  <a:gd name="T47" fmla="*/ 273 h 407"/>
                  <a:gd name="T48" fmla="*/ 332 w 341"/>
                  <a:gd name="T49" fmla="*/ 266 h 407"/>
                  <a:gd name="T50" fmla="*/ 305 w 341"/>
                  <a:gd name="T51" fmla="*/ 69 h 407"/>
                  <a:gd name="T52" fmla="*/ 318 w 341"/>
                  <a:gd name="T53" fmla="*/ 52 h 407"/>
                  <a:gd name="T54" fmla="*/ 340 w 341"/>
                  <a:gd name="T55" fmla="*/ 24 h 407"/>
                  <a:gd name="T56" fmla="*/ 337 w 341"/>
                  <a:gd name="T57" fmla="*/ 18 h 407"/>
                  <a:gd name="T58" fmla="*/ 320 w 341"/>
                  <a:gd name="T59" fmla="*/ 19 h 407"/>
                  <a:gd name="T60" fmla="*/ 314 w 341"/>
                  <a:gd name="T61" fmla="*/ 22 h 407"/>
                  <a:gd name="T62" fmla="*/ 302 w 341"/>
                  <a:gd name="T63" fmla="*/ 21 h 407"/>
                  <a:gd name="T64" fmla="*/ 290 w 341"/>
                  <a:gd name="T65" fmla="*/ 15 h 407"/>
                  <a:gd name="T66" fmla="*/ 266 w 341"/>
                  <a:gd name="T67" fmla="*/ 18 h 407"/>
                  <a:gd name="T68" fmla="*/ 225 w 341"/>
                  <a:gd name="T69" fmla="*/ 40 h 407"/>
                  <a:gd name="T70" fmla="*/ 207 w 341"/>
                  <a:gd name="T71" fmla="*/ 37 h 407"/>
                  <a:gd name="T72" fmla="*/ 183 w 341"/>
                  <a:gd name="T73" fmla="*/ 36 h 407"/>
                  <a:gd name="T74" fmla="*/ 152 w 341"/>
                  <a:gd name="T75" fmla="*/ 21 h 407"/>
                  <a:gd name="T76" fmla="*/ 123 w 341"/>
                  <a:gd name="T77" fmla="*/ 4 h 407"/>
                  <a:gd name="T78" fmla="*/ 108 w 341"/>
                  <a:gd name="T79" fmla="*/ 6 h 407"/>
                  <a:gd name="T80" fmla="*/ 97 w 341"/>
                  <a:gd name="T81" fmla="*/ 4 h 407"/>
                  <a:gd name="T82" fmla="*/ 19 w 341"/>
                  <a:gd name="T83" fmla="*/ 0 h 407"/>
                  <a:gd name="T84" fmla="*/ 6 w 341"/>
                  <a:gd name="T85" fmla="*/ 25 h 407"/>
                  <a:gd name="T86" fmla="*/ 13 w 341"/>
                  <a:gd name="T87" fmla="*/ 34 h 407"/>
                  <a:gd name="T88" fmla="*/ 22 w 341"/>
                  <a:gd name="T89" fmla="*/ 40 h 407"/>
                  <a:gd name="T90" fmla="*/ 22 w 341"/>
                  <a:gd name="T91" fmla="*/ 49 h 407"/>
                  <a:gd name="T92" fmla="*/ 24 w 341"/>
                  <a:gd name="T93" fmla="*/ 64 h 407"/>
                  <a:gd name="T94" fmla="*/ 33 w 341"/>
                  <a:gd name="T95" fmla="*/ 75 h 407"/>
                  <a:gd name="T96" fmla="*/ 43 w 341"/>
                  <a:gd name="T97" fmla="*/ 91 h 407"/>
                  <a:gd name="T98" fmla="*/ 51 w 341"/>
                  <a:gd name="T99" fmla="*/ 121 h 407"/>
                  <a:gd name="T100" fmla="*/ 40 w 341"/>
                  <a:gd name="T101" fmla="*/ 138 h 407"/>
                  <a:gd name="T102" fmla="*/ 33 w 341"/>
                  <a:gd name="T103" fmla="*/ 144 h 407"/>
                  <a:gd name="T104" fmla="*/ 1 w 341"/>
                  <a:gd name="T105" fmla="*/ 195 h 407"/>
                  <a:gd name="T106" fmla="*/ 1 w 341"/>
                  <a:gd name="T107" fmla="*/ 203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" h="407">
                    <a:moveTo>
                      <a:pt x="1" y="243"/>
                    </a:moveTo>
                    <a:lnTo>
                      <a:pt x="153" y="327"/>
                    </a:lnTo>
                    <a:lnTo>
                      <a:pt x="155" y="327"/>
                    </a:lnTo>
                    <a:lnTo>
                      <a:pt x="156" y="327"/>
                    </a:lnTo>
                    <a:lnTo>
                      <a:pt x="158" y="327"/>
                    </a:lnTo>
                    <a:lnTo>
                      <a:pt x="159" y="327"/>
                    </a:lnTo>
                    <a:lnTo>
                      <a:pt x="161" y="329"/>
                    </a:lnTo>
                    <a:lnTo>
                      <a:pt x="162" y="330"/>
                    </a:lnTo>
                    <a:lnTo>
                      <a:pt x="164" y="332"/>
                    </a:lnTo>
                    <a:lnTo>
                      <a:pt x="164" y="335"/>
                    </a:lnTo>
                    <a:lnTo>
                      <a:pt x="162" y="338"/>
                    </a:lnTo>
                    <a:lnTo>
                      <a:pt x="159" y="342"/>
                    </a:lnTo>
                    <a:lnTo>
                      <a:pt x="158" y="345"/>
                    </a:lnTo>
                    <a:lnTo>
                      <a:pt x="158" y="350"/>
                    </a:lnTo>
                    <a:lnTo>
                      <a:pt x="159" y="353"/>
                    </a:lnTo>
                    <a:lnTo>
                      <a:pt x="161" y="356"/>
                    </a:lnTo>
                    <a:lnTo>
                      <a:pt x="164" y="359"/>
                    </a:lnTo>
                    <a:lnTo>
                      <a:pt x="168" y="360"/>
                    </a:lnTo>
                    <a:lnTo>
                      <a:pt x="171" y="363"/>
                    </a:lnTo>
                    <a:lnTo>
                      <a:pt x="173" y="363"/>
                    </a:lnTo>
                    <a:lnTo>
                      <a:pt x="173" y="365"/>
                    </a:lnTo>
                    <a:lnTo>
                      <a:pt x="222" y="400"/>
                    </a:lnTo>
                    <a:lnTo>
                      <a:pt x="225" y="407"/>
                    </a:lnTo>
                    <a:lnTo>
                      <a:pt x="228" y="406"/>
                    </a:lnTo>
                    <a:lnTo>
                      <a:pt x="230" y="404"/>
                    </a:lnTo>
                    <a:lnTo>
                      <a:pt x="233" y="401"/>
                    </a:lnTo>
                    <a:lnTo>
                      <a:pt x="234" y="398"/>
                    </a:lnTo>
                    <a:lnTo>
                      <a:pt x="236" y="394"/>
                    </a:lnTo>
                    <a:lnTo>
                      <a:pt x="237" y="391"/>
                    </a:lnTo>
                    <a:lnTo>
                      <a:pt x="239" y="386"/>
                    </a:lnTo>
                    <a:lnTo>
                      <a:pt x="240" y="385"/>
                    </a:lnTo>
                    <a:lnTo>
                      <a:pt x="240" y="383"/>
                    </a:lnTo>
                    <a:lnTo>
                      <a:pt x="240" y="382"/>
                    </a:lnTo>
                    <a:lnTo>
                      <a:pt x="242" y="380"/>
                    </a:lnTo>
                    <a:lnTo>
                      <a:pt x="246" y="377"/>
                    </a:lnTo>
                    <a:lnTo>
                      <a:pt x="251" y="372"/>
                    </a:lnTo>
                    <a:lnTo>
                      <a:pt x="255" y="369"/>
                    </a:lnTo>
                    <a:lnTo>
                      <a:pt x="257" y="365"/>
                    </a:lnTo>
                    <a:lnTo>
                      <a:pt x="260" y="353"/>
                    </a:lnTo>
                    <a:lnTo>
                      <a:pt x="264" y="341"/>
                    </a:lnTo>
                    <a:lnTo>
                      <a:pt x="270" y="330"/>
                    </a:lnTo>
                    <a:lnTo>
                      <a:pt x="270" y="329"/>
                    </a:lnTo>
                    <a:lnTo>
                      <a:pt x="270" y="326"/>
                    </a:lnTo>
                    <a:lnTo>
                      <a:pt x="269" y="321"/>
                    </a:lnTo>
                    <a:lnTo>
                      <a:pt x="266" y="320"/>
                    </a:lnTo>
                    <a:lnTo>
                      <a:pt x="261" y="318"/>
                    </a:lnTo>
                    <a:lnTo>
                      <a:pt x="261" y="317"/>
                    </a:lnTo>
                    <a:lnTo>
                      <a:pt x="260" y="315"/>
                    </a:lnTo>
                    <a:lnTo>
                      <a:pt x="261" y="314"/>
                    </a:lnTo>
                    <a:lnTo>
                      <a:pt x="261" y="314"/>
                    </a:lnTo>
                    <a:lnTo>
                      <a:pt x="263" y="311"/>
                    </a:lnTo>
                    <a:lnTo>
                      <a:pt x="266" y="309"/>
                    </a:lnTo>
                    <a:lnTo>
                      <a:pt x="269" y="308"/>
                    </a:lnTo>
                    <a:lnTo>
                      <a:pt x="272" y="306"/>
                    </a:lnTo>
                    <a:lnTo>
                      <a:pt x="273" y="305"/>
                    </a:lnTo>
                    <a:lnTo>
                      <a:pt x="276" y="303"/>
                    </a:lnTo>
                    <a:lnTo>
                      <a:pt x="278" y="303"/>
                    </a:lnTo>
                    <a:lnTo>
                      <a:pt x="279" y="303"/>
                    </a:lnTo>
                    <a:lnTo>
                      <a:pt x="282" y="305"/>
                    </a:lnTo>
                    <a:lnTo>
                      <a:pt x="287" y="305"/>
                    </a:lnTo>
                    <a:lnTo>
                      <a:pt x="290" y="305"/>
                    </a:lnTo>
                    <a:lnTo>
                      <a:pt x="291" y="305"/>
                    </a:lnTo>
                    <a:lnTo>
                      <a:pt x="293" y="303"/>
                    </a:lnTo>
                    <a:lnTo>
                      <a:pt x="297" y="297"/>
                    </a:lnTo>
                    <a:lnTo>
                      <a:pt x="302" y="291"/>
                    </a:lnTo>
                    <a:lnTo>
                      <a:pt x="306" y="287"/>
                    </a:lnTo>
                    <a:lnTo>
                      <a:pt x="309" y="284"/>
                    </a:lnTo>
                    <a:lnTo>
                      <a:pt x="309" y="281"/>
                    </a:lnTo>
                    <a:lnTo>
                      <a:pt x="308" y="276"/>
                    </a:lnTo>
                    <a:lnTo>
                      <a:pt x="312" y="276"/>
                    </a:lnTo>
                    <a:lnTo>
                      <a:pt x="317" y="275"/>
                    </a:lnTo>
                    <a:lnTo>
                      <a:pt x="323" y="273"/>
                    </a:lnTo>
                    <a:lnTo>
                      <a:pt x="326" y="270"/>
                    </a:lnTo>
                    <a:lnTo>
                      <a:pt x="330" y="267"/>
                    </a:lnTo>
                    <a:lnTo>
                      <a:pt x="332" y="266"/>
                    </a:lnTo>
                    <a:lnTo>
                      <a:pt x="332" y="263"/>
                    </a:lnTo>
                    <a:lnTo>
                      <a:pt x="305" y="227"/>
                    </a:lnTo>
                    <a:lnTo>
                      <a:pt x="305" y="69"/>
                    </a:lnTo>
                    <a:lnTo>
                      <a:pt x="306" y="67"/>
                    </a:lnTo>
                    <a:lnTo>
                      <a:pt x="311" y="60"/>
                    </a:lnTo>
                    <a:lnTo>
                      <a:pt x="318" y="52"/>
                    </a:lnTo>
                    <a:lnTo>
                      <a:pt x="326" y="42"/>
                    </a:lnTo>
                    <a:lnTo>
                      <a:pt x="334" y="33"/>
                    </a:lnTo>
                    <a:lnTo>
                      <a:pt x="340" y="24"/>
                    </a:lnTo>
                    <a:lnTo>
                      <a:pt x="341" y="19"/>
                    </a:lnTo>
                    <a:lnTo>
                      <a:pt x="340" y="18"/>
                    </a:lnTo>
                    <a:lnTo>
                      <a:pt x="337" y="18"/>
                    </a:lnTo>
                    <a:lnTo>
                      <a:pt x="332" y="18"/>
                    </a:lnTo>
                    <a:lnTo>
                      <a:pt x="326" y="18"/>
                    </a:lnTo>
                    <a:lnTo>
                      <a:pt x="320" y="19"/>
                    </a:lnTo>
                    <a:lnTo>
                      <a:pt x="318" y="19"/>
                    </a:lnTo>
                    <a:lnTo>
                      <a:pt x="317" y="21"/>
                    </a:lnTo>
                    <a:lnTo>
                      <a:pt x="314" y="22"/>
                    </a:lnTo>
                    <a:lnTo>
                      <a:pt x="311" y="22"/>
                    </a:lnTo>
                    <a:lnTo>
                      <a:pt x="306" y="22"/>
                    </a:lnTo>
                    <a:lnTo>
                      <a:pt x="302" y="21"/>
                    </a:lnTo>
                    <a:lnTo>
                      <a:pt x="297" y="19"/>
                    </a:lnTo>
                    <a:lnTo>
                      <a:pt x="296" y="18"/>
                    </a:lnTo>
                    <a:lnTo>
                      <a:pt x="290" y="15"/>
                    </a:lnTo>
                    <a:lnTo>
                      <a:pt x="282" y="13"/>
                    </a:lnTo>
                    <a:lnTo>
                      <a:pt x="273" y="15"/>
                    </a:lnTo>
                    <a:lnTo>
                      <a:pt x="266" y="18"/>
                    </a:lnTo>
                    <a:lnTo>
                      <a:pt x="260" y="28"/>
                    </a:lnTo>
                    <a:lnTo>
                      <a:pt x="249" y="40"/>
                    </a:lnTo>
                    <a:lnTo>
                      <a:pt x="225" y="40"/>
                    </a:lnTo>
                    <a:lnTo>
                      <a:pt x="222" y="40"/>
                    </a:lnTo>
                    <a:lnTo>
                      <a:pt x="216" y="39"/>
                    </a:lnTo>
                    <a:lnTo>
                      <a:pt x="207" y="37"/>
                    </a:lnTo>
                    <a:lnTo>
                      <a:pt x="197" y="39"/>
                    </a:lnTo>
                    <a:lnTo>
                      <a:pt x="192" y="37"/>
                    </a:lnTo>
                    <a:lnTo>
                      <a:pt x="183" y="36"/>
                    </a:lnTo>
                    <a:lnTo>
                      <a:pt x="170" y="31"/>
                    </a:lnTo>
                    <a:lnTo>
                      <a:pt x="155" y="22"/>
                    </a:lnTo>
                    <a:lnTo>
                      <a:pt x="152" y="21"/>
                    </a:lnTo>
                    <a:lnTo>
                      <a:pt x="144" y="15"/>
                    </a:lnTo>
                    <a:lnTo>
                      <a:pt x="135" y="9"/>
                    </a:lnTo>
                    <a:lnTo>
                      <a:pt x="123" y="4"/>
                    </a:lnTo>
                    <a:lnTo>
                      <a:pt x="111" y="6"/>
                    </a:lnTo>
                    <a:lnTo>
                      <a:pt x="110" y="6"/>
                    </a:lnTo>
                    <a:lnTo>
                      <a:pt x="108" y="6"/>
                    </a:lnTo>
                    <a:lnTo>
                      <a:pt x="105" y="6"/>
                    </a:lnTo>
                    <a:lnTo>
                      <a:pt x="102" y="6"/>
                    </a:lnTo>
                    <a:lnTo>
                      <a:pt x="97" y="4"/>
                    </a:lnTo>
                    <a:lnTo>
                      <a:pt x="94" y="3"/>
                    </a:lnTo>
                    <a:lnTo>
                      <a:pt x="93" y="0"/>
                    </a:lnTo>
                    <a:lnTo>
                      <a:pt x="19" y="0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31"/>
                    </a:lnTo>
                    <a:lnTo>
                      <a:pt x="13" y="34"/>
                    </a:lnTo>
                    <a:lnTo>
                      <a:pt x="16" y="37"/>
                    </a:lnTo>
                    <a:lnTo>
                      <a:pt x="22" y="39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4" y="43"/>
                    </a:lnTo>
                    <a:lnTo>
                      <a:pt x="22" y="49"/>
                    </a:lnTo>
                    <a:lnTo>
                      <a:pt x="22" y="55"/>
                    </a:lnTo>
                    <a:lnTo>
                      <a:pt x="22" y="60"/>
                    </a:lnTo>
                    <a:lnTo>
                      <a:pt x="24" y="64"/>
                    </a:lnTo>
                    <a:lnTo>
                      <a:pt x="27" y="67"/>
                    </a:lnTo>
                    <a:lnTo>
                      <a:pt x="30" y="72"/>
                    </a:lnTo>
                    <a:lnTo>
                      <a:pt x="33" y="75"/>
                    </a:lnTo>
                    <a:lnTo>
                      <a:pt x="37" y="78"/>
                    </a:lnTo>
                    <a:lnTo>
                      <a:pt x="42" y="79"/>
                    </a:lnTo>
                    <a:lnTo>
                      <a:pt x="43" y="91"/>
                    </a:lnTo>
                    <a:lnTo>
                      <a:pt x="48" y="105"/>
                    </a:lnTo>
                    <a:lnTo>
                      <a:pt x="51" y="112"/>
                    </a:lnTo>
                    <a:lnTo>
                      <a:pt x="51" y="121"/>
                    </a:lnTo>
                    <a:lnTo>
                      <a:pt x="48" y="129"/>
                    </a:lnTo>
                    <a:lnTo>
                      <a:pt x="45" y="133"/>
                    </a:lnTo>
                    <a:lnTo>
                      <a:pt x="40" y="138"/>
                    </a:lnTo>
                    <a:lnTo>
                      <a:pt x="36" y="142"/>
                    </a:lnTo>
                    <a:lnTo>
                      <a:pt x="34" y="142"/>
                    </a:lnTo>
                    <a:lnTo>
                      <a:pt x="33" y="144"/>
                    </a:lnTo>
                    <a:lnTo>
                      <a:pt x="31" y="145"/>
                    </a:lnTo>
                    <a:lnTo>
                      <a:pt x="16" y="171"/>
                    </a:lnTo>
                    <a:lnTo>
                      <a:pt x="1" y="195"/>
                    </a:lnTo>
                    <a:lnTo>
                      <a:pt x="0" y="198"/>
                    </a:lnTo>
                    <a:lnTo>
                      <a:pt x="0" y="200"/>
                    </a:lnTo>
                    <a:lnTo>
                      <a:pt x="1" y="203"/>
                    </a:lnTo>
                    <a:lnTo>
                      <a:pt x="1" y="206"/>
                    </a:lnTo>
                    <a:lnTo>
                      <a:pt x="1" y="24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1" name="Freeform 52"/>
              <p:cNvSpPr>
                <a:spLocks/>
              </p:cNvSpPr>
              <p:nvPr/>
            </p:nvSpPr>
            <p:spPr bwMode="gray">
              <a:xfrm>
                <a:off x="4461" y="2554"/>
                <a:ext cx="216" cy="223"/>
              </a:xfrm>
              <a:custGeom>
                <a:avLst/>
                <a:gdLst>
                  <a:gd name="T0" fmla="*/ 4 w 233"/>
                  <a:gd name="T1" fmla="*/ 238 h 241"/>
                  <a:gd name="T2" fmla="*/ 7 w 233"/>
                  <a:gd name="T3" fmla="*/ 236 h 241"/>
                  <a:gd name="T4" fmla="*/ 12 w 233"/>
                  <a:gd name="T5" fmla="*/ 235 h 241"/>
                  <a:gd name="T6" fmla="*/ 15 w 233"/>
                  <a:gd name="T7" fmla="*/ 241 h 241"/>
                  <a:gd name="T8" fmla="*/ 45 w 233"/>
                  <a:gd name="T9" fmla="*/ 221 h 241"/>
                  <a:gd name="T10" fmla="*/ 183 w 233"/>
                  <a:gd name="T11" fmla="*/ 185 h 241"/>
                  <a:gd name="T12" fmla="*/ 180 w 233"/>
                  <a:gd name="T13" fmla="*/ 178 h 241"/>
                  <a:gd name="T14" fmla="*/ 185 w 233"/>
                  <a:gd name="T15" fmla="*/ 170 h 241"/>
                  <a:gd name="T16" fmla="*/ 189 w 233"/>
                  <a:gd name="T17" fmla="*/ 163 h 241"/>
                  <a:gd name="T18" fmla="*/ 194 w 233"/>
                  <a:gd name="T19" fmla="*/ 152 h 241"/>
                  <a:gd name="T20" fmla="*/ 197 w 233"/>
                  <a:gd name="T21" fmla="*/ 151 h 241"/>
                  <a:gd name="T22" fmla="*/ 201 w 233"/>
                  <a:gd name="T23" fmla="*/ 142 h 241"/>
                  <a:gd name="T24" fmla="*/ 209 w 233"/>
                  <a:gd name="T25" fmla="*/ 134 h 241"/>
                  <a:gd name="T26" fmla="*/ 212 w 233"/>
                  <a:gd name="T27" fmla="*/ 128 h 241"/>
                  <a:gd name="T28" fmla="*/ 216 w 233"/>
                  <a:gd name="T29" fmla="*/ 120 h 241"/>
                  <a:gd name="T30" fmla="*/ 222 w 233"/>
                  <a:gd name="T31" fmla="*/ 111 h 241"/>
                  <a:gd name="T32" fmla="*/ 228 w 233"/>
                  <a:gd name="T33" fmla="*/ 108 h 241"/>
                  <a:gd name="T34" fmla="*/ 227 w 233"/>
                  <a:gd name="T35" fmla="*/ 74 h 241"/>
                  <a:gd name="T36" fmla="*/ 221 w 233"/>
                  <a:gd name="T37" fmla="*/ 56 h 241"/>
                  <a:gd name="T38" fmla="*/ 210 w 233"/>
                  <a:gd name="T39" fmla="*/ 48 h 241"/>
                  <a:gd name="T40" fmla="*/ 206 w 233"/>
                  <a:gd name="T41" fmla="*/ 39 h 241"/>
                  <a:gd name="T42" fmla="*/ 204 w 233"/>
                  <a:gd name="T43" fmla="*/ 32 h 241"/>
                  <a:gd name="T44" fmla="*/ 206 w 233"/>
                  <a:gd name="T45" fmla="*/ 20 h 241"/>
                  <a:gd name="T46" fmla="*/ 200 w 233"/>
                  <a:gd name="T47" fmla="*/ 15 h 241"/>
                  <a:gd name="T48" fmla="*/ 194 w 233"/>
                  <a:gd name="T49" fmla="*/ 14 h 241"/>
                  <a:gd name="T50" fmla="*/ 188 w 233"/>
                  <a:gd name="T51" fmla="*/ 5 h 241"/>
                  <a:gd name="T52" fmla="*/ 185 w 233"/>
                  <a:gd name="T53" fmla="*/ 0 h 241"/>
                  <a:gd name="T54" fmla="*/ 177 w 233"/>
                  <a:gd name="T55" fmla="*/ 6 h 241"/>
                  <a:gd name="T56" fmla="*/ 170 w 233"/>
                  <a:gd name="T57" fmla="*/ 17 h 241"/>
                  <a:gd name="T58" fmla="*/ 165 w 233"/>
                  <a:gd name="T59" fmla="*/ 17 h 241"/>
                  <a:gd name="T60" fmla="*/ 162 w 233"/>
                  <a:gd name="T61" fmla="*/ 15 h 241"/>
                  <a:gd name="T62" fmla="*/ 149 w 233"/>
                  <a:gd name="T63" fmla="*/ 15 h 241"/>
                  <a:gd name="T64" fmla="*/ 134 w 233"/>
                  <a:gd name="T65" fmla="*/ 15 h 241"/>
                  <a:gd name="T66" fmla="*/ 117 w 233"/>
                  <a:gd name="T67" fmla="*/ 20 h 241"/>
                  <a:gd name="T68" fmla="*/ 117 w 233"/>
                  <a:gd name="T69" fmla="*/ 23 h 241"/>
                  <a:gd name="T70" fmla="*/ 107 w 233"/>
                  <a:gd name="T71" fmla="*/ 27 h 241"/>
                  <a:gd name="T72" fmla="*/ 99 w 233"/>
                  <a:gd name="T73" fmla="*/ 24 h 241"/>
                  <a:gd name="T74" fmla="*/ 89 w 233"/>
                  <a:gd name="T75" fmla="*/ 20 h 241"/>
                  <a:gd name="T76" fmla="*/ 78 w 233"/>
                  <a:gd name="T77" fmla="*/ 20 h 241"/>
                  <a:gd name="T78" fmla="*/ 75 w 233"/>
                  <a:gd name="T79" fmla="*/ 20 h 241"/>
                  <a:gd name="T80" fmla="*/ 68 w 233"/>
                  <a:gd name="T81" fmla="*/ 20 h 241"/>
                  <a:gd name="T82" fmla="*/ 58 w 233"/>
                  <a:gd name="T83" fmla="*/ 24 h 241"/>
                  <a:gd name="T84" fmla="*/ 58 w 233"/>
                  <a:gd name="T85" fmla="*/ 32 h 241"/>
                  <a:gd name="T86" fmla="*/ 61 w 233"/>
                  <a:gd name="T87" fmla="*/ 35 h 241"/>
                  <a:gd name="T88" fmla="*/ 63 w 233"/>
                  <a:gd name="T89" fmla="*/ 36 h 241"/>
                  <a:gd name="T90" fmla="*/ 57 w 233"/>
                  <a:gd name="T91" fmla="*/ 39 h 241"/>
                  <a:gd name="T92" fmla="*/ 54 w 233"/>
                  <a:gd name="T93" fmla="*/ 45 h 241"/>
                  <a:gd name="T94" fmla="*/ 58 w 233"/>
                  <a:gd name="T95" fmla="*/ 53 h 241"/>
                  <a:gd name="T96" fmla="*/ 55 w 233"/>
                  <a:gd name="T97" fmla="*/ 62 h 241"/>
                  <a:gd name="T98" fmla="*/ 52 w 233"/>
                  <a:gd name="T99" fmla="*/ 68 h 241"/>
                  <a:gd name="T100" fmla="*/ 60 w 233"/>
                  <a:gd name="T101" fmla="*/ 74 h 241"/>
                  <a:gd name="T102" fmla="*/ 78 w 233"/>
                  <a:gd name="T103" fmla="*/ 86 h 241"/>
                  <a:gd name="T104" fmla="*/ 43 w 233"/>
                  <a:gd name="T105" fmla="*/ 128 h 241"/>
                  <a:gd name="T106" fmla="*/ 30 w 233"/>
                  <a:gd name="T107" fmla="*/ 131 h 241"/>
                  <a:gd name="T108" fmla="*/ 25 w 233"/>
                  <a:gd name="T109" fmla="*/ 142 h 241"/>
                  <a:gd name="T110" fmla="*/ 19 w 233"/>
                  <a:gd name="T111" fmla="*/ 143 h 241"/>
                  <a:gd name="T112" fmla="*/ 16 w 233"/>
                  <a:gd name="T113" fmla="*/ 151 h 241"/>
                  <a:gd name="T114" fmla="*/ 18 w 233"/>
                  <a:gd name="T115" fmla="*/ 163 h 241"/>
                  <a:gd name="T116" fmla="*/ 4 w 233"/>
                  <a:gd name="T117" fmla="*/ 188 h 241"/>
                  <a:gd name="T118" fmla="*/ 0 w 233"/>
                  <a:gd name="T119" fmla="*/ 241 h 241"/>
                  <a:gd name="T120" fmla="*/ 3 w 233"/>
                  <a:gd name="T121" fmla="*/ 238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241">
                    <a:moveTo>
                      <a:pt x="3" y="238"/>
                    </a:moveTo>
                    <a:lnTo>
                      <a:pt x="3" y="238"/>
                    </a:lnTo>
                    <a:lnTo>
                      <a:pt x="4" y="238"/>
                    </a:lnTo>
                    <a:lnTo>
                      <a:pt x="6" y="238"/>
                    </a:lnTo>
                    <a:lnTo>
                      <a:pt x="7" y="238"/>
                    </a:lnTo>
                    <a:lnTo>
                      <a:pt x="7" y="236"/>
                    </a:lnTo>
                    <a:lnTo>
                      <a:pt x="9" y="235"/>
                    </a:lnTo>
                    <a:lnTo>
                      <a:pt x="10" y="235"/>
                    </a:lnTo>
                    <a:lnTo>
                      <a:pt x="12" y="235"/>
                    </a:lnTo>
                    <a:lnTo>
                      <a:pt x="12" y="238"/>
                    </a:lnTo>
                    <a:lnTo>
                      <a:pt x="13" y="241"/>
                    </a:lnTo>
                    <a:lnTo>
                      <a:pt x="15" y="241"/>
                    </a:lnTo>
                    <a:lnTo>
                      <a:pt x="18" y="239"/>
                    </a:lnTo>
                    <a:lnTo>
                      <a:pt x="30" y="229"/>
                    </a:lnTo>
                    <a:lnTo>
                      <a:pt x="45" y="221"/>
                    </a:lnTo>
                    <a:lnTo>
                      <a:pt x="183" y="221"/>
                    </a:lnTo>
                    <a:lnTo>
                      <a:pt x="183" y="188"/>
                    </a:lnTo>
                    <a:lnTo>
                      <a:pt x="183" y="185"/>
                    </a:lnTo>
                    <a:lnTo>
                      <a:pt x="183" y="182"/>
                    </a:lnTo>
                    <a:lnTo>
                      <a:pt x="182" y="179"/>
                    </a:lnTo>
                    <a:lnTo>
                      <a:pt x="180" y="178"/>
                    </a:lnTo>
                    <a:lnTo>
                      <a:pt x="180" y="175"/>
                    </a:lnTo>
                    <a:lnTo>
                      <a:pt x="182" y="172"/>
                    </a:lnTo>
                    <a:lnTo>
                      <a:pt x="185" y="170"/>
                    </a:lnTo>
                    <a:lnTo>
                      <a:pt x="186" y="169"/>
                    </a:lnTo>
                    <a:lnTo>
                      <a:pt x="188" y="166"/>
                    </a:lnTo>
                    <a:lnTo>
                      <a:pt x="189" y="163"/>
                    </a:lnTo>
                    <a:lnTo>
                      <a:pt x="191" y="160"/>
                    </a:lnTo>
                    <a:lnTo>
                      <a:pt x="192" y="157"/>
                    </a:lnTo>
                    <a:lnTo>
                      <a:pt x="194" y="152"/>
                    </a:lnTo>
                    <a:lnTo>
                      <a:pt x="195" y="151"/>
                    </a:lnTo>
                    <a:lnTo>
                      <a:pt x="197" y="151"/>
                    </a:lnTo>
                    <a:lnTo>
                      <a:pt x="197" y="151"/>
                    </a:lnTo>
                    <a:lnTo>
                      <a:pt x="198" y="149"/>
                    </a:lnTo>
                    <a:lnTo>
                      <a:pt x="200" y="146"/>
                    </a:lnTo>
                    <a:lnTo>
                      <a:pt x="201" y="142"/>
                    </a:lnTo>
                    <a:lnTo>
                      <a:pt x="204" y="140"/>
                    </a:lnTo>
                    <a:lnTo>
                      <a:pt x="206" y="137"/>
                    </a:lnTo>
                    <a:lnTo>
                      <a:pt x="209" y="134"/>
                    </a:lnTo>
                    <a:lnTo>
                      <a:pt x="212" y="131"/>
                    </a:lnTo>
                    <a:lnTo>
                      <a:pt x="212" y="129"/>
                    </a:lnTo>
                    <a:lnTo>
                      <a:pt x="212" y="128"/>
                    </a:lnTo>
                    <a:lnTo>
                      <a:pt x="212" y="126"/>
                    </a:lnTo>
                    <a:lnTo>
                      <a:pt x="215" y="123"/>
                    </a:lnTo>
                    <a:lnTo>
                      <a:pt x="216" y="120"/>
                    </a:lnTo>
                    <a:lnTo>
                      <a:pt x="219" y="119"/>
                    </a:lnTo>
                    <a:lnTo>
                      <a:pt x="221" y="116"/>
                    </a:lnTo>
                    <a:lnTo>
                      <a:pt x="222" y="111"/>
                    </a:lnTo>
                    <a:lnTo>
                      <a:pt x="225" y="111"/>
                    </a:lnTo>
                    <a:lnTo>
                      <a:pt x="227" y="110"/>
                    </a:lnTo>
                    <a:lnTo>
                      <a:pt x="228" y="108"/>
                    </a:lnTo>
                    <a:lnTo>
                      <a:pt x="233" y="96"/>
                    </a:lnTo>
                    <a:lnTo>
                      <a:pt x="230" y="86"/>
                    </a:lnTo>
                    <a:lnTo>
                      <a:pt x="227" y="74"/>
                    </a:lnTo>
                    <a:lnTo>
                      <a:pt x="224" y="60"/>
                    </a:lnTo>
                    <a:lnTo>
                      <a:pt x="222" y="59"/>
                    </a:lnTo>
                    <a:lnTo>
                      <a:pt x="221" y="56"/>
                    </a:lnTo>
                    <a:lnTo>
                      <a:pt x="218" y="53"/>
                    </a:lnTo>
                    <a:lnTo>
                      <a:pt x="215" y="51"/>
                    </a:lnTo>
                    <a:lnTo>
                      <a:pt x="210" y="48"/>
                    </a:lnTo>
                    <a:lnTo>
                      <a:pt x="209" y="45"/>
                    </a:lnTo>
                    <a:lnTo>
                      <a:pt x="207" y="42"/>
                    </a:lnTo>
                    <a:lnTo>
                      <a:pt x="206" y="39"/>
                    </a:lnTo>
                    <a:lnTo>
                      <a:pt x="204" y="38"/>
                    </a:lnTo>
                    <a:lnTo>
                      <a:pt x="203" y="35"/>
                    </a:lnTo>
                    <a:lnTo>
                      <a:pt x="204" y="32"/>
                    </a:lnTo>
                    <a:lnTo>
                      <a:pt x="206" y="27"/>
                    </a:lnTo>
                    <a:lnTo>
                      <a:pt x="206" y="23"/>
                    </a:lnTo>
                    <a:lnTo>
                      <a:pt x="206" y="20"/>
                    </a:lnTo>
                    <a:lnTo>
                      <a:pt x="203" y="17"/>
                    </a:lnTo>
                    <a:lnTo>
                      <a:pt x="201" y="15"/>
                    </a:lnTo>
                    <a:lnTo>
                      <a:pt x="200" y="15"/>
                    </a:lnTo>
                    <a:lnTo>
                      <a:pt x="198" y="15"/>
                    </a:lnTo>
                    <a:lnTo>
                      <a:pt x="195" y="15"/>
                    </a:lnTo>
                    <a:lnTo>
                      <a:pt x="194" y="14"/>
                    </a:lnTo>
                    <a:lnTo>
                      <a:pt x="191" y="11"/>
                    </a:lnTo>
                    <a:lnTo>
                      <a:pt x="189" y="8"/>
                    </a:lnTo>
                    <a:lnTo>
                      <a:pt x="188" y="5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85" y="0"/>
                    </a:lnTo>
                    <a:lnTo>
                      <a:pt x="183" y="0"/>
                    </a:lnTo>
                    <a:lnTo>
                      <a:pt x="180" y="3"/>
                    </a:lnTo>
                    <a:lnTo>
                      <a:pt x="177" y="6"/>
                    </a:lnTo>
                    <a:lnTo>
                      <a:pt x="176" y="11"/>
                    </a:lnTo>
                    <a:lnTo>
                      <a:pt x="173" y="14"/>
                    </a:lnTo>
                    <a:lnTo>
                      <a:pt x="170" y="17"/>
                    </a:lnTo>
                    <a:lnTo>
                      <a:pt x="167" y="18"/>
                    </a:lnTo>
                    <a:lnTo>
                      <a:pt x="165" y="17"/>
                    </a:lnTo>
                    <a:lnTo>
                      <a:pt x="165" y="17"/>
                    </a:lnTo>
                    <a:lnTo>
                      <a:pt x="164" y="17"/>
                    </a:lnTo>
                    <a:lnTo>
                      <a:pt x="162" y="17"/>
                    </a:lnTo>
                    <a:lnTo>
                      <a:pt x="162" y="15"/>
                    </a:lnTo>
                    <a:lnTo>
                      <a:pt x="158" y="17"/>
                    </a:lnTo>
                    <a:lnTo>
                      <a:pt x="153" y="17"/>
                    </a:lnTo>
                    <a:lnTo>
                      <a:pt x="149" y="15"/>
                    </a:lnTo>
                    <a:lnTo>
                      <a:pt x="144" y="14"/>
                    </a:lnTo>
                    <a:lnTo>
                      <a:pt x="140" y="14"/>
                    </a:lnTo>
                    <a:lnTo>
                      <a:pt x="134" y="15"/>
                    </a:lnTo>
                    <a:lnTo>
                      <a:pt x="129" y="15"/>
                    </a:lnTo>
                    <a:lnTo>
                      <a:pt x="123" y="17"/>
                    </a:lnTo>
                    <a:lnTo>
                      <a:pt x="117" y="20"/>
                    </a:lnTo>
                    <a:lnTo>
                      <a:pt x="117" y="21"/>
                    </a:lnTo>
                    <a:lnTo>
                      <a:pt x="117" y="21"/>
                    </a:lnTo>
                    <a:lnTo>
                      <a:pt x="117" y="23"/>
                    </a:lnTo>
                    <a:lnTo>
                      <a:pt x="113" y="24"/>
                    </a:lnTo>
                    <a:lnTo>
                      <a:pt x="110" y="26"/>
                    </a:lnTo>
                    <a:lnTo>
                      <a:pt x="107" y="27"/>
                    </a:lnTo>
                    <a:lnTo>
                      <a:pt x="104" y="32"/>
                    </a:lnTo>
                    <a:lnTo>
                      <a:pt x="102" y="29"/>
                    </a:lnTo>
                    <a:lnTo>
                      <a:pt x="99" y="24"/>
                    </a:lnTo>
                    <a:lnTo>
                      <a:pt x="98" y="21"/>
                    </a:lnTo>
                    <a:lnTo>
                      <a:pt x="95" y="20"/>
                    </a:lnTo>
                    <a:lnTo>
                      <a:pt x="89" y="20"/>
                    </a:lnTo>
                    <a:lnTo>
                      <a:pt x="84" y="20"/>
                    </a:lnTo>
                    <a:lnTo>
                      <a:pt x="78" y="21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5" y="20"/>
                    </a:lnTo>
                    <a:lnTo>
                      <a:pt x="75" y="20"/>
                    </a:lnTo>
                    <a:lnTo>
                      <a:pt x="74" y="18"/>
                    </a:lnTo>
                    <a:lnTo>
                      <a:pt x="71" y="20"/>
                    </a:lnTo>
                    <a:lnTo>
                      <a:pt x="68" y="20"/>
                    </a:lnTo>
                    <a:lnTo>
                      <a:pt x="64" y="21"/>
                    </a:lnTo>
                    <a:lnTo>
                      <a:pt x="61" y="23"/>
                    </a:lnTo>
                    <a:lnTo>
                      <a:pt x="58" y="24"/>
                    </a:lnTo>
                    <a:lnTo>
                      <a:pt x="58" y="27"/>
                    </a:lnTo>
                    <a:lnTo>
                      <a:pt x="58" y="29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0" y="33"/>
                    </a:lnTo>
                    <a:lnTo>
                      <a:pt x="61" y="35"/>
                    </a:lnTo>
                    <a:lnTo>
                      <a:pt x="61" y="36"/>
                    </a:lnTo>
                    <a:lnTo>
                      <a:pt x="63" y="36"/>
                    </a:lnTo>
                    <a:lnTo>
                      <a:pt x="63" y="36"/>
                    </a:lnTo>
                    <a:lnTo>
                      <a:pt x="61" y="38"/>
                    </a:lnTo>
                    <a:lnTo>
                      <a:pt x="58" y="38"/>
                    </a:lnTo>
                    <a:lnTo>
                      <a:pt x="57" y="39"/>
                    </a:lnTo>
                    <a:lnTo>
                      <a:pt x="55" y="41"/>
                    </a:lnTo>
                    <a:lnTo>
                      <a:pt x="54" y="42"/>
                    </a:lnTo>
                    <a:lnTo>
                      <a:pt x="54" y="45"/>
                    </a:lnTo>
                    <a:lnTo>
                      <a:pt x="55" y="47"/>
                    </a:lnTo>
                    <a:lnTo>
                      <a:pt x="58" y="50"/>
                    </a:lnTo>
                    <a:lnTo>
                      <a:pt x="58" y="53"/>
                    </a:lnTo>
                    <a:lnTo>
                      <a:pt x="58" y="56"/>
                    </a:lnTo>
                    <a:lnTo>
                      <a:pt x="57" y="59"/>
                    </a:lnTo>
                    <a:lnTo>
                      <a:pt x="55" y="62"/>
                    </a:lnTo>
                    <a:lnTo>
                      <a:pt x="55" y="63"/>
                    </a:lnTo>
                    <a:lnTo>
                      <a:pt x="54" y="65"/>
                    </a:lnTo>
                    <a:lnTo>
                      <a:pt x="52" y="68"/>
                    </a:lnTo>
                    <a:lnTo>
                      <a:pt x="51" y="69"/>
                    </a:lnTo>
                    <a:lnTo>
                      <a:pt x="52" y="71"/>
                    </a:lnTo>
                    <a:lnTo>
                      <a:pt x="60" y="74"/>
                    </a:lnTo>
                    <a:lnTo>
                      <a:pt x="68" y="77"/>
                    </a:lnTo>
                    <a:lnTo>
                      <a:pt x="75" y="80"/>
                    </a:lnTo>
                    <a:lnTo>
                      <a:pt x="78" y="86"/>
                    </a:lnTo>
                    <a:lnTo>
                      <a:pt x="64" y="98"/>
                    </a:lnTo>
                    <a:lnTo>
                      <a:pt x="51" y="111"/>
                    </a:lnTo>
                    <a:lnTo>
                      <a:pt x="43" y="128"/>
                    </a:lnTo>
                    <a:lnTo>
                      <a:pt x="39" y="128"/>
                    </a:lnTo>
                    <a:lnTo>
                      <a:pt x="34" y="129"/>
                    </a:lnTo>
                    <a:lnTo>
                      <a:pt x="30" y="131"/>
                    </a:lnTo>
                    <a:lnTo>
                      <a:pt x="28" y="136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2" y="143"/>
                    </a:lnTo>
                    <a:lnTo>
                      <a:pt x="21" y="143"/>
                    </a:lnTo>
                    <a:lnTo>
                      <a:pt x="19" y="143"/>
                    </a:lnTo>
                    <a:lnTo>
                      <a:pt x="18" y="143"/>
                    </a:lnTo>
                    <a:lnTo>
                      <a:pt x="16" y="148"/>
                    </a:lnTo>
                    <a:lnTo>
                      <a:pt x="16" y="151"/>
                    </a:lnTo>
                    <a:lnTo>
                      <a:pt x="18" y="155"/>
                    </a:lnTo>
                    <a:lnTo>
                      <a:pt x="18" y="158"/>
                    </a:lnTo>
                    <a:lnTo>
                      <a:pt x="18" y="163"/>
                    </a:lnTo>
                    <a:lnTo>
                      <a:pt x="15" y="172"/>
                    </a:lnTo>
                    <a:lnTo>
                      <a:pt x="9" y="179"/>
                    </a:lnTo>
                    <a:lnTo>
                      <a:pt x="4" y="188"/>
                    </a:lnTo>
                    <a:lnTo>
                      <a:pt x="3" y="206"/>
                    </a:lnTo>
                    <a:lnTo>
                      <a:pt x="3" y="223"/>
                    </a:lnTo>
                    <a:lnTo>
                      <a:pt x="0" y="241"/>
                    </a:lnTo>
                    <a:lnTo>
                      <a:pt x="1" y="241"/>
                    </a:lnTo>
                    <a:lnTo>
                      <a:pt x="1" y="239"/>
                    </a:lnTo>
                    <a:lnTo>
                      <a:pt x="3" y="23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2" name="Freeform 53"/>
              <p:cNvSpPr>
                <a:spLocks/>
              </p:cNvSpPr>
              <p:nvPr/>
            </p:nvSpPr>
            <p:spPr bwMode="gray">
              <a:xfrm>
                <a:off x="4154" y="1791"/>
                <a:ext cx="633" cy="790"/>
              </a:xfrm>
              <a:custGeom>
                <a:avLst/>
                <a:gdLst>
                  <a:gd name="T0" fmla="*/ 481 w 683"/>
                  <a:gd name="T1" fmla="*/ 665 h 854"/>
                  <a:gd name="T2" fmla="*/ 517 w 683"/>
                  <a:gd name="T3" fmla="*/ 681 h 854"/>
                  <a:gd name="T4" fmla="*/ 550 w 683"/>
                  <a:gd name="T5" fmla="*/ 720 h 854"/>
                  <a:gd name="T6" fmla="*/ 565 w 683"/>
                  <a:gd name="T7" fmla="*/ 754 h 854"/>
                  <a:gd name="T8" fmla="*/ 595 w 683"/>
                  <a:gd name="T9" fmla="*/ 775 h 854"/>
                  <a:gd name="T10" fmla="*/ 603 w 683"/>
                  <a:gd name="T11" fmla="*/ 799 h 854"/>
                  <a:gd name="T12" fmla="*/ 468 w 683"/>
                  <a:gd name="T13" fmla="*/ 838 h 854"/>
                  <a:gd name="T14" fmla="*/ 447 w 683"/>
                  <a:gd name="T15" fmla="*/ 847 h 854"/>
                  <a:gd name="T16" fmla="*/ 432 w 683"/>
                  <a:gd name="T17" fmla="*/ 851 h 854"/>
                  <a:gd name="T18" fmla="*/ 406 w 683"/>
                  <a:gd name="T19" fmla="*/ 842 h 854"/>
                  <a:gd name="T20" fmla="*/ 380 w 683"/>
                  <a:gd name="T21" fmla="*/ 847 h 854"/>
                  <a:gd name="T22" fmla="*/ 347 w 683"/>
                  <a:gd name="T23" fmla="*/ 821 h 854"/>
                  <a:gd name="T24" fmla="*/ 328 w 683"/>
                  <a:gd name="T25" fmla="*/ 808 h 854"/>
                  <a:gd name="T26" fmla="*/ 316 w 683"/>
                  <a:gd name="T27" fmla="*/ 818 h 854"/>
                  <a:gd name="T28" fmla="*/ 262 w 683"/>
                  <a:gd name="T29" fmla="*/ 811 h 854"/>
                  <a:gd name="T30" fmla="*/ 227 w 683"/>
                  <a:gd name="T31" fmla="*/ 767 h 854"/>
                  <a:gd name="T32" fmla="*/ 199 w 683"/>
                  <a:gd name="T33" fmla="*/ 738 h 854"/>
                  <a:gd name="T34" fmla="*/ 190 w 683"/>
                  <a:gd name="T35" fmla="*/ 713 h 854"/>
                  <a:gd name="T36" fmla="*/ 147 w 683"/>
                  <a:gd name="T37" fmla="*/ 686 h 854"/>
                  <a:gd name="T38" fmla="*/ 135 w 683"/>
                  <a:gd name="T39" fmla="*/ 665 h 854"/>
                  <a:gd name="T40" fmla="*/ 119 w 683"/>
                  <a:gd name="T41" fmla="*/ 648 h 854"/>
                  <a:gd name="T42" fmla="*/ 93 w 683"/>
                  <a:gd name="T43" fmla="*/ 632 h 854"/>
                  <a:gd name="T44" fmla="*/ 71 w 683"/>
                  <a:gd name="T45" fmla="*/ 626 h 854"/>
                  <a:gd name="T46" fmla="*/ 72 w 683"/>
                  <a:gd name="T47" fmla="*/ 623 h 854"/>
                  <a:gd name="T48" fmla="*/ 63 w 683"/>
                  <a:gd name="T49" fmla="*/ 561 h 854"/>
                  <a:gd name="T50" fmla="*/ 41 w 683"/>
                  <a:gd name="T51" fmla="*/ 537 h 854"/>
                  <a:gd name="T52" fmla="*/ 45 w 683"/>
                  <a:gd name="T53" fmla="*/ 522 h 854"/>
                  <a:gd name="T54" fmla="*/ 29 w 683"/>
                  <a:gd name="T55" fmla="*/ 480 h 854"/>
                  <a:gd name="T56" fmla="*/ 9 w 683"/>
                  <a:gd name="T57" fmla="*/ 456 h 854"/>
                  <a:gd name="T58" fmla="*/ 11 w 683"/>
                  <a:gd name="T59" fmla="*/ 441 h 854"/>
                  <a:gd name="T60" fmla="*/ 12 w 683"/>
                  <a:gd name="T61" fmla="*/ 421 h 854"/>
                  <a:gd name="T62" fmla="*/ 35 w 683"/>
                  <a:gd name="T63" fmla="*/ 394 h 854"/>
                  <a:gd name="T64" fmla="*/ 32 w 683"/>
                  <a:gd name="T65" fmla="*/ 375 h 854"/>
                  <a:gd name="T66" fmla="*/ 45 w 683"/>
                  <a:gd name="T67" fmla="*/ 345 h 854"/>
                  <a:gd name="T68" fmla="*/ 54 w 683"/>
                  <a:gd name="T69" fmla="*/ 337 h 854"/>
                  <a:gd name="T70" fmla="*/ 81 w 683"/>
                  <a:gd name="T71" fmla="*/ 333 h 854"/>
                  <a:gd name="T72" fmla="*/ 370 w 683"/>
                  <a:gd name="T73" fmla="*/ 42 h 854"/>
                  <a:gd name="T74" fmla="*/ 468 w 683"/>
                  <a:gd name="T75" fmla="*/ 59 h 854"/>
                  <a:gd name="T76" fmla="*/ 505 w 683"/>
                  <a:gd name="T77" fmla="*/ 26 h 854"/>
                  <a:gd name="T78" fmla="*/ 519 w 683"/>
                  <a:gd name="T79" fmla="*/ 14 h 854"/>
                  <a:gd name="T80" fmla="*/ 555 w 683"/>
                  <a:gd name="T81" fmla="*/ 18 h 854"/>
                  <a:gd name="T82" fmla="*/ 592 w 683"/>
                  <a:gd name="T83" fmla="*/ 54 h 854"/>
                  <a:gd name="T84" fmla="*/ 612 w 683"/>
                  <a:gd name="T85" fmla="*/ 122 h 854"/>
                  <a:gd name="T86" fmla="*/ 636 w 683"/>
                  <a:gd name="T87" fmla="*/ 185 h 854"/>
                  <a:gd name="T88" fmla="*/ 663 w 683"/>
                  <a:gd name="T89" fmla="*/ 206 h 854"/>
                  <a:gd name="T90" fmla="*/ 672 w 683"/>
                  <a:gd name="T91" fmla="*/ 227 h 854"/>
                  <a:gd name="T92" fmla="*/ 651 w 683"/>
                  <a:gd name="T93" fmla="*/ 239 h 854"/>
                  <a:gd name="T94" fmla="*/ 623 w 683"/>
                  <a:gd name="T95" fmla="*/ 259 h 854"/>
                  <a:gd name="T96" fmla="*/ 619 w 683"/>
                  <a:gd name="T97" fmla="*/ 287 h 854"/>
                  <a:gd name="T98" fmla="*/ 606 w 683"/>
                  <a:gd name="T99" fmla="*/ 333 h 854"/>
                  <a:gd name="T100" fmla="*/ 603 w 683"/>
                  <a:gd name="T101" fmla="*/ 346 h 854"/>
                  <a:gd name="T102" fmla="*/ 601 w 683"/>
                  <a:gd name="T103" fmla="*/ 412 h 854"/>
                  <a:gd name="T104" fmla="*/ 589 w 683"/>
                  <a:gd name="T105" fmla="*/ 448 h 854"/>
                  <a:gd name="T106" fmla="*/ 559 w 683"/>
                  <a:gd name="T107" fmla="*/ 477 h 854"/>
                  <a:gd name="T108" fmla="*/ 553 w 683"/>
                  <a:gd name="T109" fmla="*/ 493 h 854"/>
                  <a:gd name="T110" fmla="*/ 552 w 683"/>
                  <a:gd name="T111" fmla="*/ 516 h 854"/>
                  <a:gd name="T112" fmla="*/ 547 w 683"/>
                  <a:gd name="T113" fmla="*/ 533 h 854"/>
                  <a:gd name="T114" fmla="*/ 535 w 683"/>
                  <a:gd name="T115" fmla="*/ 531 h 854"/>
                  <a:gd name="T116" fmla="*/ 526 w 683"/>
                  <a:gd name="T117" fmla="*/ 557 h 854"/>
                  <a:gd name="T118" fmla="*/ 511 w 683"/>
                  <a:gd name="T119" fmla="*/ 636 h 854"/>
                  <a:gd name="T120" fmla="*/ 487 w 683"/>
                  <a:gd name="T121" fmla="*/ 639 h 854"/>
                  <a:gd name="T122" fmla="*/ 474 w 683"/>
                  <a:gd name="T123" fmla="*/ 64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3" h="854">
                    <a:moveTo>
                      <a:pt x="474" y="651"/>
                    </a:moveTo>
                    <a:lnTo>
                      <a:pt x="475" y="653"/>
                    </a:lnTo>
                    <a:lnTo>
                      <a:pt x="475" y="656"/>
                    </a:lnTo>
                    <a:lnTo>
                      <a:pt x="474" y="657"/>
                    </a:lnTo>
                    <a:lnTo>
                      <a:pt x="474" y="660"/>
                    </a:lnTo>
                    <a:lnTo>
                      <a:pt x="472" y="662"/>
                    </a:lnTo>
                    <a:lnTo>
                      <a:pt x="474" y="662"/>
                    </a:lnTo>
                    <a:lnTo>
                      <a:pt x="481" y="665"/>
                    </a:lnTo>
                    <a:lnTo>
                      <a:pt x="489" y="665"/>
                    </a:lnTo>
                    <a:lnTo>
                      <a:pt x="498" y="668"/>
                    </a:lnTo>
                    <a:lnTo>
                      <a:pt x="504" y="674"/>
                    </a:lnTo>
                    <a:lnTo>
                      <a:pt x="507" y="675"/>
                    </a:lnTo>
                    <a:lnTo>
                      <a:pt x="510" y="677"/>
                    </a:lnTo>
                    <a:lnTo>
                      <a:pt x="513" y="678"/>
                    </a:lnTo>
                    <a:lnTo>
                      <a:pt x="516" y="680"/>
                    </a:lnTo>
                    <a:lnTo>
                      <a:pt x="517" y="681"/>
                    </a:lnTo>
                    <a:lnTo>
                      <a:pt x="520" y="684"/>
                    </a:lnTo>
                    <a:lnTo>
                      <a:pt x="522" y="687"/>
                    </a:lnTo>
                    <a:lnTo>
                      <a:pt x="523" y="690"/>
                    </a:lnTo>
                    <a:lnTo>
                      <a:pt x="531" y="698"/>
                    </a:lnTo>
                    <a:lnTo>
                      <a:pt x="538" y="702"/>
                    </a:lnTo>
                    <a:lnTo>
                      <a:pt x="544" y="708"/>
                    </a:lnTo>
                    <a:lnTo>
                      <a:pt x="550" y="716"/>
                    </a:lnTo>
                    <a:lnTo>
                      <a:pt x="550" y="720"/>
                    </a:lnTo>
                    <a:lnTo>
                      <a:pt x="552" y="725"/>
                    </a:lnTo>
                    <a:lnTo>
                      <a:pt x="552" y="728"/>
                    </a:lnTo>
                    <a:lnTo>
                      <a:pt x="552" y="732"/>
                    </a:lnTo>
                    <a:lnTo>
                      <a:pt x="553" y="737"/>
                    </a:lnTo>
                    <a:lnTo>
                      <a:pt x="558" y="742"/>
                    </a:lnTo>
                    <a:lnTo>
                      <a:pt x="561" y="746"/>
                    </a:lnTo>
                    <a:lnTo>
                      <a:pt x="564" y="751"/>
                    </a:lnTo>
                    <a:lnTo>
                      <a:pt x="565" y="754"/>
                    </a:lnTo>
                    <a:lnTo>
                      <a:pt x="567" y="758"/>
                    </a:lnTo>
                    <a:lnTo>
                      <a:pt x="568" y="763"/>
                    </a:lnTo>
                    <a:lnTo>
                      <a:pt x="571" y="764"/>
                    </a:lnTo>
                    <a:lnTo>
                      <a:pt x="579" y="767"/>
                    </a:lnTo>
                    <a:lnTo>
                      <a:pt x="585" y="767"/>
                    </a:lnTo>
                    <a:lnTo>
                      <a:pt x="592" y="769"/>
                    </a:lnTo>
                    <a:lnTo>
                      <a:pt x="595" y="773"/>
                    </a:lnTo>
                    <a:lnTo>
                      <a:pt x="595" y="775"/>
                    </a:lnTo>
                    <a:lnTo>
                      <a:pt x="594" y="778"/>
                    </a:lnTo>
                    <a:lnTo>
                      <a:pt x="592" y="782"/>
                    </a:lnTo>
                    <a:lnTo>
                      <a:pt x="592" y="785"/>
                    </a:lnTo>
                    <a:lnTo>
                      <a:pt x="592" y="788"/>
                    </a:lnTo>
                    <a:lnTo>
                      <a:pt x="594" y="791"/>
                    </a:lnTo>
                    <a:lnTo>
                      <a:pt x="597" y="794"/>
                    </a:lnTo>
                    <a:lnTo>
                      <a:pt x="601" y="796"/>
                    </a:lnTo>
                    <a:lnTo>
                      <a:pt x="603" y="799"/>
                    </a:lnTo>
                    <a:lnTo>
                      <a:pt x="606" y="802"/>
                    </a:lnTo>
                    <a:lnTo>
                      <a:pt x="532" y="802"/>
                    </a:lnTo>
                    <a:lnTo>
                      <a:pt x="504" y="838"/>
                    </a:lnTo>
                    <a:lnTo>
                      <a:pt x="502" y="839"/>
                    </a:lnTo>
                    <a:lnTo>
                      <a:pt x="502" y="841"/>
                    </a:lnTo>
                    <a:lnTo>
                      <a:pt x="489" y="841"/>
                    </a:lnTo>
                    <a:lnTo>
                      <a:pt x="475" y="838"/>
                    </a:lnTo>
                    <a:lnTo>
                      <a:pt x="468" y="838"/>
                    </a:lnTo>
                    <a:lnTo>
                      <a:pt x="459" y="841"/>
                    </a:lnTo>
                    <a:lnTo>
                      <a:pt x="450" y="841"/>
                    </a:lnTo>
                    <a:lnTo>
                      <a:pt x="450" y="842"/>
                    </a:lnTo>
                    <a:lnTo>
                      <a:pt x="450" y="842"/>
                    </a:lnTo>
                    <a:lnTo>
                      <a:pt x="448" y="844"/>
                    </a:lnTo>
                    <a:lnTo>
                      <a:pt x="447" y="844"/>
                    </a:lnTo>
                    <a:lnTo>
                      <a:pt x="447" y="844"/>
                    </a:lnTo>
                    <a:lnTo>
                      <a:pt x="447" y="847"/>
                    </a:lnTo>
                    <a:lnTo>
                      <a:pt x="442" y="847"/>
                    </a:lnTo>
                    <a:lnTo>
                      <a:pt x="439" y="848"/>
                    </a:lnTo>
                    <a:lnTo>
                      <a:pt x="436" y="851"/>
                    </a:lnTo>
                    <a:lnTo>
                      <a:pt x="436" y="853"/>
                    </a:lnTo>
                    <a:lnTo>
                      <a:pt x="436" y="853"/>
                    </a:lnTo>
                    <a:lnTo>
                      <a:pt x="436" y="854"/>
                    </a:lnTo>
                    <a:lnTo>
                      <a:pt x="435" y="854"/>
                    </a:lnTo>
                    <a:lnTo>
                      <a:pt x="432" y="851"/>
                    </a:lnTo>
                    <a:lnTo>
                      <a:pt x="427" y="847"/>
                    </a:lnTo>
                    <a:lnTo>
                      <a:pt x="424" y="842"/>
                    </a:lnTo>
                    <a:lnTo>
                      <a:pt x="423" y="844"/>
                    </a:lnTo>
                    <a:lnTo>
                      <a:pt x="420" y="845"/>
                    </a:lnTo>
                    <a:lnTo>
                      <a:pt x="415" y="847"/>
                    </a:lnTo>
                    <a:lnTo>
                      <a:pt x="412" y="845"/>
                    </a:lnTo>
                    <a:lnTo>
                      <a:pt x="409" y="844"/>
                    </a:lnTo>
                    <a:lnTo>
                      <a:pt x="406" y="842"/>
                    </a:lnTo>
                    <a:lnTo>
                      <a:pt x="403" y="842"/>
                    </a:lnTo>
                    <a:lnTo>
                      <a:pt x="400" y="842"/>
                    </a:lnTo>
                    <a:lnTo>
                      <a:pt x="397" y="844"/>
                    </a:lnTo>
                    <a:lnTo>
                      <a:pt x="394" y="847"/>
                    </a:lnTo>
                    <a:lnTo>
                      <a:pt x="391" y="848"/>
                    </a:lnTo>
                    <a:lnTo>
                      <a:pt x="389" y="850"/>
                    </a:lnTo>
                    <a:lnTo>
                      <a:pt x="386" y="850"/>
                    </a:lnTo>
                    <a:lnTo>
                      <a:pt x="380" y="847"/>
                    </a:lnTo>
                    <a:lnTo>
                      <a:pt x="376" y="842"/>
                    </a:lnTo>
                    <a:lnTo>
                      <a:pt x="370" y="838"/>
                    </a:lnTo>
                    <a:lnTo>
                      <a:pt x="367" y="836"/>
                    </a:lnTo>
                    <a:lnTo>
                      <a:pt x="364" y="835"/>
                    </a:lnTo>
                    <a:lnTo>
                      <a:pt x="361" y="835"/>
                    </a:lnTo>
                    <a:lnTo>
                      <a:pt x="358" y="833"/>
                    </a:lnTo>
                    <a:lnTo>
                      <a:pt x="352" y="827"/>
                    </a:lnTo>
                    <a:lnTo>
                      <a:pt x="347" y="821"/>
                    </a:lnTo>
                    <a:lnTo>
                      <a:pt x="343" y="815"/>
                    </a:lnTo>
                    <a:lnTo>
                      <a:pt x="341" y="814"/>
                    </a:lnTo>
                    <a:lnTo>
                      <a:pt x="338" y="812"/>
                    </a:lnTo>
                    <a:lnTo>
                      <a:pt x="335" y="809"/>
                    </a:lnTo>
                    <a:lnTo>
                      <a:pt x="332" y="808"/>
                    </a:lnTo>
                    <a:lnTo>
                      <a:pt x="331" y="806"/>
                    </a:lnTo>
                    <a:lnTo>
                      <a:pt x="329" y="806"/>
                    </a:lnTo>
                    <a:lnTo>
                      <a:pt x="328" y="808"/>
                    </a:lnTo>
                    <a:lnTo>
                      <a:pt x="326" y="808"/>
                    </a:lnTo>
                    <a:lnTo>
                      <a:pt x="325" y="811"/>
                    </a:lnTo>
                    <a:lnTo>
                      <a:pt x="323" y="812"/>
                    </a:lnTo>
                    <a:lnTo>
                      <a:pt x="323" y="815"/>
                    </a:lnTo>
                    <a:lnTo>
                      <a:pt x="322" y="815"/>
                    </a:lnTo>
                    <a:lnTo>
                      <a:pt x="320" y="817"/>
                    </a:lnTo>
                    <a:lnTo>
                      <a:pt x="319" y="817"/>
                    </a:lnTo>
                    <a:lnTo>
                      <a:pt x="316" y="818"/>
                    </a:lnTo>
                    <a:lnTo>
                      <a:pt x="313" y="818"/>
                    </a:lnTo>
                    <a:lnTo>
                      <a:pt x="310" y="817"/>
                    </a:lnTo>
                    <a:lnTo>
                      <a:pt x="307" y="815"/>
                    </a:lnTo>
                    <a:lnTo>
                      <a:pt x="302" y="814"/>
                    </a:lnTo>
                    <a:lnTo>
                      <a:pt x="299" y="814"/>
                    </a:lnTo>
                    <a:lnTo>
                      <a:pt x="287" y="817"/>
                    </a:lnTo>
                    <a:lnTo>
                      <a:pt x="275" y="817"/>
                    </a:lnTo>
                    <a:lnTo>
                      <a:pt x="262" y="811"/>
                    </a:lnTo>
                    <a:lnTo>
                      <a:pt x="251" y="800"/>
                    </a:lnTo>
                    <a:lnTo>
                      <a:pt x="244" y="788"/>
                    </a:lnTo>
                    <a:lnTo>
                      <a:pt x="242" y="787"/>
                    </a:lnTo>
                    <a:lnTo>
                      <a:pt x="241" y="787"/>
                    </a:lnTo>
                    <a:lnTo>
                      <a:pt x="239" y="787"/>
                    </a:lnTo>
                    <a:lnTo>
                      <a:pt x="233" y="784"/>
                    </a:lnTo>
                    <a:lnTo>
                      <a:pt x="230" y="776"/>
                    </a:lnTo>
                    <a:lnTo>
                      <a:pt x="227" y="767"/>
                    </a:lnTo>
                    <a:lnTo>
                      <a:pt x="226" y="758"/>
                    </a:lnTo>
                    <a:lnTo>
                      <a:pt x="223" y="751"/>
                    </a:lnTo>
                    <a:lnTo>
                      <a:pt x="220" y="749"/>
                    </a:lnTo>
                    <a:lnTo>
                      <a:pt x="217" y="748"/>
                    </a:lnTo>
                    <a:lnTo>
                      <a:pt x="212" y="746"/>
                    </a:lnTo>
                    <a:lnTo>
                      <a:pt x="208" y="745"/>
                    </a:lnTo>
                    <a:lnTo>
                      <a:pt x="203" y="743"/>
                    </a:lnTo>
                    <a:lnTo>
                      <a:pt x="199" y="738"/>
                    </a:lnTo>
                    <a:lnTo>
                      <a:pt x="194" y="734"/>
                    </a:lnTo>
                    <a:lnTo>
                      <a:pt x="191" y="729"/>
                    </a:lnTo>
                    <a:lnTo>
                      <a:pt x="187" y="723"/>
                    </a:lnTo>
                    <a:lnTo>
                      <a:pt x="187" y="722"/>
                    </a:lnTo>
                    <a:lnTo>
                      <a:pt x="187" y="719"/>
                    </a:lnTo>
                    <a:lnTo>
                      <a:pt x="187" y="716"/>
                    </a:lnTo>
                    <a:lnTo>
                      <a:pt x="190" y="713"/>
                    </a:lnTo>
                    <a:lnTo>
                      <a:pt x="190" y="713"/>
                    </a:lnTo>
                    <a:lnTo>
                      <a:pt x="188" y="713"/>
                    </a:lnTo>
                    <a:lnTo>
                      <a:pt x="185" y="713"/>
                    </a:lnTo>
                    <a:lnTo>
                      <a:pt x="184" y="711"/>
                    </a:lnTo>
                    <a:lnTo>
                      <a:pt x="182" y="710"/>
                    </a:lnTo>
                    <a:lnTo>
                      <a:pt x="173" y="701"/>
                    </a:lnTo>
                    <a:lnTo>
                      <a:pt x="162" y="695"/>
                    </a:lnTo>
                    <a:lnTo>
                      <a:pt x="150" y="689"/>
                    </a:lnTo>
                    <a:lnTo>
                      <a:pt x="147" y="686"/>
                    </a:lnTo>
                    <a:lnTo>
                      <a:pt x="144" y="683"/>
                    </a:lnTo>
                    <a:lnTo>
                      <a:pt x="143" y="678"/>
                    </a:lnTo>
                    <a:lnTo>
                      <a:pt x="143" y="672"/>
                    </a:lnTo>
                    <a:lnTo>
                      <a:pt x="144" y="668"/>
                    </a:lnTo>
                    <a:lnTo>
                      <a:pt x="143" y="668"/>
                    </a:lnTo>
                    <a:lnTo>
                      <a:pt x="140" y="666"/>
                    </a:lnTo>
                    <a:lnTo>
                      <a:pt x="137" y="665"/>
                    </a:lnTo>
                    <a:lnTo>
                      <a:pt x="135" y="665"/>
                    </a:lnTo>
                    <a:lnTo>
                      <a:pt x="135" y="665"/>
                    </a:lnTo>
                    <a:lnTo>
                      <a:pt x="135" y="665"/>
                    </a:lnTo>
                    <a:lnTo>
                      <a:pt x="135" y="666"/>
                    </a:lnTo>
                    <a:lnTo>
                      <a:pt x="134" y="666"/>
                    </a:lnTo>
                    <a:lnTo>
                      <a:pt x="134" y="666"/>
                    </a:lnTo>
                    <a:lnTo>
                      <a:pt x="132" y="657"/>
                    </a:lnTo>
                    <a:lnTo>
                      <a:pt x="126" y="651"/>
                    </a:lnTo>
                    <a:lnTo>
                      <a:pt x="119" y="648"/>
                    </a:lnTo>
                    <a:lnTo>
                      <a:pt x="111" y="647"/>
                    </a:lnTo>
                    <a:lnTo>
                      <a:pt x="102" y="645"/>
                    </a:lnTo>
                    <a:lnTo>
                      <a:pt x="102" y="642"/>
                    </a:lnTo>
                    <a:lnTo>
                      <a:pt x="102" y="641"/>
                    </a:lnTo>
                    <a:lnTo>
                      <a:pt x="101" y="638"/>
                    </a:lnTo>
                    <a:lnTo>
                      <a:pt x="99" y="636"/>
                    </a:lnTo>
                    <a:lnTo>
                      <a:pt x="96" y="633"/>
                    </a:lnTo>
                    <a:lnTo>
                      <a:pt x="93" y="632"/>
                    </a:lnTo>
                    <a:lnTo>
                      <a:pt x="89" y="630"/>
                    </a:lnTo>
                    <a:lnTo>
                      <a:pt x="86" y="630"/>
                    </a:lnTo>
                    <a:lnTo>
                      <a:pt x="83" y="630"/>
                    </a:lnTo>
                    <a:lnTo>
                      <a:pt x="80" y="630"/>
                    </a:lnTo>
                    <a:lnTo>
                      <a:pt x="77" y="630"/>
                    </a:lnTo>
                    <a:lnTo>
                      <a:pt x="74" y="630"/>
                    </a:lnTo>
                    <a:lnTo>
                      <a:pt x="71" y="629"/>
                    </a:lnTo>
                    <a:lnTo>
                      <a:pt x="71" y="626"/>
                    </a:lnTo>
                    <a:lnTo>
                      <a:pt x="71" y="626"/>
                    </a:lnTo>
                    <a:lnTo>
                      <a:pt x="71" y="626"/>
                    </a:lnTo>
                    <a:lnTo>
                      <a:pt x="72" y="626"/>
                    </a:lnTo>
                    <a:lnTo>
                      <a:pt x="74" y="626"/>
                    </a:lnTo>
                    <a:lnTo>
                      <a:pt x="74" y="626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2" y="623"/>
                    </a:lnTo>
                    <a:lnTo>
                      <a:pt x="71" y="621"/>
                    </a:lnTo>
                    <a:lnTo>
                      <a:pt x="71" y="618"/>
                    </a:lnTo>
                    <a:lnTo>
                      <a:pt x="71" y="612"/>
                    </a:lnTo>
                    <a:lnTo>
                      <a:pt x="74" y="606"/>
                    </a:lnTo>
                    <a:lnTo>
                      <a:pt x="75" y="599"/>
                    </a:lnTo>
                    <a:lnTo>
                      <a:pt x="75" y="590"/>
                    </a:lnTo>
                    <a:lnTo>
                      <a:pt x="72" y="578"/>
                    </a:lnTo>
                    <a:lnTo>
                      <a:pt x="63" y="561"/>
                    </a:lnTo>
                    <a:lnTo>
                      <a:pt x="56" y="552"/>
                    </a:lnTo>
                    <a:lnTo>
                      <a:pt x="48" y="548"/>
                    </a:lnTo>
                    <a:lnTo>
                      <a:pt x="45" y="546"/>
                    </a:lnTo>
                    <a:lnTo>
                      <a:pt x="44" y="545"/>
                    </a:lnTo>
                    <a:lnTo>
                      <a:pt x="44" y="543"/>
                    </a:lnTo>
                    <a:lnTo>
                      <a:pt x="42" y="540"/>
                    </a:lnTo>
                    <a:lnTo>
                      <a:pt x="41" y="537"/>
                    </a:lnTo>
                    <a:lnTo>
                      <a:pt x="41" y="537"/>
                    </a:lnTo>
                    <a:lnTo>
                      <a:pt x="39" y="537"/>
                    </a:lnTo>
                    <a:lnTo>
                      <a:pt x="38" y="536"/>
                    </a:lnTo>
                    <a:lnTo>
                      <a:pt x="39" y="536"/>
                    </a:lnTo>
                    <a:lnTo>
                      <a:pt x="41" y="534"/>
                    </a:lnTo>
                    <a:lnTo>
                      <a:pt x="44" y="531"/>
                    </a:lnTo>
                    <a:lnTo>
                      <a:pt x="45" y="528"/>
                    </a:lnTo>
                    <a:lnTo>
                      <a:pt x="47" y="524"/>
                    </a:lnTo>
                    <a:lnTo>
                      <a:pt x="45" y="522"/>
                    </a:lnTo>
                    <a:lnTo>
                      <a:pt x="45" y="521"/>
                    </a:lnTo>
                    <a:lnTo>
                      <a:pt x="44" y="519"/>
                    </a:lnTo>
                    <a:lnTo>
                      <a:pt x="38" y="517"/>
                    </a:lnTo>
                    <a:lnTo>
                      <a:pt x="33" y="513"/>
                    </a:lnTo>
                    <a:lnTo>
                      <a:pt x="29" y="508"/>
                    </a:lnTo>
                    <a:lnTo>
                      <a:pt x="27" y="499"/>
                    </a:lnTo>
                    <a:lnTo>
                      <a:pt x="29" y="490"/>
                    </a:lnTo>
                    <a:lnTo>
                      <a:pt x="29" y="480"/>
                    </a:lnTo>
                    <a:lnTo>
                      <a:pt x="27" y="475"/>
                    </a:lnTo>
                    <a:lnTo>
                      <a:pt x="24" y="472"/>
                    </a:lnTo>
                    <a:lnTo>
                      <a:pt x="21" y="469"/>
                    </a:lnTo>
                    <a:lnTo>
                      <a:pt x="18" y="465"/>
                    </a:lnTo>
                    <a:lnTo>
                      <a:pt x="15" y="459"/>
                    </a:lnTo>
                    <a:lnTo>
                      <a:pt x="14" y="451"/>
                    </a:lnTo>
                    <a:lnTo>
                      <a:pt x="12" y="454"/>
                    </a:lnTo>
                    <a:lnTo>
                      <a:pt x="9" y="456"/>
                    </a:lnTo>
                    <a:lnTo>
                      <a:pt x="6" y="457"/>
                    </a:lnTo>
                    <a:lnTo>
                      <a:pt x="3" y="457"/>
                    </a:lnTo>
                    <a:lnTo>
                      <a:pt x="2" y="457"/>
                    </a:lnTo>
                    <a:lnTo>
                      <a:pt x="0" y="453"/>
                    </a:lnTo>
                    <a:lnTo>
                      <a:pt x="2" y="450"/>
                    </a:lnTo>
                    <a:lnTo>
                      <a:pt x="3" y="447"/>
                    </a:lnTo>
                    <a:lnTo>
                      <a:pt x="6" y="444"/>
                    </a:lnTo>
                    <a:lnTo>
                      <a:pt x="11" y="441"/>
                    </a:lnTo>
                    <a:lnTo>
                      <a:pt x="15" y="439"/>
                    </a:lnTo>
                    <a:lnTo>
                      <a:pt x="17" y="438"/>
                    </a:lnTo>
                    <a:lnTo>
                      <a:pt x="17" y="436"/>
                    </a:lnTo>
                    <a:lnTo>
                      <a:pt x="17" y="433"/>
                    </a:lnTo>
                    <a:lnTo>
                      <a:pt x="17" y="432"/>
                    </a:lnTo>
                    <a:lnTo>
                      <a:pt x="15" y="429"/>
                    </a:lnTo>
                    <a:lnTo>
                      <a:pt x="14" y="426"/>
                    </a:lnTo>
                    <a:lnTo>
                      <a:pt x="12" y="421"/>
                    </a:lnTo>
                    <a:lnTo>
                      <a:pt x="11" y="417"/>
                    </a:lnTo>
                    <a:lnTo>
                      <a:pt x="12" y="414"/>
                    </a:lnTo>
                    <a:lnTo>
                      <a:pt x="14" y="409"/>
                    </a:lnTo>
                    <a:lnTo>
                      <a:pt x="17" y="408"/>
                    </a:lnTo>
                    <a:lnTo>
                      <a:pt x="26" y="402"/>
                    </a:lnTo>
                    <a:lnTo>
                      <a:pt x="35" y="397"/>
                    </a:lnTo>
                    <a:lnTo>
                      <a:pt x="36" y="396"/>
                    </a:lnTo>
                    <a:lnTo>
                      <a:pt x="35" y="394"/>
                    </a:lnTo>
                    <a:lnTo>
                      <a:pt x="35" y="393"/>
                    </a:lnTo>
                    <a:lnTo>
                      <a:pt x="32" y="391"/>
                    </a:lnTo>
                    <a:lnTo>
                      <a:pt x="30" y="390"/>
                    </a:lnTo>
                    <a:lnTo>
                      <a:pt x="29" y="387"/>
                    </a:lnTo>
                    <a:lnTo>
                      <a:pt x="27" y="384"/>
                    </a:lnTo>
                    <a:lnTo>
                      <a:pt x="27" y="381"/>
                    </a:lnTo>
                    <a:lnTo>
                      <a:pt x="29" y="378"/>
                    </a:lnTo>
                    <a:lnTo>
                      <a:pt x="32" y="375"/>
                    </a:lnTo>
                    <a:lnTo>
                      <a:pt x="35" y="372"/>
                    </a:lnTo>
                    <a:lnTo>
                      <a:pt x="36" y="367"/>
                    </a:lnTo>
                    <a:lnTo>
                      <a:pt x="38" y="363"/>
                    </a:lnTo>
                    <a:lnTo>
                      <a:pt x="39" y="360"/>
                    </a:lnTo>
                    <a:lnTo>
                      <a:pt x="42" y="355"/>
                    </a:lnTo>
                    <a:lnTo>
                      <a:pt x="45" y="352"/>
                    </a:lnTo>
                    <a:lnTo>
                      <a:pt x="45" y="349"/>
                    </a:lnTo>
                    <a:lnTo>
                      <a:pt x="45" y="345"/>
                    </a:lnTo>
                    <a:lnTo>
                      <a:pt x="45" y="340"/>
                    </a:lnTo>
                    <a:lnTo>
                      <a:pt x="47" y="337"/>
                    </a:lnTo>
                    <a:lnTo>
                      <a:pt x="48" y="337"/>
                    </a:lnTo>
                    <a:lnTo>
                      <a:pt x="48" y="336"/>
                    </a:lnTo>
                    <a:lnTo>
                      <a:pt x="50" y="334"/>
                    </a:lnTo>
                    <a:lnTo>
                      <a:pt x="50" y="334"/>
                    </a:lnTo>
                    <a:lnTo>
                      <a:pt x="51" y="334"/>
                    </a:lnTo>
                    <a:lnTo>
                      <a:pt x="54" y="337"/>
                    </a:lnTo>
                    <a:lnTo>
                      <a:pt x="57" y="340"/>
                    </a:lnTo>
                    <a:lnTo>
                      <a:pt x="62" y="340"/>
                    </a:lnTo>
                    <a:lnTo>
                      <a:pt x="65" y="339"/>
                    </a:lnTo>
                    <a:lnTo>
                      <a:pt x="68" y="337"/>
                    </a:lnTo>
                    <a:lnTo>
                      <a:pt x="71" y="334"/>
                    </a:lnTo>
                    <a:lnTo>
                      <a:pt x="72" y="333"/>
                    </a:lnTo>
                    <a:lnTo>
                      <a:pt x="77" y="331"/>
                    </a:lnTo>
                    <a:lnTo>
                      <a:pt x="81" y="333"/>
                    </a:lnTo>
                    <a:lnTo>
                      <a:pt x="86" y="336"/>
                    </a:lnTo>
                    <a:lnTo>
                      <a:pt x="74" y="142"/>
                    </a:lnTo>
                    <a:lnTo>
                      <a:pt x="111" y="140"/>
                    </a:lnTo>
                    <a:lnTo>
                      <a:pt x="110" y="57"/>
                    </a:lnTo>
                    <a:lnTo>
                      <a:pt x="359" y="51"/>
                    </a:lnTo>
                    <a:lnTo>
                      <a:pt x="361" y="50"/>
                    </a:lnTo>
                    <a:lnTo>
                      <a:pt x="365" y="45"/>
                    </a:lnTo>
                    <a:lnTo>
                      <a:pt x="370" y="42"/>
                    </a:lnTo>
                    <a:lnTo>
                      <a:pt x="377" y="42"/>
                    </a:lnTo>
                    <a:lnTo>
                      <a:pt x="385" y="50"/>
                    </a:lnTo>
                    <a:lnTo>
                      <a:pt x="439" y="50"/>
                    </a:lnTo>
                    <a:lnTo>
                      <a:pt x="441" y="51"/>
                    </a:lnTo>
                    <a:lnTo>
                      <a:pt x="445" y="54"/>
                    </a:lnTo>
                    <a:lnTo>
                      <a:pt x="451" y="57"/>
                    </a:lnTo>
                    <a:lnTo>
                      <a:pt x="459" y="60"/>
                    </a:lnTo>
                    <a:lnTo>
                      <a:pt x="468" y="59"/>
                    </a:lnTo>
                    <a:lnTo>
                      <a:pt x="475" y="53"/>
                    </a:lnTo>
                    <a:lnTo>
                      <a:pt x="481" y="39"/>
                    </a:lnTo>
                    <a:lnTo>
                      <a:pt x="496" y="38"/>
                    </a:lnTo>
                    <a:lnTo>
                      <a:pt x="498" y="36"/>
                    </a:lnTo>
                    <a:lnTo>
                      <a:pt x="499" y="36"/>
                    </a:lnTo>
                    <a:lnTo>
                      <a:pt x="501" y="33"/>
                    </a:lnTo>
                    <a:lnTo>
                      <a:pt x="504" y="30"/>
                    </a:lnTo>
                    <a:lnTo>
                      <a:pt x="505" y="26"/>
                    </a:lnTo>
                    <a:lnTo>
                      <a:pt x="507" y="20"/>
                    </a:lnTo>
                    <a:lnTo>
                      <a:pt x="508" y="17"/>
                    </a:lnTo>
                    <a:lnTo>
                      <a:pt x="510" y="14"/>
                    </a:lnTo>
                    <a:lnTo>
                      <a:pt x="511" y="12"/>
                    </a:lnTo>
                    <a:lnTo>
                      <a:pt x="513" y="12"/>
                    </a:lnTo>
                    <a:lnTo>
                      <a:pt x="516" y="12"/>
                    </a:lnTo>
                    <a:lnTo>
                      <a:pt x="517" y="12"/>
                    </a:lnTo>
                    <a:lnTo>
                      <a:pt x="519" y="14"/>
                    </a:lnTo>
                    <a:lnTo>
                      <a:pt x="519" y="14"/>
                    </a:lnTo>
                    <a:lnTo>
                      <a:pt x="538" y="0"/>
                    </a:lnTo>
                    <a:lnTo>
                      <a:pt x="540" y="5"/>
                    </a:lnTo>
                    <a:lnTo>
                      <a:pt x="543" y="8"/>
                    </a:lnTo>
                    <a:lnTo>
                      <a:pt x="546" y="12"/>
                    </a:lnTo>
                    <a:lnTo>
                      <a:pt x="547" y="15"/>
                    </a:lnTo>
                    <a:lnTo>
                      <a:pt x="552" y="17"/>
                    </a:lnTo>
                    <a:lnTo>
                      <a:pt x="555" y="18"/>
                    </a:lnTo>
                    <a:lnTo>
                      <a:pt x="559" y="18"/>
                    </a:lnTo>
                    <a:lnTo>
                      <a:pt x="562" y="20"/>
                    </a:lnTo>
                    <a:lnTo>
                      <a:pt x="565" y="23"/>
                    </a:lnTo>
                    <a:lnTo>
                      <a:pt x="568" y="26"/>
                    </a:lnTo>
                    <a:lnTo>
                      <a:pt x="576" y="30"/>
                    </a:lnTo>
                    <a:lnTo>
                      <a:pt x="585" y="36"/>
                    </a:lnTo>
                    <a:lnTo>
                      <a:pt x="589" y="44"/>
                    </a:lnTo>
                    <a:lnTo>
                      <a:pt x="592" y="54"/>
                    </a:lnTo>
                    <a:lnTo>
                      <a:pt x="592" y="59"/>
                    </a:lnTo>
                    <a:lnTo>
                      <a:pt x="594" y="65"/>
                    </a:lnTo>
                    <a:lnTo>
                      <a:pt x="597" y="71"/>
                    </a:lnTo>
                    <a:lnTo>
                      <a:pt x="603" y="91"/>
                    </a:lnTo>
                    <a:lnTo>
                      <a:pt x="606" y="113"/>
                    </a:lnTo>
                    <a:lnTo>
                      <a:pt x="607" y="116"/>
                    </a:lnTo>
                    <a:lnTo>
                      <a:pt x="610" y="119"/>
                    </a:lnTo>
                    <a:lnTo>
                      <a:pt x="612" y="122"/>
                    </a:lnTo>
                    <a:lnTo>
                      <a:pt x="612" y="125"/>
                    </a:lnTo>
                    <a:lnTo>
                      <a:pt x="613" y="142"/>
                    </a:lnTo>
                    <a:lnTo>
                      <a:pt x="619" y="158"/>
                    </a:lnTo>
                    <a:lnTo>
                      <a:pt x="626" y="175"/>
                    </a:lnTo>
                    <a:lnTo>
                      <a:pt x="627" y="178"/>
                    </a:lnTo>
                    <a:lnTo>
                      <a:pt x="630" y="181"/>
                    </a:lnTo>
                    <a:lnTo>
                      <a:pt x="633" y="182"/>
                    </a:lnTo>
                    <a:lnTo>
                      <a:pt x="636" y="185"/>
                    </a:lnTo>
                    <a:lnTo>
                      <a:pt x="639" y="188"/>
                    </a:lnTo>
                    <a:lnTo>
                      <a:pt x="642" y="190"/>
                    </a:lnTo>
                    <a:lnTo>
                      <a:pt x="644" y="193"/>
                    </a:lnTo>
                    <a:lnTo>
                      <a:pt x="647" y="196"/>
                    </a:lnTo>
                    <a:lnTo>
                      <a:pt x="648" y="199"/>
                    </a:lnTo>
                    <a:lnTo>
                      <a:pt x="651" y="202"/>
                    </a:lnTo>
                    <a:lnTo>
                      <a:pt x="654" y="203"/>
                    </a:lnTo>
                    <a:lnTo>
                      <a:pt x="663" y="206"/>
                    </a:lnTo>
                    <a:lnTo>
                      <a:pt x="672" y="211"/>
                    </a:lnTo>
                    <a:lnTo>
                      <a:pt x="683" y="212"/>
                    </a:lnTo>
                    <a:lnTo>
                      <a:pt x="680" y="214"/>
                    </a:lnTo>
                    <a:lnTo>
                      <a:pt x="678" y="215"/>
                    </a:lnTo>
                    <a:lnTo>
                      <a:pt x="677" y="218"/>
                    </a:lnTo>
                    <a:lnTo>
                      <a:pt x="675" y="221"/>
                    </a:lnTo>
                    <a:lnTo>
                      <a:pt x="674" y="224"/>
                    </a:lnTo>
                    <a:lnTo>
                      <a:pt x="672" y="227"/>
                    </a:lnTo>
                    <a:lnTo>
                      <a:pt x="671" y="229"/>
                    </a:lnTo>
                    <a:lnTo>
                      <a:pt x="668" y="232"/>
                    </a:lnTo>
                    <a:lnTo>
                      <a:pt x="666" y="233"/>
                    </a:lnTo>
                    <a:lnTo>
                      <a:pt x="666" y="235"/>
                    </a:lnTo>
                    <a:lnTo>
                      <a:pt x="665" y="236"/>
                    </a:lnTo>
                    <a:lnTo>
                      <a:pt x="665" y="238"/>
                    </a:lnTo>
                    <a:lnTo>
                      <a:pt x="662" y="238"/>
                    </a:lnTo>
                    <a:lnTo>
                      <a:pt x="651" y="239"/>
                    </a:lnTo>
                    <a:lnTo>
                      <a:pt x="642" y="245"/>
                    </a:lnTo>
                    <a:lnTo>
                      <a:pt x="638" y="256"/>
                    </a:lnTo>
                    <a:lnTo>
                      <a:pt x="636" y="257"/>
                    </a:lnTo>
                    <a:lnTo>
                      <a:pt x="635" y="257"/>
                    </a:lnTo>
                    <a:lnTo>
                      <a:pt x="632" y="259"/>
                    </a:lnTo>
                    <a:lnTo>
                      <a:pt x="629" y="259"/>
                    </a:lnTo>
                    <a:lnTo>
                      <a:pt x="626" y="259"/>
                    </a:lnTo>
                    <a:lnTo>
                      <a:pt x="623" y="259"/>
                    </a:lnTo>
                    <a:lnTo>
                      <a:pt x="619" y="260"/>
                    </a:lnTo>
                    <a:lnTo>
                      <a:pt x="616" y="265"/>
                    </a:lnTo>
                    <a:lnTo>
                      <a:pt x="615" y="271"/>
                    </a:lnTo>
                    <a:lnTo>
                      <a:pt x="615" y="277"/>
                    </a:lnTo>
                    <a:lnTo>
                      <a:pt x="615" y="280"/>
                    </a:lnTo>
                    <a:lnTo>
                      <a:pt x="616" y="283"/>
                    </a:lnTo>
                    <a:lnTo>
                      <a:pt x="618" y="284"/>
                    </a:lnTo>
                    <a:lnTo>
                      <a:pt x="619" y="287"/>
                    </a:lnTo>
                    <a:lnTo>
                      <a:pt x="619" y="290"/>
                    </a:lnTo>
                    <a:lnTo>
                      <a:pt x="618" y="292"/>
                    </a:lnTo>
                    <a:lnTo>
                      <a:pt x="618" y="293"/>
                    </a:lnTo>
                    <a:lnTo>
                      <a:pt x="616" y="295"/>
                    </a:lnTo>
                    <a:lnTo>
                      <a:pt x="615" y="295"/>
                    </a:lnTo>
                    <a:lnTo>
                      <a:pt x="613" y="307"/>
                    </a:lnTo>
                    <a:lnTo>
                      <a:pt x="610" y="321"/>
                    </a:lnTo>
                    <a:lnTo>
                      <a:pt x="606" y="333"/>
                    </a:lnTo>
                    <a:lnTo>
                      <a:pt x="606" y="334"/>
                    </a:lnTo>
                    <a:lnTo>
                      <a:pt x="604" y="336"/>
                    </a:lnTo>
                    <a:lnTo>
                      <a:pt x="601" y="339"/>
                    </a:lnTo>
                    <a:lnTo>
                      <a:pt x="598" y="339"/>
                    </a:lnTo>
                    <a:lnTo>
                      <a:pt x="600" y="340"/>
                    </a:lnTo>
                    <a:lnTo>
                      <a:pt x="601" y="342"/>
                    </a:lnTo>
                    <a:lnTo>
                      <a:pt x="603" y="343"/>
                    </a:lnTo>
                    <a:lnTo>
                      <a:pt x="603" y="346"/>
                    </a:lnTo>
                    <a:lnTo>
                      <a:pt x="603" y="348"/>
                    </a:lnTo>
                    <a:lnTo>
                      <a:pt x="604" y="360"/>
                    </a:lnTo>
                    <a:lnTo>
                      <a:pt x="606" y="373"/>
                    </a:lnTo>
                    <a:lnTo>
                      <a:pt x="607" y="388"/>
                    </a:lnTo>
                    <a:lnTo>
                      <a:pt x="606" y="403"/>
                    </a:lnTo>
                    <a:lnTo>
                      <a:pt x="604" y="406"/>
                    </a:lnTo>
                    <a:lnTo>
                      <a:pt x="603" y="409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601" y="417"/>
                    </a:lnTo>
                    <a:lnTo>
                      <a:pt x="600" y="418"/>
                    </a:lnTo>
                    <a:lnTo>
                      <a:pt x="595" y="429"/>
                    </a:lnTo>
                    <a:lnTo>
                      <a:pt x="595" y="439"/>
                    </a:lnTo>
                    <a:lnTo>
                      <a:pt x="597" y="450"/>
                    </a:lnTo>
                    <a:lnTo>
                      <a:pt x="594" y="450"/>
                    </a:lnTo>
                    <a:lnTo>
                      <a:pt x="589" y="448"/>
                    </a:lnTo>
                    <a:lnTo>
                      <a:pt x="586" y="450"/>
                    </a:lnTo>
                    <a:lnTo>
                      <a:pt x="583" y="450"/>
                    </a:lnTo>
                    <a:lnTo>
                      <a:pt x="580" y="453"/>
                    </a:lnTo>
                    <a:lnTo>
                      <a:pt x="577" y="454"/>
                    </a:lnTo>
                    <a:lnTo>
                      <a:pt x="576" y="456"/>
                    </a:lnTo>
                    <a:lnTo>
                      <a:pt x="570" y="462"/>
                    </a:lnTo>
                    <a:lnTo>
                      <a:pt x="565" y="469"/>
                    </a:lnTo>
                    <a:lnTo>
                      <a:pt x="559" y="477"/>
                    </a:lnTo>
                    <a:lnTo>
                      <a:pt x="559" y="478"/>
                    </a:lnTo>
                    <a:lnTo>
                      <a:pt x="559" y="480"/>
                    </a:lnTo>
                    <a:lnTo>
                      <a:pt x="559" y="481"/>
                    </a:lnTo>
                    <a:lnTo>
                      <a:pt x="559" y="483"/>
                    </a:lnTo>
                    <a:lnTo>
                      <a:pt x="556" y="486"/>
                    </a:lnTo>
                    <a:lnTo>
                      <a:pt x="553" y="487"/>
                    </a:lnTo>
                    <a:lnTo>
                      <a:pt x="552" y="490"/>
                    </a:lnTo>
                    <a:lnTo>
                      <a:pt x="553" y="493"/>
                    </a:lnTo>
                    <a:lnTo>
                      <a:pt x="553" y="496"/>
                    </a:lnTo>
                    <a:lnTo>
                      <a:pt x="553" y="499"/>
                    </a:lnTo>
                    <a:lnTo>
                      <a:pt x="553" y="504"/>
                    </a:lnTo>
                    <a:lnTo>
                      <a:pt x="550" y="507"/>
                    </a:lnTo>
                    <a:lnTo>
                      <a:pt x="550" y="508"/>
                    </a:lnTo>
                    <a:lnTo>
                      <a:pt x="550" y="511"/>
                    </a:lnTo>
                    <a:lnTo>
                      <a:pt x="552" y="513"/>
                    </a:lnTo>
                    <a:lnTo>
                      <a:pt x="552" y="516"/>
                    </a:lnTo>
                    <a:lnTo>
                      <a:pt x="552" y="519"/>
                    </a:lnTo>
                    <a:lnTo>
                      <a:pt x="549" y="522"/>
                    </a:lnTo>
                    <a:lnTo>
                      <a:pt x="549" y="527"/>
                    </a:lnTo>
                    <a:lnTo>
                      <a:pt x="550" y="530"/>
                    </a:lnTo>
                    <a:lnTo>
                      <a:pt x="550" y="531"/>
                    </a:lnTo>
                    <a:lnTo>
                      <a:pt x="550" y="533"/>
                    </a:lnTo>
                    <a:lnTo>
                      <a:pt x="549" y="533"/>
                    </a:lnTo>
                    <a:lnTo>
                      <a:pt x="547" y="533"/>
                    </a:lnTo>
                    <a:lnTo>
                      <a:pt x="547" y="534"/>
                    </a:lnTo>
                    <a:lnTo>
                      <a:pt x="546" y="534"/>
                    </a:lnTo>
                    <a:lnTo>
                      <a:pt x="544" y="536"/>
                    </a:lnTo>
                    <a:lnTo>
                      <a:pt x="543" y="536"/>
                    </a:lnTo>
                    <a:lnTo>
                      <a:pt x="541" y="536"/>
                    </a:lnTo>
                    <a:lnTo>
                      <a:pt x="538" y="536"/>
                    </a:lnTo>
                    <a:lnTo>
                      <a:pt x="537" y="533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1" y="530"/>
                    </a:lnTo>
                    <a:lnTo>
                      <a:pt x="529" y="530"/>
                    </a:lnTo>
                    <a:lnTo>
                      <a:pt x="528" y="533"/>
                    </a:lnTo>
                    <a:lnTo>
                      <a:pt x="526" y="534"/>
                    </a:lnTo>
                    <a:lnTo>
                      <a:pt x="525" y="542"/>
                    </a:lnTo>
                    <a:lnTo>
                      <a:pt x="526" y="549"/>
                    </a:lnTo>
                    <a:lnTo>
                      <a:pt x="526" y="557"/>
                    </a:lnTo>
                    <a:lnTo>
                      <a:pt x="523" y="563"/>
                    </a:lnTo>
                    <a:lnTo>
                      <a:pt x="517" y="576"/>
                    </a:lnTo>
                    <a:lnTo>
                      <a:pt x="517" y="591"/>
                    </a:lnTo>
                    <a:lnTo>
                      <a:pt x="519" y="606"/>
                    </a:lnTo>
                    <a:lnTo>
                      <a:pt x="519" y="620"/>
                    </a:lnTo>
                    <a:lnTo>
                      <a:pt x="517" y="626"/>
                    </a:lnTo>
                    <a:lnTo>
                      <a:pt x="514" y="632"/>
                    </a:lnTo>
                    <a:lnTo>
                      <a:pt x="511" y="636"/>
                    </a:lnTo>
                    <a:lnTo>
                      <a:pt x="508" y="639"/>
                    </a:lnTo>
                    <a:lnTo>
                      <a:pt x="504" y="641"/>
                    </a:lnTo>
                    <a:lnTo>
                      <a:pt x="501" y="641"/>
                    </a:lnTo>
                    <a:lnTo>
                      <a:pt x="496" y="639"/>
                    </a:lnTo>
                    <a:lnTo>
                      <a:pt x="492" y="636"/>
                    </a:lnTo>
                    <a:lnTo>
                      <a:pt x="490" y="636"/>
                    </a:lnTo>
                    <a:lnTo>
                      <a:pt x="489" y="638"/>
                    </a:lnTo>
                    <a:lnTo>
                      <a:pt x="487" y="639"/>
                    </a:lnTo>
                    <a:lnTo>
                      <a:pt x="487" y="641"/>
                    </a:lnTo>
                    <a:lnTo>
                      <a:pt x="486" y="642"/>
                    </a:lnTo>
                    <a:lnTo>
                      <a:pt x="484" y="644"/>
                    </a:lnTo>
                    <a:lnTo>
                      <a:pt x="481" y="645"/>
                    </a:lnTo>
                    <a:lnTo>
                      <a:pt x="478" y="645"/>
                    </a:lnTo>
                    <a:lnTo>
                      <a:pt x="475" y="647"/>
                    </a:lnTo>
                    <a:lnTo>
                      <a:pt x="472" y="648"/>
                    </a:lnTo>
                    <a:lnTo>
                      <a:pt x="474" y="648"/>
                    </a:lnTo>
                    <a:lnTo>
                      <a:pt x="474" y="647"/>
                    </a:lnTo>
                    <a:lnTo>
                      <a:pt x="474" y="65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3" name="Freeform 54"/>
              <p:cNvSpPr>
                <a:spLocks/>
              </p:cNvSpPr>
              <p:nvPr/>
            </p:nvSpPr>
            <p:spPr bwMode="gray">
              <a:xfrm>
                <a:off x="4591" y="1989"/>
                <a:ext cx="575" cy="583"/>
              </a:xfrm>
              <a:custGeom>
                <a:avLst/>
                <a:gdLst>
                  <a:gd name="T0" fmla="*/ 217 w 621"/>
                  <a:gd name="T1" fmla="*/ 19 h 630"/>
                  <a:gd name="T2" fmla="*/ 227 w 621"/>
                  <a:gd name="T3" fmla="*/ 40 h 630"/>
                  <a:gd name="T4" fmla="*/ 233 w 621"/>
                  <a:gd name="T5" fmla="*/ 67 h 630"/>
                  <a:gd name="T6" fmla="*/ 247 w 621"/>
                  <a:gd name="T7" fmla="*/ 99 h 630"/>
                  <a:gd name="T8" fmla="*/ 266 w 621"/>
                  <a:gd name="T9" fmla="*/ 108 h 630"/>
                  <a:gd name="T10" fmla="*/ 292 w 621"/>
                  <a:gd name="T11" fmla="*/ 129 h 630"/>
                  <a:gd name="T12" fmla="*/ 335 w 621"/>
                  <a:gd name="T13" fmla="*/ 156 h 630"/>
                  <a:gd name="T14" fmla="*/ 353 w 621"/>
                  <a:gd name="T15" fmla="*/ 170 h 630"/>
                  <a:gd name="T16" fmla="*/ 384 w 621"/>
                  <a:gd name="T17" fmla="*/ 207 h 630"/>
                  <a:gd name="T18" fmla="*/ 396 w 621"/>
                  <a:gd name="T19" fmla="*/ 222 h 630"/>
                  <a:gd name="T20" fmla="*/ 382 w 621"/>
                  <a:gd name="T21" fmla="*/ 227 h 630"/>
                  <a:gd name="T22" fmla="*/ 368 w 621"/>
                  <a:gd name="T23" fmla="*/ 255 h 630"/>
                  <a:gd name="T24" fmla="*/ 361 w 621"/>
                  <a:gd name="T25" fmla="*/ 299 h 630"/>
                  <a:gd name="T26" fmla="*/ 387 w 621"/>
                  <a:gd name="T27" fmla="*/ 296 h 630"/>
                  <a:gd name="T28" fmla="*/ 403 w 621"/>
                  <a:gd name="T29" fmla="*/ 311 h 630"/>
                  <a:gd name="T30" fmla="*/ 414 w 621"/>
                  <a:gd name="T31" fmla="*/ 338 h 630"/>
                  <a:gd name="T32" fmla="*/ 435 w 621"/>
                  <a:gd name="T33" fmla="*/ 358 h 630"/>
                  <a:gd name="T34" fmla="*/ 438 w 621"/>
                  <a:gd name="T35" fmla="*/ 368 h 630"/>
                  <a:gd name="T36" fmla="*/ 444 w 621"/>
                  <a:gd name="T37" fmla="*/ 374 h 630"/>
                  <a:gd name="T38" fmla="*/ 454 w 621"/>
                  <a:gd name="T39" fmla="*/ 385 h 630"/>
                  <a:gd name="T40" fmla="*/ 576 w 621"/>
                  <a:gd name="T41" fmla="*/ 419 h 630"/>
                  <a:gd name="T42" fmla="*/ 445 w 621"/>
                  <a:gd name="T43" fmla="*/ 567 h 630"/>
                  <a:gd name="T44" fmla="*/ 382 w 621"/>
                  <a:gd name="T45" fmla="*/ 600 h 630"/>
                  <a:gd name="T46" fmla="*/ 370 w 621"/>
                  <a:gd name="T47" fmla="*/ 606 h 630"/>
                  <a:gd name="T48" fmla="*/ 347 w 621"/>
                  <a:gd name="T49" fmla="*/ 610 h 630"/>
                  <a:gd name="T50" fmla="*/ 326 w 621"/>
                  <a:gd name="T51" fmla="*/ 601 h 630"/>
                  <a:gd name="T52" fmla="*/ 301 w 621"/>
                  <a:gd name="T53" fmla="*/ 616 h 630"/>
                  <a:gd name="T54" fmla="*/ 284 w 621"/>
                  <a:gd name="T55" fmla="*/ 630 h 630"/>
                  <a:gd name="T56" fmla="*/ 190 w 621"/>
                  <a:gd name="T57" fmla="*/ 604 h 630"/>
                  <a:gd name="T58" fmla="*/ 158 w 621"/>
                  <a:gd name="T59" fmla="*/ 592 h 630"/>
                  <a:gd name="T60" fmla="*/ 128 w 621"/>
                  <a:gd name="T61" fmla="*/ 583 h 630"/>
                  <a:gd name="T62" fmla="*/ 125 w 621"/>
                  <a:gd name="T63" fmla="*/ 562 h 630"/>
                  <a:gd name="T64" fmla="*/ 113 w 621"/>
                  <a:gd name="T65" fmla="*/ 553 h 630"/>
                  <a:gd name="T66" fmla="*/ 95 w 621"/>
                  <a:gd name="T67" fmla="*/ 544 h 630"/>
                  <a:gd name="T68" fmla="*/ 78 w 621"/>
                  <a:gd name="T69" fmla="*/ 503 h 630"/>
                  <a:gd name="T70" fmla="*/ 48 w 621"/>
                  <a:gd name="T71" fmla="*/ 472 h 630"/>
                  <a:gd name="T72" fmla="*/ 36 w 621"/>
                  <a:gd name="T73" fmla="*/ 463 h 630"/>
                  <a:gd name="T74" fmla="*/ 2 w 621"/>
                  <a:gd name="T75" fmla="*/ 445 h 630"/>
                  <a:gd name="T76" fmla="*/ 0 w 621"/>
                  <a:gd name="T77" fmla="*/ 437 h 630"/>
                  <a:gd name="T78" fmla="*/ 14 w 621"/>
                  <a:gd name="T79" fmla="*/ 431 h 630"/>
                  <a:gd name="T80" fmla="*/ 26 w 621"/>
                  <a:gd name="T81" fmla="*/ 425 h 630"/>
                  <a:gd name="T82" fmla="*/ 47 w 621"/>
                  <a:gd name="T83" fmla="*/ 412 h 630"/>
                  <a:gd name="T84" fmla="*/ 51 w 621"/>
                  <a:gd name="T85" fmla="*/ 352 h 630"/>
                  <a:gd name="T86" fmla="*/ 56 w 621"/>
                  <a:gd name="T87" fmla="*/ 317 h 630"/>
                  <a:gd name="T88" fmla="*/ 66 w 621"/>
                  <a:gd name="T89" fmla="*/ 320 h 630"/>
                  <a:gd name="T90" fmla="*/ 75 w 621"/>
                  <a:gd name="T91" fmla="*/ 319 h 630"/>
                  <a:gd name="T92" fmla="*/ 80 w 621"/>
                  <a:gd name="T93" fmla="*/ 314 h 630"/>
                  <a:gd name="T94" fmla="*/ 80 w 621"/>
                  <a:gd name="T95" fmla="*/ 290 h 630"/>
                  <a:gd name="T96" fmla="*/ 84 w 621"/>
                  <a:gd name="T97" fmla="*/ 272 h 630"/>
                  <a:gd name="T98" fmla="*/ 107 w 621"/>
                  <a:gd name="T99" fmla="*/ 240 h 630"/>
                  <a:gd name="T100" fmla="*/ 126 w 621"/>
                  <a:gd name="T101" fmla="*/ 236 h 630"/>
                  <a:gd name="T102" fmla="*/ 132 w 621"/>
                  <a:gd name="T103" fmla="*/ 198 h 630"/>
                  <a:gd name="T104" fmla="*/ 132 w 621"/>
                  <a:gd name="T105" fmla="*/ 132 h 630"/>
                  <a:gd name="T106" fmla="*/ 132 w 621"/>
                  <a:gd name="T107" fmla="*/ 123 h 630"/>
                  <a:gd name="T108" fmla="*/ 141 w 621"/>
                  <a:gd name="T109" fmla="*/ 102 h 630"/>
                  <a:gd name="T110" fmla="*/ 146 w 621"/>
                  <a:gd name="T111" fmla="*/ 81 h 630"/>
                  <a:gd name="T112" fmla="*/ 143 w 621"/>
                  <a:gd name="T113" fmla="*/ 58 h 630"/>
                  <a:gd name="T114" fmla="*/ 157 w 621"/>
                  <a:gd name="T115" fmla="*/ 46 h 630"/>
                  <a:gd name="T116" fmla="*/ 172 w 621"/>
                  <a:gd name="T117" fmla="*/ 33 h 630"/>
                  <a:gd name="T118" fmla="*/ 194 w 621"/>
                  <a:gd name="T119" fmla="*/ 21 h 630"/>
                  <a:gd name="T120" fmla="*/ 206 w 621"/>
                  <a:gd name="T121" fmla="*/ 3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21" h="630">
                    <a:moveTo>
                      <a:pt x="206" y="0"/>
                    </a:moveTo>
                    <a:lnTo>
                      <a:pt x="209" y="3"/>
                    </a:lnTo>
                    <a:lnTo>
                      <a:pt x="212" y="7"/>
                    </a:lnTo>
                    <a:lnTo>
                      <a:pt x="214" y="12"/>
                    </a:lnTo>
                    <a:lnTo>
                      <a:pt x="215" y="16"/>
                    </a:lnTo>
                    <a:lnTo>
                      <a:pt x="217" y="19"/>
                    </a:lnTo>
                    <a:lnTo>
                      <a:pt x="217" y="22"/>
                    </a:lnTo>
                    <a:lnTo>
                      <a:pt x="218" y="24"/>
                    </a:lnTo>
                    <a:lnTo>
                      <a:pt x="220" y="27"/>
                    </a:lnTo>
                    <a:lnTo>
                      <a:pt x="221" y="30"/>
                    </a:lnTo>
                    <a:lnTo>
                      <a:pt x="223" y="33"/>
                    </a:lnTo>
                    <a:lnTo>
                      <a:pt x="227" y="40"/>
                    </a:lnTo>
                    <a:lnTo>
                      <a:pt x="229" y="48"/>
                    </a:lnTo>
                    <a:lnTo>
                      <a:pt x="232" y="55"/>
                    </a:lnTo>
                    <a:lnTo>
                      <a:pt x="232" y="58"/>
                    </a:lnTo>
                    <a:lnTo>
                      <a:pt x="233" y="61"/>
                    </a:lnTo>
                    <a:lnTo>
                      <a:pt x="233" y="64"/>
                    </a:lnTo>
                    <a:lnTo>
                      <a:pt x="233" y="67"/>
                    </a:lnTo>
                    <a:lnTo>
                      <a:pt x="236" y="72"/>
                    </a:lnTo>
                    <a:lnTo>
                      <a:pt x="238" y="75"/>
                    </a:lnTo>
                    <a:lnTo>
                      <a:pt x="238" y="79"/>
                    </a:lnTo>
                    <a:lnTo>
                      <a:pt x="238" y="82"/>
                    </a:lnTo>
                    <a:lnTo>
                      <a:pt x="239" y="86"/>
                    </a:lnTo>
                    <a:lnTo>
                      <a:pt x="247" y="99"/>
                    </a:lnTo>
                    <a:lnTo>
                      <a:pt x="257" y="113"/>
                    </a:lnTo>
                    <a:lnTo>
                      <a:pt x="260" y="114"/>
                    </a:lnTo>
                    <a:lnTo>
                      <a:pt x="262" y="114"/>
                    </a:lnTo>
                    <a:lnTo>
                      <a:pt x="263" y="113"/>
                    </a:lnTo>
                    <a:lnTo>
                      <a:pt x="265" y="111"/>
                    </a:lnTo>
                    <a:lnTo>
                      <a:pt x="266" y="108"/>
                    </a:lnTo>
                    <a:lnTo>
                      <a:pt x="268" y="105"/>
                    </a:lnTo>
                    <a:lnTo>
                      <a:pt x="269" y="102"/>
                    </a:lnTo>
                    <a:lnTo>
                      <a:pt x="271" y="101"/>
                    </a:lnTo>
                    <a:lnTo>
                      <a:pt x="277" y="111"/>
                    </a:lnTo>
                    <a:lnTo>
                      <a:pt x="283" y="122"/>
                    </a:lnTo>
                    <a:lnTo>
                      <a:pt x="292" y="129"/>
                    </a:lnTo>
                    <a:lnTo>
                      <a:pt x="307" y="138"/>
                    </a:lnTo>
                    <a:lnTo>
                      <a:pt x="322" y="149"/>
                    </a:lnTo>
                    <a:lnTo>
                      <a:pt x="325" y="150"/>
                    </a:lnTo>
                    <a:lnTo>
                      <a:pt x="329" y="152"/>
                    </a:lnTo>
                    <a:lnTo>
                      <a:pt x="332" y="153"/>
                    </a:lnTo>
                    <a:lnTo>
                      <a:pt x="335" y="156"/>
                    </a:lnTo>
                    <a:lnTo>
                      <a:pt x="337" y="159"/>
                    </a:lnTo>
                    <a:lnTo>
                      <a:pt x="338" y="162"/>
                    </a:lnTo>
                    <a:lnTo>
                      <a:pt x="341" y="165"/>
                    </a:lnTo>
                    <a:lnTo>
                      <a:pt x="344" y="167"/>
                    </a:lnTo>
                    <a:lnTo>
                      <a:pt x="349" y="168"/>
                    </a:lnTo>
                    <a:lnTo>
                      <a:pt x="353" y="170"/>
                    </a:lnTo>
                    <a:lnTo>
                      <a:pt x="356" y="173"/>
                    </a:lnTo>
                    <a:lnTo>
                      <a:pt x="365" y="180"/>
                    </a:lnTo>
                    <a:lnTo>
                      <a:pt x="373" y="188"/>
                    </a:lnTo>
                    <a:lnTo>
                      <a:pt x="378" y="197"/>
                    </a:lnTo>
                    <a:lnTo>
                      <a:pt x="381" y="203"/>
                    </a:lnTo>
                    <a:lnTo>
                      <a:pt x="384" y="207"/>
                    </a:lnTo>
                    <a:lnTo>
                      <a:pt x="388" y="212"/>
                    </a:lnTo>
                    <a:lnTo>
                      <a:pt x="393" y="215"/>
                    </a:lnTo>
                    <a:lnTo>
                      <a:pt x="397" y="218"/>
                    </a:lnTo>
                    <a:lnTo>
                      <a:pt x="397" y="219"/>
                    </a:lnTo>
                    <a:lnTo>
                      <a:pt x="397" y="221"/>
                    </a:lnTo>
                    <a:lnTo>
                      <a:pt x="396" y="222"/>
                    </a:lnTo>
                    <a:lnTo>
                      <a:pt x="394" y="225"/>
                    </a:lnTo>
                    <a:lnTo>
                      <a:pt x="393" y="225"/>
                    </a:lnTo>
                    <a:lnTo>
                      <a:pt x="390" y="227"/>
                    </a:lnTo>
                    <a:lnTo>
                      <a:pt x="387" y="227"/>
                    </a:lnTo>
                    <a:lnTo>
                      <a:pt x="384" y="227"/>
                    </a:lnTo>
                    <a:lnTo>
                      <a:pt x="382" y="227"/>
                    </a:lnTo>
                    <a:lnTo>
                      <a:pt x="378" y="230"/>
                    </a:lnTo>
                    <a:lnTo>
                      <a:pt x="375" y="234"/>
                    </a:lnTo>
                    <a:lnTo>
                      <a:pt x="373" y="239"/>
                    </a:lnTo>
                    <a:lnTo>
                      <a:pt x="371" y="243"/>
                    </a:lnTo>
                    <a:lnTo>
                      <a:pt x="370" y="249"/>
                    </a:lnTo>
                    <a:lnTo>
                      <a:pt x="368" y="255"/>
                    </a:lnTo>
                    <a:lnTo>
                      <a:pt x="367" y="260"/>
                    </a:lnTo>
                    <a:lnTo>
                      <a:pt x="359" y="273"/>
                    </a:lnTo>
                    <a:lnTo>
                      <a:pt x="356" y="288"/>
                    </a:lnTo>
                    <a:lnTo>
                      <a:pt x="356" y="293"/>
                    </a:lnTo>
                    <a:lnTo>
                      <a:pt x="358" y="296"/>
                    </a:lnTo>
                    <a:lnTo>
                      <a:pt x="361" y="299"/>
                    </a:lnTo>
                    <a:lnTo>
                      <a:pt x="364" y="302"/>
                    </a:lnTo>
                    <a:lnTo>
                      <a:pt x="368" y="302"/>
                    </a:lnTo>
                    <a:lnTo>
                      <a:pt x="371" y="300"/>
                    </a:lnTo>
                    <a:lnTo>
                      <a:pt x="375" y="299"/>
                    </a:lnTo>
                    <a:lnTo>
                      <a:pt x="378" y="297"/>
                    </a:lnTo>
                    <a:lnTo>
                      <a:pt x="387" y="296"/>
                    </a:lnTo>
                    <a:lnTo>
                      <a:pt x="396" y="297"/>
                    </a:lnTo>
                    <a:lnTo>
                      <a:pt x="405" y="297"/>
                    </a:lnTo>
                    <a:lnTo>
                      <a:pt x="406" y="296"/>
                    </a:lnTo>
                    <a:lnTo>
                      <a:pt x="408" y="296"/>
                    </a:lnTo>
                    <a:lnTo>
                      <a:pt x="403" y="303"/>
                    </a:lnTo>
                    <a:lnTo>
                      <a:pt x="403" y="311"/>
                    </a:lnTo>
                    <a:lnTo>
                      <a:pt x="409" y="320"/>
                    </a:lnTo>
                    <a:lnTo>
                      <a:pt x="411" y="325"/>
                    </a:lnTo>
                    <a:lnTo>
                      <a:pt x="411" y="328"/>
                    </a:lnTo>
                    <a:lnTo>
                      <a:pt x="412" y="332"/>
                    </a:lnTo>
                    <a:lnTo>
                      <a:pt x="412" y="335"/>
                    </a:lnTo>
                    <a:lnTo>
                      <a:pt x="414" y="338"/>
                    </a:lnTo>
                    <a:lnTo>
                      <a:pt x="415" y="340"/>
                    </a:lnTo>
                    <a:lnTo>
                      <a:pt x="418" y="341"/>
                    </a:lnTo>
                    <a:lnTo>
                      <a:pt x="420" y="343"/>
                    </a:lnTo>
                    <a:lnTo>
                      <a:pt x="426" y="347"/>
                    </a:lnTo>
                    <a:lnTo>
                      <a:pt x="430" y="352"/>
                    </a:lnTo>
                    <a:lnTo>
                      <a:pt x="435" y="358"/>
                    </a:lnTo>
                    <a:lnTo>
                      <a:pt x="436" y="359"/>
                    </a:lnTo>
                    <a:lnTo>
                      <a:pt x="435" y="361"/>
                    </a:lnTo>
                    <a:lnTo>
                      <a:pt x="435" y="364"/>
                    </a:lnTo>
                    <a:lnTo>
                      <a:pt x="435" y="367"/>
                    </a:lnTo>
                    <a:lnTo>
                      <a:pt x="436" y="368"/>
                    </a:lnTo>
                    <a:lnTo>
                      <a:pt x="438" y="368"/>
                    </a:lnTo>
                    <a:lnTo>
                      <a:pt x="439" y="368"/>
                    </a:lnTo>
                    <a:lnTo>
                      <a:pt x="441" y="368"/>
                    </a:lnTo>
                    <a:lnTo>
                      <a:pt x="444" y="368"/>
                    </a:lnTo>
                    <a:lnTo>
                      <a:pt x="444" y="371"/>
                    </a:lnTo>
                    <a:lnTo>
                      <a:pt x="444" y="373"/>
                    </a:lnTo>
                    <a:lnTo>
                      <a:pt x="444" y="374"/>
                    </a:lnTo>
                    <a:lnTo>
                      <a:pt x="445" y="376"/>
                    </a:lnTo>
                    <a:lnTo>
                      <a:pt x="447" y="379"/>
                    </a:lnTo>
                    <a:lnTo>
                      <a:pt x="448" y="382"/>
                    </a:lnTo>
                    <a:lnTo>
                      <a:pt x="450" y="383"/>
                    </a:lnTo>
                    <a:lnTo>
                      <a:pt x="453" y="385"/>
                    </a:lnTo>
                    <a:lnTo>
                      <a:pt x="454" y="385"/>
                    </a:lnTo>
                    <a:lnTo>
                      <a:pt x="462" y="386"/>
                    </a:lnTo>
                    <a:lnTo>
                      <a:pt x="474" y="388"/>
                    </a:lnTo>
                    <a:lnTo>
                      <a:pt x="490" y="392"/>
                    </a:lnTo>
                    <a:lnTo>
                      <a:pt x="513" y="398"/>
                    </a:lnTo>
                    <a:lnTo>
                      <a:pt x="541" y="407"/>
                    </a:lnTo>
                    <a:lnTo>
                      <a:pt x="576" y="419"/>
                    </a:lnTo>
                    <a:lnTo>
                      <a:pt x="621" y="418"/>
                    </a:lnTo>
                    <a:lnTo>
                      <a:pt x="510" y="565"/>
                    </a:lnTo>
                    <a:lnTo>
                      <a:pt x="466" y="564"/>
                    </a:lnTo>
                    <a:lnTo>
                      <a:pt x="463" y="564"/>
                    </a:lnTo>
                    <a:lnTo>
                      <a:pt x="456" y="564"/>
                    </a:lnTo>
                    <a:lnTo>
                      <a:pt x="445" y="567"/>
                    </a:lnTo>
                    <a:lnTo>
                      <a:pt x="430" y="577"/>
                    </a:lnTo>
                    <a:lnTo>
                      <a:pt x="415" y="595"/>
                    </a:lnTo>
                    <a:lnTo>
                      <a:pt x="385" y="597"/>
                    </a:lnTo>
                    <a:lnTo>
                      <a:pt x="385" y="597"/>
                    </a:lnTo>
                    <a:lnTo>
                      <a:pt x="384" y="598"/>
                    </a:lnTo>
                    <a:lnTo>
                      <a:pt x="382" y="600"/>
                    </a:lnTo>
                    <a:lnTo>
                      <a:pt x="381" y="603"/>
                    </a:lnTo>
                    <a:lnTo>
                      <a:pt x="381" y="604"/>
                    </a:lnTo>
                    <a:lnTo>
                      <a:pt x="382" y="607"/>
                    </a:lnTo>
                    <a:lnTo>
                      <a:pt x="379" y="606"/>
                    </a:lnTo>
                    <a:lnTo>
                      <a:pt x="376" y="606"/>
                    </a:lnTo>
                    <a:lnTo>
                      <a:pt x="370" y="606"/>
                    </a:lnTo>
                    <a:lnTo>
                      <a:pt x="365" y="606"/>
                    </a:lnTo>
                    <a:lnTo>
                      <a:pt x="361" y="607"/>
                    </a:lnTo>
                    <a:lnTo>
                      <a:pt x="358" y="609"/>
                    </a:lnTo>
                    <a:lnTo>
                      <a:pt x="355" y="610"/>
                    </a:lnTo>
                    <a:lnTo>
                      <a:pt x="350" y="612"/>
                    </a:lnTo>
                    <a:lnTo>
                      <a:pt x="347" y="610"/>
                    </a:lnTo>
                    <a:lnTo>
                      <a:pt x="344" y="610"/>
                    </a:lnTo>
                    <a:lnTo>
                      <a:pt x="343" y="607"/>
                    </a:lnTo>
                    <a:lnTo>
                      <a:pt x="340" y="606"/>
                    </a:lnTo>
                    <a:lnTo>
                      <a:pt x="338" y="604"/>
                    </a:lnTo>
                    <a:lnTo>
                      <a:pt x="332" y="603"/>
                    </a:lnTo>
                    <a:lnTo>
                      <a:pt x="326" y="601"/>
                    </a:lnTo>
                    <a:lnTo>
                      <a:pt x="313" y="604"/>
                    </a:lnTo>
                    <a:lnTo>
                      <a:pt x="301" y="610"/>
                    </a:lnTo>
                    <a:lnTo>
                      <a:pt x="301" y="612"/>
                    </a:lnTo>
                    <a:lnTo>
                      <a:pt x="301" y="613"/>
                    </a:lnTo>
                    <a:lnTo>
                      <a:pt x="301" y="615"/>
                    </a:lnTo>
                    <a:lnTo>
                      <a:pt x="301" y="616"/>
                    </a:lnTo>
                    <a:lnTo>
                      <a:pt x="296" y="619"/>
                    </a:lnTo>
                    <a:lnTo>
                      <a:pt x="295" y="622"/>
                    </a:lnTo>
                    <a:lnTo>
                      <a:pt x="292" y="625"/>
                    </a:lnTo>
                    <a:lnTo>
                      <a:pt x="289" y="628"/>
                    </a:lnTo>
                    <a:lnTo>
                      <a:pt x="286" y="630"/>
                    </a:lnTo>
                    <a:lnTo>
                      <a:pt x="284" y="630"/>
                    </a:lnTo>
                    <a:lnTo>
                      <a:pt x="265" y="627"/>
                    </a:lnTo>
                    <a:lnTo>
                      <a:pt x="247" y="627"/>
                    </a:lnTo>
                    <a:lnTo>
                      <a:pt x="232" y="627"/>
                    </a:lnTo>
                    <a:lnTo>
                      <a:pt x="217" y="622"/>
                    </a:lnTo>
                    <a:lnTo>
                      <a:pt x="203" y="615"/>
                    </a:lnTo>
                    <a:lnTo>
                      <a:pt x="190" y="604"/>
                    </a:lnTo>
                    <a:lnTo>
                      <a:pt x="187" y="603"/>
                    </a:lnTo>
                    <a:lnTo>
                      <a:pt x="184" y="601"/>
                    </a:lnTo>
                    <a:lnTo>
                      <a:pt x="182" y="600"/>
                    </a:lnTo>
                    <a:lnTo>
                      <a:pt x="175" y="598"/>
                    </a:lnTo>
                    <a:lnTo>
                      <a:pt x="167" y="595"/>
                    </a:lnTo>
                    <a:lnTo>
                      <a:pt x="158" y="592"/>
                    </a:lnTo>
                    <a:lnTo>
                      <a:pt x="152" y="592"/>
                    </a:lnTo>
                    <a:lnTo>
                      <a:pt x="143" y="594"/>
                    </a:lnTo>
                    <a:lnTo>
                      <a:pt x="138" y="594"/>
                    </a:lnTo>
                    <a:lnTo>
                      <a:pt x="135" y="591"/>
                    </a:lnTo>
                    <a:lnTo>
                      <a:pt x="131" y="588"/>
                    </a:lnTo>
                    <a:lnTo>
                      <a:pt x="128" y="583"/>
                    </a:lnTo>
                    <a:lnTo>
                      <a:pt x="125" y="579"/>
                    </a:lnTo>
                    <a:lnTo>
                      <a:pt x="122" y="574"/>
                    </a:lnTo>
                    <a:lnTo>
                      <a:pt x="122" y="571"/>
                    </a:lnTo>
                    <a:lnTo>
                      <a:pt x="122" y="568"/>
                    </a:lnTo>
                    <a:lnTo>
                      <a:pt x="123" y="565"/>
                    </a:lnTo>
                    <a:lnTo>
                      <a:pt x="125" y="562"/>
                    </a:lnTo>
                    <a:lnTo>
                      <a:pt x="126" y="558"/>
                    </a:lnTo>
                    <a:lnTo>
                      <a:pt x="123" y="558"/>
                    </a:lnTo>
                    <a:lnTo>
                      <a:pt x="122" y="556"/>
                    </a:lnTo>
                    <a:lnTo>
                      <a:pt x="120" y="555"/>
                    </a:lnTo>
                    <a:lnTo>
                      <a:pt x="119" y="553"/>
                    </a:lnTo>
                    <a:lnTo>
                      <a:pt x="113" y="553"/>
                    </a:lnTo>
                    <a:lnTo>
                      <a:pt x="105" y="552"/>
                    </a:lnTo>
                    <a:lnTo>
                      <a:pt x="99" y="550"/>
                    </a:lnTo>
                    <a:lnTo>
                      <a:pt x="98" y="549"/>
                    </a:lnTo>
                    <a:lnTo>
                      <a:pt x="96" y="547"/>
                    </a:lnTo>
                    <a:lnTo>
                      <a:pt x="96" y="546"/>
                    </a:lnTo>
                    <a:lnTo>
                      <a:pt x="95" y="544"/>
                    </a:lnTo>
                    <a:lnTo>
                      <a:pt x="93" y="540"/>
                    </a:lnTo>
                    <a:lnTo>
                      <a:pt x="92" y="535"/>
                    </a:lnTo>
                    <a:lnTo>
                      <a:pt x="89" y="532"/>
                    </a:lnTo>
                    <a:lnTo>
                      <a:pt x="84" y="523"/>
                    </a:lnTo>
                    <a:lnTo>
                      <a:pt x="81" y="514"/>
                    </a:lnTo>
                    <a:lnTo>
                      <a:pt x="78" y="503"/>
                    </a:lnTo>
                    <a:lnTo>
                      <a:pt x="74" y="494"/>
                    </a:lnTo>
                    <a:lnTo>
                      <a:pt x="68" y="488"/>
                    </a:lnTo>
                    <a:lnTo>
                      <a:pt x="59" y="484"/>
                    </a:lnTo>
                    <a:lnTo>
                      <a:pt x="54" y="481"/>
                    </a:lnTo>
                    <a:lnTo>
                      <a:pt x="51" y="476"/>
                    </a:lnTo>
                    <a:lnTo>
                      <a:pt x="48" y="472"/>
                    </a:lnTo>
                    <a:lnTo>
                      <a:pt x="45" y="467"/>
                    </a:lnTo>
                    <a:lnTo>
                      <a:pt x="42" y="463"/>
                    </a:lnTo>
                    <a:lnTo>
                      <a:pt x="41" y="463"/>
                    </a:lnTo>
                    <a:lnTo>
                      <a:pt x="39" y="463"/>
                    </a:lnTo>
                    <a:lnTo>
                      <a:pt x="36" y="463"/>
                    </a:lnTo>
                    <a:lnTo>
                      <a:pt x="36" y="463"/>
                    </a:lnTo>
                    <a:lnTo>
                      <a:pt x="29" y="457"/>
                    </a:lnTo>
                    <a:lnTo>
                      <a:pt x="20" y="454"/>
                    </a:lnTo>
                    <a:lnTo>
                      <a:pt x="11" y="452"/>
                    </a:lnTo>
                    <a:lnTo>
                      <a:pt x="2" y="448"/>
                    </a:lnTo>
                    <a:lnTo>
                      <a:pt x="2" y="446"/>
                    </a:lnTo>
                    <a:lnTo>
                      <a:pt x="2" y="445"/>
                    </a:lnTo>
                    <a:lnTo>
                      <a:pt x="3" y="443"/>
                    </a:lnTo>
                    <a:lnTo>
                      <a:pt x="5" y="440"/>
                    </a:lnTo>
                    <a:lnTo>
                      <a:pt x="3" y="439"/>
                    </a:lnTo>
                    <a:lnTo>
                      <a:pt x="3" y="437"/>
                    </a:lnTo>
                    <a:lnTo>
                      <a:pt x="2" y="437"/>
                    </a:lnTo>
                    <a:lnTo>
                      <a:pt x="0" y="437"/>
                    </a:lnTo>
                    <a:lnTo>
                      <a:pt x="0" y="436"/>
                    </a:lnTo>
                    <a:lnTo>
                      <a:pt x="3" y="434"/>
                    </a:lnTo>
                    <a:lnTo>
                      <a:pt x="5" y="433"/>
                    </a:lnTo>
                    <a:lnTo>
                      <a:pt x="8" y="433"/>
                    </a:lnTo>
                    <a:lnTo>
                      <a:pt x="11" y="433"/>
                    </a:lnTo>
                    <a:lnTo>
                      <a:pt x="14" y="431"/>
                    </a:lnTo>
                    <a:lnTo>
                      <a:pt x="15" y="430"/>
                    </a:lnTo>
                    <a:lnTo>
                      <a:pt x="17" y="428"/>
                    </a:lnTo>
                    <a:lnTo>
                      <a:pt x="17" y="427"/>
                    </a:lnTo>
                    <a:lnTo>
                      <a:pt x="18" y="425"/>
                    </a:lnTo>
                    <a:lnTo>
                      <a:pt x="23" y="425"/>
                    </a:lnTo>
                    <a:lnTo>
                      <a:pt x="26" y="425"/>
                    </a:lnTo>
                    <a:lnTo>
                      <a:pt x="30" y="425"/>
                    </a:lnTo>
                    <a:lnTo>
                      <a:pt x="33" y="425"/>
                    </a:lnTo>
                    <a:lnTo>
                      <a:pt x="38" y="422"/>
                    </a:lnTo>
                    <a:lnTo>
                      <a:pt x="42" y="419"/>
                    </a:lnTo>
                    <a:lnTo>
                      <a:pt x="45" y="416"/>
                    </a:lnTo>
                    <a:lnTo>
                      <a:pt x="47" y="412"/>
                    </a:lnTo>
                    <a:lnTo>
                      <a:pt x="48" y="400"/>
                    </a:lnTo>
                    <a:lnTo>
                      <a:pt x="47" y="386"/>
                    </a:lnTo>
                    <a:lnTo>
                      <a:pt x="45" y="373"/>
                    </a:lnTo>
                    <a:lnTo>
                      <a:pt x="47" y="359"/>
                    </a:lnTo>
                    <a:lnTo>
                      <a:pt x="48" y="355"/>
                    </a:lnTo>
                    <a:lnTo>
                      <a:pt x="51" y="352"/>
                    </a:lnTo>
                    <a:lnTo>
                      <a:pt x="54" y="347"/>
                    </a:lnTo>
                    <a:lnTo>
                      <a:pt x="56" y="343"/>
                    </a:lnTo>
                    <a:lnTo>
                      <a:pt x="56" y="335"/>
                    </a:lnTo>
                    <a:lnTo>
                      <a:pt x="54" y="326"/>
                    </a:lnTo>
                    <a:lnTo>
                      <a:pt x="54" y="317"/>
                    </a:lnTo>
                    <a:lnTo>
                      <a:pt x="56" y="317"/>
                    </a:lnTo>
                    <a:lnTo>
                      <a:pt x="57" y="316"/>
                    </a:lnTo>
                    <a:lnTo>
                      <a:pt x="59" y="317"/>
                    </a:lnTo>
                    <a:lnTo>
                      <a:pt x="60" y="319"/>
                    </a:lnTo>
                    <a:lnTo>
                      <a:pt x="62" y="319"/>
                    </a:lnTo>
                    <a:lnTo>
                      <a:pt x="63" y="320"/>
                    </a:lnTo>
                    <a:lnTo>
                      <a:pt x="66" y="320"/>
                    </a:lnTo>
                    <a:lnTo>
                      <a:pt x="68" y="322"/>
                    </a:lnTo>
                    <a:lnTo>
                      <a:pt x="69" y="322"/>
                    </a:lnTo>
                    <a:lnTo>
                      <a:pt x="72" y="322"/>
                    </a:lnTo>
                    <a:lnTo>
                      <a:pt x="74" y="322"/>
                    </a:lnTo>
                    <a:lnTo>
                      <a:pt x="74" y="320"/>
                    </a:lnTo>
                    <a:lnTo>
                      <a:pt x="75" y="319"/>
                    </a:lnTo>
                    <a:lnTo>
                      <a:pt x="75" y="319"/>
                    </a:lnTo>
                    <a:lnTo>
                      <a:pt x="77" y="317"/>
                    </a:lnTo>
                    <a:lnTo>
                      <a:pt x="77" y="317"/>
                    </a:lnTo>
                    <a:lnTo>
                      <a:pt x="78" y="317"/>
                    </a:lnTo>
                    <a:lnTo>
                      <a:pt x="80" y="316"/>
                    </a:lnTo>
                    <a:lnTo>
                      <a:pt x="80" y="314"/>
                    </a:lnTo>
                    <a:lnTo>
                      <a:pt x="80" y="313"/>
                    </a:lnTo>
                    <a:lnTo>
                      <a:pt x="80" y="311"/>
                    </a:lnTo>
                    <a:lnTo>
                      <a:pt x="80" y="310"/>
                    </a:lnTo>
                    <a:lnTo>
                      <a:pt x="78" y="302"/>
                    </a:lnTo>
                    <a:lnTo>
                      <a:pt x="80" y="296"/>
                    </a:lnTo>
                    <a:lnTo>
                      <a:pt x="80" y="290"/>
                    </a:lnTo>
                    <a:lnTo>
                      <a:pt x="80" y="287"/>
                    </a:lnTo>
                    <a:lnTo>
                      <a:pt x="81" y="285"/>
                    </a:lnTo>
                    <a:lnTo>
                      <a:pt x="81" y="282"/>
                    </a:lnTo>
                    <a:lnTo>
                      <a:pt x="81" y="279"/>
                    </a:lnTo>
                    <a:lnTo>
                      <a:pt x="81" y="276"/>
                    </a:lnTo>
                    <a:lnTo>
                      <a:pt x="84" y="272"/>
                    </a:lnTo>
                    <a:lnTo>
                      <a:pt x="89" y="266"/>
                    </a:lnTo>
                    <a:lnTo>
                      <a:pt x="92" y="261"/>
                    </a:lnTo>
                    <a:lnTo>
                      <a:pt x="95" y="255"/>
                    </a:lnTo>
                    <a:lnTo>
                      <a:pt x="98" y="249"/>
                    </a:lnTo>
                    <a:lnTo>
                      <a:pt x="102" y="245"/>
                    </a:lnTo>
                    <a:lnTo>
                      <a:pt x="107" y="240"/>
                    </a:lnTo>
                    <a:lnTo>
                      <a:pt x="111" y="237"/>
                    </a:lnTo>
                    <a:lnTo>
                      <a:pt x="116" y="236"/>
                    </a:lnTo>
                    <a:lnTo>
                      <a:pt x="122" y="236"/>
                    </a:lnTo>
                    <a:lnTo>
                      <a:pt x="128" y="236"/>
                    </a:lnTo>
                    <a:lnTo>
                      <a:pt x="126" y="236"/>
                    </a:lnTo>
                    <a:lnTo>
                      <a:pt x="126" y="236"/>
                    </a:lnTo>
                    <a:lnTo>
                      <a:pt x="125" y="236"/>
                    </a:lnTo>
                    <a:lnTo>
                      <a:pt x="123" y="230"/>
                    </a:lnTo>
                    <a:lnTo>
                      <a:pt x="123" y="224"/>
                    </a:lnTo>
                    <a:lnTo>
                      <a:pt x="123" y="218"/>
                    </a:lnTo>
                    <a:lnTo>
                      <a:pt x="126" y="213"/>
                    </a:lnTo>
                    <a:lnTo>
                      <a:pt x="132" y="198"/>
                    </a:lnTo>
                    <a:lnTo>
                      <a:pt x="135" y="182"/>
                    </a:lnTo>
                    <a:lnTo>
                      <a:pt x="135" y="183"/>
                    </a:lnTo>
                    <a:lnTo>
                      <a:pt x="135" y="183"/>
                    </a:lnTo>
                    <a:lnTo>
                      <a:pt x="135" y="159"/>
                    </a:lnTo>
                    <a:lnTo>
                      <a:pt x="132" y="135"/>
                    </a:lnTo>
                    <a:lnTo>
                      <a:pt x="132" y="132"/>
                    </a:lnTo>
                    <a:lnTo>
                      <a:pt x="131" y="129"/>
                    </a:lnTo>
                    <a:lnTo>
                      <a:pt x="129" y="128"/>
                    </a:lnTo>
                    <a:lnTo>
                      <a:pt x="129" y="126"/>
                    </a:lnTo>
                    <a:lnTo>
                      <a:pt x="129" y="125"/>
                    </a:lnTo>
                    <a:lnTo>
                      <a:pt x="131" y="125"/>
                    </a:lnTo>
                    <a:lnTo>
                      <a:pt x="132" y="123"/>
                    </a:lnTo>
                    <a:lnTo>
                      <a:pt x="134" y="123"/>
                    </a:lnTo>
                    <a:lnTo>
                      <a:pt x="135" y="122"/>
                    </a:lnTo>
                    <a:lnTo>
                      <a:pt x="135" y="116"/>
                    </a:lnTo>
                    <a:lnTo>
                      <a:pt x="137" y="110"/>
                    </a:lnTo>
                    <a:lnTo>
                      <a:pt x="140" y="104"/>
                    </a:lnTo>
                    <a:lnTo>
                      <a:pt x="141" y="102"/>
                    </a:lnTo>
                    <a:lnTo>
                      <a:pt x="141" y="99"/>
                    </a:lnTo>
                    <a:lnTo>
                      <a:pt x="141" y="96"/>
                    </a:lnTo>
                    <a:lnTo>
                      <a:pt x="141" y="95"/>
                    </a:lnTo>
                    <a:lnTo>
                      <a:pt x="143" y="90"/>
                    </a:lnTo>
                    <a:lnTo>
                      <a:pt x="144" y="86"/>
                    </a:lnTo>
                    <a:lnTo>
                      <a:pt x="146" y="81"/>
                    </a:lnTo>
                    <a:lnTo>
                      <a:pt x="147" y="76"/>
                    </a:lnTo>
                    <a:lnTo>
                      <a:pt x="147" y="72"/>
                    </a:lnTo>
                    <a:lnTo>
                      <a:pt x="146" y="69"/>
                    </a:lnTo>
                    <a:lnTo>
                      <a:pt x="144" y="66"/>
                    </a:lnTo>
                    <a:lnTo>
                      <a:pt x="143" y="63"/>
                    </a:lnTo>
                    <a:lnTo>
                      <a:pt x="143" y="58"/>
                    </a:lnTo>
                    <a:lnTo>
                      <a:pt x="144" y="55"/>
                    </a:lnTo>
                    <a:lnTo>
                      <a:pt x="147" y="52"/>
                    </a:lnTo>
                    <a:lnTo>
                      <a:pt x="149" y="49"/>
                    </a:lnTo>
                    <a:lnTo>
                      <a:pt x="152" y="48"/>
                    </a:lnTo>
                    <a:lnTo>
                      <a:pt x="154" y="46"/>
                    </a:lnTo>
                    <a:lnTo>
                      <a:pt x="157" y="46"/>
                    </a:lnTo>
                    <a:lnTo>
                      <a:pt x="160" y="46"/>
                    </a:lnTo>
                    <a:lnTo>
                      <a:pt x="163" y="45"/>
                    </a:lnTo>
                    <a:lnTo>
                      <a:pt x="166" y="43"/>
                    </a:lnTo>
                    <a:lnTo>
                      <a:pt x="167" y="40"/>
                    </a:lnTo>
                    <a:lnTo>
                      <a:pt x="170" y="36"/>
                    </a:lnTo>
                    <a:lnTo>
                      <a:pt x="172" y="33"/>
                    </a:lnTo>
                    <a:lnTo>
                      <a:pt x="175" y="31"/>
                    </a:lnTo>
                    <a:lnTo>
                      <a:pt x="179" y="28"/>
                    </a:lnTo>
                    <a:lnTo>
                      <a:pt x="184" y="27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4" y="21"/>
                    </a:lnTo>
                    <a:lnTo>
                      <a:pt x="197" y="18"/>
                    </a:lnTo>
                    <a:lnTo>
                      <a:pt x="199" y="15"/>
                    </a:lnTo>
                    <a:lnTo>
                      <a:pt x="200" y="12"/>
                    </a:lnTo>
                    <a:lnTo>
                      <a:pt x="203" y="9"/>
                    </a:lnTo>
                    <a:lnTo>
                      <a:pt x="205" y="4"/>
                    </a:lnTo>
                    <a:lnTo>
                      <a:pt x="206" y="3"/>
                    </a:lnTo>
                    <a:lnTo>
                      <a:pt x="206" y="1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4" name="Freeform 55"/>
              <p:cNvSpPr>
                <a:spLocks/>
              </p:cNvSpPr>
              <p:nvPr/>
            </p:nvSpPr>
            <p:spPr bwMode="gray">
              <a:xfrm>
                <a:off x="4920" y="2191"/>
                <a:ext cx="63" cy="77"/>
              </a:xfrm>
              <a:custGeom>
                <a:avLst/>
                <a:gdLst>
                  <a:gd name="T0" fmla="*/ 36 w 68"/>
                  <a:gd name="T1" fmla="*/ 9 h 84"/>
                  <a:gd name="T2" fmla="*/ 39 w 68"/>
                  <a:gd name="T3" fmla="*/ 4 h 84"/>
                  <a:gd name="T4" fmla="*/ 42 w 68"/>
                  <a:gd name="T5" fmla="*/ 0 h 84"/>
                  <a:gd name="T6" fmla="*/ 56 w 68"/>
                  <a:gd name="T7" fmla="*/ 12 h 84"/>
                  <a:gd name="T8" fmla="*/ 66 w 68"/>
                  <a:gd name="T9" fmla="*/ 27 h 84"/>
                  <a:gd name="T10" fmla="*/ 65 w 68"/>
                  <a:gd name="T11" fmla="*/ 21 h 84"/>
                  <a:gd name="T12" fmla="*/ 60 w 68"/>
                  <a:gd name="T13" fmla="*/ 19 h 84"/>
                  <a:gd name="T14" fmla="*/ 57 w 68"/>
                  <a:gd name="T15" fmla="*/ 21 h 84"/>
                  <a:gd name="T16" fmla="*/ 57 w 68"/>
                  <a:gd name="T17" fmla="*/ 25 h 84"/>
                  <a:gd name="T18" fmla="*/ 57 w 68"/>
                  <a:gd name="T19" fmla="*/ 31 h 84"/>
                  <a:gd name="T20" fmla="*/ 54 w 68"/>
                  <a:gd name="T21" fmla="*/ 34 h 84"/>
                  <a:gd name="T22" fmla="*/ 56 w 68"/>
                  <a:gd name="T23" fmla="*/ 34 h 84"/>
                  <a:gd name="T24" fmla="*/ 57 w 68"/>
                  <a:gd name="T25" fmla="*/ 31 h 84"/>
                  <a:gd name="T26" fmla="*/ 57 w 68"/>
                  <a:gd name="T27" fmla="*/ 27 h 84"/>
                  <a:gd name="T28" fmla="*/ 56 w 68"/>
                  <a:gd name="T29" fmla="*/ 24 h 84"/>
                  <a:gd name="T30" fmla="*/ 53 w 68"/>
                  <a:gd name="T31" fmla="*/ 24 h 84"/>
                  <a:gd name="T32" fmla="*/ 50 w 68"/>
                  <a:gd name="T33" fmla="*/ 30 h 84"/>
                  <a:gd name="T34" fmla="*/ 47 w 68"/>
                  <a:gd name="T35" fmla="*/ 36 h 84"/>
                  <a:gd name="T36" fmla="*/ 44 w 68"/>
                  <a:gd name="T37" fmla="*/ 39 h 84"/>
                  <a:gd name="T38" fmla="*/ 42 w 68"/>
                  <a:gd name="T39" fmla="*/ 37 h 84"/>
                  <a:gd name="T40" fmla="*/ 42 w 68"/>
                  <a:gd name="T41" fmla="*/ 34 h 84"/>
                  <a:gd name="T42" fmla="*/ 39 w 68"/>
                  <a:gd name="T43" fmla="*/ 31 h 84"/>
                  <a:gd name="T44" fmla="*/ 35 w 68"/>
                  <a:gd name="T45" fmla="*/ 31 h 84"/>
                  <a:gd name="T46" fmla="*/ 33 w 68"/>
                  <a:gd name="T47" fmla="*/ 34 h 84"/>
                  <a:gd name="T48" fmla="*/ 35 w 68"/>
                  <a:gd name="T49" fmla="*/ 36 h 84"/>
                  <a:gd name="T50" fmla="*/ 35 w 68"/>
                  <a:gd name="T51" fmla="*/ 37 h 84"/>
                  <a:gd name="T52" fmla="*/ 35 w 68"/>
                  <a:gd name="T53" fmla="*/ 39 h 84"/>
                  <a:gd name="T54" fmla="*/ 32 w 68"/>
                  <a:gd name="T55" fmla="*/ 37 h 84"/>
                  <a:gd name="T56" fmla="*/ 29 w 68"/>
                  <a:gd name="T57" fmla="*/ 39 h 84"/>
                  <a:gd name="T58" fmla="*/ 32 w 68"/>
                  <a:gd name="T59" fmla="*/ 43 h 84"/>
                  <a:gd name="T60" fmla="*/ 36 w 68"/>
                  <a:gd name="T61" fmla="*/ 45 h 84"/>
                  <a:gd name="T62" fmla="*/ 41 w 68"/>
                  <a:gd name="T63" fmla="*/ 45 h 84"/>
                  <a:gd name="T64" fmla="*/ 36 w 68"/>
                  <a:gd name="T65" fmla="*/ 45 h 84"/>
                  <a:gd name="T66" fmla="*/ 32 w 68"/>
                  <a:gd name="T67" fmla="*/ 45 h 84"/>
                  <a:gd name="T68" fmla="*/ 30 w 68"/>
                  <a:gd name="T69" fmla="*/ 46 h 84"/>
                  <a:gd name="T70" fmla="*/ 35 w 68"/>
                  <a:gd name="T71" fmla="*/ 51 h 84"/>
                  <a:gd name="T72" fmla="*/ 42 w 68"/>
                  <a:gd name="T73" fmla="*/ 51 h 84"/>
                  <a:gd name="T74" fmla="*/ 53 w 68"/>
                  <a:gd name="T75" fmla="*/ 45 h 84"/>
                  <a:gd name="T76" fmla="*/ 59 w 68"/>
                  <a:gd name="T77" fmla="*/ 43 h 84"/>
                  <a:gd name="T78" fmla="*/ 59 w 68"/>
                  <a:gd name="T79" fmla="*/ 48 h 84"/>
                  <a:gd name="T80" fmla="*/ 65 w 68"/>
                  <a:gd name="T81" fmla="*/ 51 h 84"/>
                  <a:gd name="T82" fmla="*/ 68 w 68"/>
                  <a:gd name="T83" fmla="*/ 52 h 84"/>
                  <a:gd name="T84" fmla="*/ 66 w 68"/>
                  <a:gd name="T85" fmla="*/ 55 h 84"/>
                  <a:gd name="T86" fmla="*/ 65 w 68"/>
                  <a:gd name="T87" fmla="*/ 60 h 84"/>
                  <a:gd name="T88" fmla="*/ 63 w 68"/>
                  <a:gd name="T89" fmla="*/ 63 h 84"/>
                  <a:gd name="T90" fmla="*/ 59 w 68"/>
                  <a:gd name="T91" fmla="*/ 69 h 84"/>
                  <a:gd name="T92" fmla="*/ 56 w 68"/>
                  <a:gd name="T93" fmla="*/ 75 h 84"/>
                  <a:gd name="T94" fmla="*/ 53 w 68"/>
                  <a:gd name="T95" fmla="*/ 78 h 84"/>
                  <a:gd name="T96" fmla="*/ 41 w 68"/>
                  <a:gd name="T97" fmla="*/ 79 h 84"/>
                  <a:gd name="T98" fmla="*/ 27 w 68"/>
                  <a:gd name="T99" fmla="*/ 79 h 84"/>
                  <a:gd name="T100" fmla="*/ 13 w 68"/>
                  <a:gd name="T101" fmla="*/ 84 h 84"/>
                  <a:gd name="T102" fmla="*/ 7 w 68"/>
                  <a:gd name="T103" fmla="*/ 82 h 84"/>
                  <a:gd name="T104" fmla="*/ 0 w 68"/>
                  <a:gd name="T105" fmla="*/ 73 h 84"/>
                  <a:gd name="T106" fmla="*/ 0 w 68"/>
                  <a:gd name="T107" fmla="*/ 66 h 84"/>
                  <a:gd name="T108" fmla="*/ 3 w 68"/>
                  <a:gd name="T109" fmla="*/ 60 h 84"/>
                  <a:gd name="T110" fmla="*/ 12 w 68"/>
                  <a:gd name="T111" fmla="*/ 40 h 84"/>
                  <a:gd name="T112" fmla="*/ 23 w 68"/>
                  <a:gd name="T113" fmla="*/ 15 h 84"/>
                  <a:gd name="T114" fmla="*/ 24 w 68"/>
                  <a:gd name="T115" fmla="*/ 10 h 84"/>
                  <a:gd name="T116" fmla="*/ 26 w 68"/>
                  <a:gd name="T117" fmla="*/ 9 h 84"/>
                  <a:gd name="T118" fmla="*/ 30 w 68"/>
                  <a:gd name="T119" fmla="*/ 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" h="84">
                    <a:moveTo>
                      <a:pt x="35" y="9"/>
                    </a:moveTo>
                    <a:lnTo>
                      <a:pt x="36" y="9"/>
                    </a:lnTo>
                    <a:lnTo>
                      <a:pt x="38" y="6"/>
                    </a:lnTo>
                    <a:lnTo>
                      <a:pt x="39" y="4"/>
                    </a:lnTo>
                    <a:lnTo>
                      <a:pt x="42" y="1"/>
                    </a:lnTo>
                    <a:lnTo>
                      <a:pt x="42" y="0"/>
                    </a:lnTo>
                    <a:lnTo>
                      <a:pt x="47" y="7"/>
                    </a:lnTo>
                    <a:lnTo>
                      <a:pt x="56" y="12"/>
                    </a:lnTo>
                    <a:lnTo>
                      <a:pt x="63" y="18"/>
                    </a:lnTo>
                    <a:lnTo>
                      <a:pt x="66" y="27"/>
                    </a:lnTo>
                    <a:lnTo>
                      <a:pt x="66" y="24"/>
                    </a:lnTo>
                    <a:lnTo>
                      <a:pt x="65" y="21"/>
                    </a:lnTo>
                    <a:lnTo>
                      <a:pt x="62" y="19"/>
                    </a:lnTo>
                    <a:lnTo>
                      <a:pt x="60" y="19"/>
                    </a:lnTo>
                    <a:lnTo>
                      <a:pt x="59" y="19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57" y="31"/>
                    </a:lnTo>
                    <a:lnTo>
                      <a:pt x="57" y="33"/>
                    </a:lnTo>
                    <a:lnTo>
                      <a:pt x="54" y="34"/>
                    </a:lnTo>
                    <a:lnTo>
                      <a:pt x="53" y="36"/>
                    </a:lnTo>
                    <a:lnTo>
                      <a:pt x="56" y="34"/>
                    </a:lnTo>
                    <a:lnTo>
                      <a:pt x="57" y="33"/>
                    </a:lnTo>
                    <a:lnTo>
                      <a:pt x="57" y="31"/>
                    </a:lnTo>
                    <a:lnTo>
                      <a:pt x="57" y="28"/>
                    </a:lnTo>
                    <a:lnTo>
                      <a:pt x="57" y="27"/>
                    </a:lnTo>
                    <a:lnTo>
                      <a:pt x="57" y="25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3" y="24"/>
                    </a:lnTo>
                    <a:lnTo>
                      <a:pt x="51" y="27"/>
                    </a:lnTo>
                    <a:lnTo>
                      <a:pt x="50" y="30"/>
                    </a:lnTo>
                    <a:lnTo>
                      <a:pt x="48" y="33"/>
                    </a:lnTo>
                    <a:lnTo>
                      <a:pt x="47" y="36"/>
                    </a:lnTo>
                    <a:lnTo>
                      <a:pt x="48" y="39"/>
                    </a:lnTo>
                    <a:lnTo>
                      <a:pt x="44" y="39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2" y="36"/>
                    </a:lnTo>
                    <a:lnTo>
                      <a:pt x="42" y="34"/>
                    </a:lnTo>
                    <a:lnTo>
                      <a:pt x="41" y="31"/>
                    </a:lnTo>
                    <a:lnTo>
                      <a:pt x="39" y="31"/>
                    </a:lnTo>
                    <a:lnTo>
                      <a:pt x="36" y="31"/>
                    </a:lnTo>
                    <a:lnTo>
                      <a:pt x="35" y="31"/>
                    </a:lnTo>
                    <a:lnTo>
                      <a:pt x="33" y="33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5" y="36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5" y="39"/>
                    </a:lnTo>
                    <a:lnTo>
                      <a:pt x="35" y="39"/>
                    </a:lnTo>
                    <a:lnTo>
                      <a:pt x="33" y="37"/>
                    </a:lnTo>
                    <a:lnTo>
                      <a:pt x="32" y="37"/>
                    </a:lnTo>
                    <a:lnTo>
                      <a:pt x="30" y="37"/>
                    </a:lnTo>
                    <a:lnTo>
                      <a:pt x="29" y="39"/>
                    </a:lnTo>
                    <a:lnTo>
                      <a:pt x="30" y="42"/>
                    </a:lnTo>
                    <a:lnTo>
                      <a:pt x="32" y="43"/>
                    </a:lnTo>
                    <a:lnTo>
                      <a:pt x="33" y="45"/>
                    </a:lnTo>
                    <a:lnTo>
                      <a:pt x="36" y="45"/>
                    </a:lnTo>
                    <a:lnTo>
                      <a:pt x="38" y="45"/>
                    </a:lnTo>
                    <a:lnTo>
                      <a:pt x="41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3" y="43"/>
                    </a:lnTo>
                    <a:lnTo>
                      <a:pt x="32" y="45"/>
                    </a:lnTo>
                    <a:lnTo>
                      <a:pt x="30" y="45"/>
                    </a:lnTo>
                    <a:lnTo>
                      <a:pt x="30" y="46"/>
                    </a:lnTo>
                    <a:lnTo>
                      <a:pt x="32" y="49"/>
                    </a:lnTo>
                    <a:lnTo>
                      <a:pt x="35" y="51"/>
                    </a:lnTo>
                    <a:lnTo>
                      <a:pt x="38" y="55"/>
                    </a:lnTo>
                    <a:lnTo>
                      <a:pt x="42" y="51"/>
                    </a:lnTo>
                    <a:lnTo>
                      <a:pt x="48" y="48"/>
                    </a:lnTo>
                    <a:lnTo>
                      <a:pt x="53" y="45"/>
                    </a:lnTo>
                    <a:lnTo>
                      <a:pt x="59" y="42"/>
                    </a:lnTo>
                    <a:lnTo>
                      <a:pt x="59" y="43"/>
                    </a:lnTo>
                    <a:lnTo>
                      <a:pt x="59" y="46"/>
                    </a:lnTo>
                    <a:lnTo>
                      <a:pt x="59" y="48"/>
                    </a:lnTo>
                    <a:lnTo>
                      <a:pt x="60" y="49"/>
                    </a:lnTo>
                    <a:lnTo>
                      <a:pt x="65" y="51"/>
                    </a:lnTo>
                    <a:lnTo>
                      <a:pt x="66" y="52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66" y="55"/>
                    </a:lnTo>
                    <a:lnTo>
                      <a:pt x="66" y="57"/>
                    </a:lnTo>
                    <a:lnTo>
                      <a:pt x="65" y="60"/>
                    </a:lnTo>
                    <a:lnTo>
                      <a:pt x="65" y="60"/>
                    </a:lnTo>
                    <a:lnTo>
                      <a:pt x="63" y="63"/>
                    </a:lnTo>
                    <a:lnTo>
                      <a:pt x="62" y="66"/>
                    </a:lnTo>
                    <a:lnTo>
                      <a:pt x="59" y="69"/>
                    </a:lnTo>
                    <a:lnTo>
                      <a:pt x="57" y="72"/>
                    </a:lnTo>
                    <a:lnTo>
                      <a:pt x="56" y="75"/>
                    </a:lnTo>
                    <a:lnTo>
                      <a:pt x="54" y="76"/>
                    </a:lnTo>
                    <a:lnTo>
                      <a:pt x="53" y="78"/>
                    </a:lnTo>
                    <a:lnTo>
                      <a:pt x="50" y="79"/>
                    </a:lnTo>
                    <a:lnTo>
                      <a:pt x="41" y="79"/>
                    </a:lnTo>
                    <a:lnTo>
                      <a:pt x="33" y="79"/>
                    </a:lnTo>
                    <a:lnTo>
                      <a:pt x="27" y="79"/>
                    </a:lnTo>
                    <a:lnTo>
                      <a:pt x="18" y="81"/>
                    </a:lnTo>
                    <a:lnTo>
                      <a:pt x="13" y="84"/>
                    </a:lnTo>
                    <a:lnTo>
                      <a:pt x="12" y="84"/>
                    </a:lnTo>
                    <a:lnTo>
                      <a:pt x="7" y="82"/>
                    </a:lnTo>
                    <a:lnTo>
                      <a:pt x="1" y="75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1" y="63"/>
                    </a:lnTo>
                    <a:lnTo>
                      <a:pt x="3" y="60"/>
                    </a:lnTo>
                    <a:lnTo>
                      <a:pt x="4" y="57"/>
                    </a:lnTo>
                    <a:lnTo>
                      <a:pt x="12" y="40"/>
                    </a:lnTo>
                    <a:lnTo>
                      <a:pt x="16" y="27"/>
                    </a:lnTo>
                    <a:lnTo>
                      <a:pt x="23" y="15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5" y="9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" name="Freeform 56"/>
              <p:cNvSpPr>
                <a:spLocks/>
              </p:cNvSpPr>
              <p:nvPr/>
            </p:nvSpPr>
            <p:spPr bwMode="gray">
              <a:xfrm>
                <a:off x="4618" y="1434"/>
                <a:ext cx="816" cy="644"/>
              </a:xfrm>
              <a:custGeom>
                <a:avLst/>
                <a:gdLst>
                  <a:gd name="T0" fmla="*/ 125 w 881"/>
                  <a:gd name="T1" fmla="*/ 74 h 696"/>
                  <a:gd name="T2" fmla="*/ 112 w 881"/>
                  <a:gd name="T3" fmla="*/ 101 h 696"/>
                  <a:gd name="T4" fmla="*/ 87 w 881"/>
                  <a:gd name="T5" fmla="*/ 131 h 696"/>
                  <a:gd name="T6" fmla="*/ 0 w 881"/>
                  <a:gd name="T7" fmla="*/ 144 h 696"/>
                  <a:gd name="T8" fmla="*/ 24 w 881"/>
                  <a:gd name="T9" fmla="*/ 195 h 696"/>
                  <a:gd name="T10" fmla="*/ 48 w 881"/>
                  <a:gd name="T11" fmla="*/ 228 h 696"/>
                  <a:gd name="T12" fmla="*/ 79 w 881"/>
                  <a:gd name="T13" fmla="*/ 265 h 696"/>
                  <a:gd name="T14" fmla="*/ 111 w 881"/>
                  <a:gd name="T15" fmla="*/ 304 h 696"/>
                  <a:gd name="T16" fmla="*/ 143 w 881"/>
                  <a:gd name="T17" fmla="*/ 347 h 696"/>
                  <a:gd name="T18" fmla="*/ 153 w 881"/>
                  <a:gd name="T19" fmla="*/ 362 h 696"/>
                  <a:gd name="T20" fmla="*/ 174 w 881"/>
                  <a:gd name="T21" fmla="*/ 400 h 696"/>
                  <a:gd name="T22" fmla="*/ 206 w 881"/>
                  <a:gd name="T23" fmla="*/ 454 h 696"/>
                  <a:gd name="T24" fmla="*/ 261 w 881"/>
                  <a:gd name="T25" fmla="*/ 532 h 696"/>
                  <a:gd name="T26" fmla="*/ 294 w 881"/>
                  <a:gd name="T27" fmla="*/ 580 h 696"/>
                  <a:gd name="T28" fmla="*/ 330 w 881"/>
                  <a:gd name="T29" fmla="*/ 636 h 696"/>
                  <a:gd name="T30" fmla="*/ 349 w 881"/>
                  <a:gd name="T31" fmla="*/ 663 h 696"/>
                  <a:gd name="T32" fmla="*/ 370 w 881"/>
                  <a:gd name="T33" fmla="*/ 642 h 696"/>
                  <a:gd name="T34" fmla="*/ 376 w 881"/>
                  <a:gd name="T35" fmla="*/ 616 h 696"/>
                  <a:gd name="T36" fmla="*/ 382 w 881"/>
                  <a:gd name="T37" fmla="*/ 616 h 696"/>
                  <a:gd name="T38" fmla="*/ 412 w 881"/>
                  <a:gd name="T39" fmla="*/ 618 h 696"/>
                  <a:gd name="T40" fmla="*/ 499 w 881"/>
                  <a:gd name="T41" fmla="*/ 682 h 696"/>
                  <a:gd name="T42" fmla="*/ 521 w 881"/>
                  <a:gd name="T43" fmla="*/ 643 h 696"/>
                  <a:gd name="T44" fmla="*/ 550 w 881"/>
                  <a:gd name="T45" fmla="*/ 601 h 696"/>
                  <a:gd name="T46" fmla="*/ 570 w 881"/>
                  <a:gd name="T47" fmla="*/ 588 h 696"/>
                  <a:gd name="T48" fmla="*/ 619 w 881"/>
                  <a:gd name="T49" fmla="*/ 562 h 696"/>
                  <a:gd name="T50" fmla="*/ 684 w 881"/>
                  <a:gd name="T51" fmla="*/ 534 h 696"/>
                  <a:gd name="T52" fmla="*/ 735 w 881"/>
                  <a:gd name="T53" fmla="*/ 520 h 696"/>
                  <a:gd name="T54" fmla="*/ 753 w 881"/>
                  <a:gd name="T55" fmla="*/ 513 h 696"/>
                  <a:gd name="T56" fmla="*/ 803 w 881"/>
                  <a:gd name="T57" fmla="*/ 486 h 696"/>
                  <a:gd name="T58" fmla="*/ 857 w 881"/>
                  <a:gd name="T59" fmla="*/ 439 h 696"/>
                  <a:gd name="T60" fmla="*/ 881 w 881"/>
                  <a:gd name="T61" fmla="*/ 373 h 696"/>
                  <a:gd name="T62" fmla="*/ 872 w 881"/>
                  <a:gd name="T63" fmla="*/ 338 h 696"/>
                  <a:gd name="T64" fmla="*/ 873 w 881"/>
                  <a:gd name="T65" fmla="*/ 316 h 696"/>
                  <a:gd name="T66" fmla="*/ 759 w 881"/>
                  <a:gd name="T67" fmla="*/ 329 h 696"/>
                  <a:gd name="T68" fmla="*/ 733 w 881"/>
                  <a:gd name="T69" fmla="*/ 310 h 696"/>
                  <a:gd name="T70" fmla="*/ 696 w 881"/>
                  <a:gd name="T71" fmla="*/ 299 h 696"/>
                  <a:gd name="T72" fmla="*/ 672 w 881"/>
                  <a:gd name="T73" fmla="*/ 293 h 696"/>
                  <a:gd name="T74" fmla="*/ 655 w 881"/>
                  <a:gd name="T75" fmla="*/ 263 h 696"/>
                  <a:gd name="T76" fmla="*/ 628 w 881"/>
                  <a:gd name="T77" fmla="*/ 225 h 696"/>
                  <a:gd name="T78" fmla="*/ 613 w 881"/>
                  <a:gd name="T79" fmla="*/ 207 h 696"/>
                  <a:gd name="T80" fmla="*/ 487 w 881"/>
                  <a:gd name="T81" fmla="*/ 137 h 696"/>
                  <a:gd name="T82" fmla="*/ 457 w 881"/>
                  <a:gd name="T83" fmla="*/ 119 h 696"/>
                  <a:gd name="T84" fmla="*/ 434 w 881"/>
                  <a:gd name="T85" fmla="*/ 104 h 696"/>
                  <a:gd name="T86" fmla="*/ 388 w 881"/>
                  <a:gd name="T87" fmla="*/ 77 h 696"/>
                  <a:gd name="T88" fmla="*/ 315 w 881"/>
                  <a:gd name="T89" fmla="*/ 42 h 696"/>
                  <a:gd name="T90" fmla="*/ 182 w 881"/>
                  <a:gd name="T91" fmla="*/ 0 h 696"/>
                  <a:gd name="T92" fmla="*/ 179 w 881"/>
                  <a:gd name="T93" fmla="*/ 3 h 696"/>
                  <a:gd name="T94" fmla="*/ 167 w 881"/>
                  <a:gd name="T95" fmla="*/ 1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1" h="696">
                    <a:moveTo>
                      <a:pt x="159" y="12"/>
                    </a:moveTo>
                    <a:lnTo>
                      <a:pt x="96" y="33"/>
                    </a:lnTo>
                    <a:lnTo>
                      <a:pt x="125" y="74"/>
                    </a:lnTo>
                    <a:lnTo>
                      <a:pt x="125" y="81"/>
                    </a:lnTo>
                    <a:lnTo>
                      <a:pt x="120" y="90"/>
                    </a:lnTo>
                    <a:lnTo>
                      <a:pt x="112" y="101"/>
                    </a:lnTo>
                    <a:lnTo>
                      <a:pt x="103" y="111"/>
                    </a:lnTo>
                    <a:lnTo>
                      <a:pt x="94" y="122"/>
                    </a:lnTo>
                    <a:lnTo>
                      <a:pt x="87" y="131"/>
                    </a:lnTo>
                    <a:lnTo>
                      <a:pt x="81" y="137"/>
                    </a:lnTo>
                    <a:lnTo>
                      <a:pt x="78" y="140"/>
                    </a:lnTo>
                    <a:lnTo>
                      <a:pt x="0" y="144"/>
                    </a:lnTo>
                    <a:lnTo>
                      <a:pt x="7" y="164"/>
                    </a:lnTo>
                    <a:lnTo>
                      <a:pt x="21" y="192"/>
                    </a:lnTo>
                    <a:lnTo>
                      <a:pt x="24" y="195"/>
                    </a:lnTo>
                    <a:lnTo>
                      <a:pt x="30" y="204"/>
                    </a:lnTo>
                    <a:lnTo>
                      <a:pt x="37" y="215"/>
                    </a:lnTo>
                    <a:lnTo>
                      <a:pt x="48" y="228"/>
                    </a:lnTo>
                    <a:lnTo>
                      <a:pt x="60" y="242"/>
                    </a:lnTo>
                    <a:lnTo>
                      <a:pt x="70" y="256"/>
                    </a:lnTo>
                    <a:lnTo>
                      <a:pt x="79" y="265"/>
                    </a:lnTo>
                    <a:lnTo>
                      <a:pt x="88" y="275"/>
                    </a:lnTo>
                    <a:lnTo>
                      <a:pt x="99" y="289"/>
                    </a:lnTo>
                    <a:lnTo>
                      <a:pt x="111" y="304"/>
                    </a:lnTo>
                    <a:lnTo>
                      <a:pt x="123" y="320"/>
                    </a:lnTo>
                    <a:lnTo>
                      <a:pt x="134" y="335"/>
                    </a:lnTo>
                    <a:lnTo>
                      <a:pt x="143" y="347"/>
                    </a:lnTo>
                    <a:lnTo>
                      <a:pt x="149" y="356"/>
                    </a:lnTo>
                    <a:lnTo>
                      <a:pt x="152" y="359"/>
                    </a:lnTo>
                    <a:lnTo>
                      <a:pt x="153" y="362"/>
                    </a:lnTo>
                    <a:lnTo>
                      <a:pt x="158" y="371"/>
                    </a:lnTo>
                    <a:lnTo>
                      <a:pt x="165" y="383"/>
                    </a:lnTo>
                    <a:lnTo>
                      <a:pt x="174" y="400"/>
                    </a:lnTo>
                    <a:lnTo>
                      <a:pt x="183" y="416"/>
                    </a:lnTo>
                    <a:lnTo>
                      <a:pt x="195" y="436"/>
                    </a:lnTo>
                    <a:lnTo>
                      <a:pt x="206" y="454"/>
                    </a:lnTo>
                    <a:lnTo>
                      <a:pt x="216" y="471"/>
                    </a:lnTo>
                    <a:lnTo>
                      <a:pt x="254" y="523"/>
                    </a:lnTo>
                    <a:lnTo>
                      <a:pt x="261" y="532"/>
                    </a:lnTo>
                    <a:lnTo>
                      <a:pt x="270" y="546"/>
                    </a:lnTo>
                    <a:lnTo>
                      <a:pt x="282" y="562"/>
                    </a:lnTo>
                    <a:lnTo>
                      <a:pt x="294" y="580"/>
                    </a:lnTo>
                    <a:lnTo>
                      <a:pt x="308" y="600"/>
                    </a:lnTo>
                    <a:lnTo>
                      <a:pt x="320" y="619"/>
                    </a:lnTo>
                    <a:lnTo>
                      <a:pt x="330" y="636"/>
                    </a:lnTo>
                    <a:lnTo>
                      <a:pt x="339" y="649"/>
                    </a:lnTo>
                    <a:lnTo>
                      <a:pt x="346" y="658"/>
                    </a:lnTo>
                    <a:lnTo>
                      <a:pt x="349" y="663"/>
                    </a:lnTo>
                    <a:lnTo>
                      <a:pt x="356" y="651"/>
                    </a:lnTo>
                    <a:lnTo>
                      <a:pt x="364" y="645"/>
                    </a:lnTo>
                    <a:lnTo>
                      <a:pt x="370" y="642"/>
                    </a:lnTo>
                    <a:lnTo>
                      <a:pt x="373" y="642"/>
                    </a:lnTo>
                    <a:lnTo>
                      <a:pt x="377" y="628"/>
                    </a:lnTo>
                    <a:lnTo>
                      <a:pt x="376" y="616"/>
                    </a:lnTo>
                    <a:lnTo>
                      <a:pt x="379" y="615"/>
                    </a:lnTo>
                    <a:lnTo>
                      <a:pt x="380" y="615"/>
                    </a:lnTo>
                    <a:lnTo>
                      <a:pt x="382" y="616"/>
                    </a:lnTo>
                    <a:lnTo>
                      <a:pt x="388" y="618"/>
                    </a:lnTo>
                    <a:lnTo>
                      <a:pt x="397" y="619"/>
                    </a:lnTo>
                    <a:lnTo>
                      <a:pt x="412" y="618"/>
                    </a:lnTo>
                    <a:lnTo>
                      <a:pt x="487" y="696"/>
                    </a:lnTo>
                    <a:lnTo>
                      <a:pt x="497" y="686"/>
                    </a:lnTo>
                    <a:lnTo>
                      <a:pt x="499" y="682"/>
                    </a:lnTo>
                    <a:lnTo>
                      <a:pt x="503" y="673"/>
                    </a:lnTo>
                    <a:lnTo>
                      <a:pt x="512" y="660"/>
                    </a:lnTo>
                    <a:lnTo>
                      <a:pt x="521" y="643"/>
                    </a:lnTo>
                    <a:lnTo>
                      <a:pt x="532" y="627"/>
                    </a:lnTo>
                    <a:lnTo>
                      <a:pt x="541" y="613"/>
                    </a:lnTo>
                    <a:lnTo>
                      <a:pt x="550" y="601"/>
                    </a:lnTo>
                    <a:lnTo>
                      <a:pt x="557" y="594"/>
                    </a:lnTo>
                    <a:lnTo>
                      <a:pt x="560" y="592"/>
                    </a:lnTo>
                    <a:lnTo>
                      <a:pt x="570" y="588"/>
                    </a:lnTo>
                    <a:lnTo>
                      <a:pt x="583" y="580"/>
                    </a:lnTo>
                    <a:lnTo>
                      <a:pt x="600" y="571"/>
                    </a:lnTo>
                    <a:lnTo>
                      <a:pt x="619" y="562"/>
                    </a:lnTo>
                    <a:lnTo>
                      <a:pt x="642" y="552"/>
                    </a:lnTo>
                    <a:lnTo>
                      <a:pt x="663" y="543"/>
                    </a:lnTo>
                    <a:lnTo>
                      <a:pt x="684" y="534"/>
                    </a:lnTo>
                    <a:lnTo>
                      <a:pt x="703" y="526"/>
                    </a:lnTo>
                    <a:lnTo>
                      <a:pt x="721" y="522"/>
                    </a:lnTo>
                    <a:lnTo>
                      <a:pt x="735" y="520"/>
                    </a:lnTo>
                    <a:lnTo>
                      <a:pt x="739" y="519"/>
                    </a:lnTo>
                    <a:lnTo>
                      <a:pt x="744" y="517"/>
                    </a:lnTo>
                    <a:lnTo>
                      <a:pt x="753" y="513"/>
                    </a:lnTo>
                    <a:lnTo>
                      <a:pt x="766" y="507"/>
                    </a:lnTo>
                    <a:lnTo>
                      <a:pt x="783" y="498"/>
                    </a:lnTo>
                    <a:lnTo>
                      <a:pt x="803" y="486"/>
                    </a:lnTo>
                    <a:lnTo>
                      <a:pt x="822" y="472"/>
                    </a:lnTo>
                    <a:lnTo>
                      <a:pt x="840" y="457"/>
                    </a:lnTo>
                    <a:lnTo>
                      <a:pt x="857" y="439"/>
                    </a:lnTo>
                    <a:lnTo>
                      <a:pt x="870" y="418"/>
                    </a:lnTo>
                    <a:lnTo>
                      <a:pt x="878" y="397"/>
                    </a:lnTo>
                    <a:lnTo>
                      <a:pt x="881" y="373"/>
                    </a:lnTo>
                    <a:lnTo>
                      <a:pt x="876" y="347"/>
                    </a:lnTo>
                    <a:lnTo>
                      <a:pt x="875" y="344"/>
                    </a:lnTo>
                    <a:lnTo>
                      <a:pt x="872" y="338"/>
                    </a:lnTo>
                    <a:lnTo>
                      <a:pt x="870" y="331"/>
                    </a:lnTo>
                    <a:lnTo>
                      <a:pt x="870" y="323"/>
                    </a:lnTo>
                    <a:lnTo>
                      <a:pt x="873" y="316"/>
                    </a:lnTo>
                    <a:lnTo>
                      <a:pt x="827" y="323"/>
                    </a:lnTo>
                    <a:lnTo>
                      <a:pt x="762" y="331"/>
                    </a:lnTo>
                    <a:lnTo>
                      <a:pt x="759" y="329"/>
                    </a:lnTo>
                    <a:lnTo>
                      <a:pt x="751" y="326"/>
                    </a:lnTo>
                    <a:lnTo>
                      <a:pt x="742" y="320"/>
                    </a:lnTo>
                    <a:lnTo>
                      <a:pt x="733" y="310"/>
                    </a:lnTo>
                    <a:lnTo>
                      <a:pt x="705" y="298"/>
                    </a:lnTo>
                    <a:lnTo>
                      <a:pt x="702" y="298"/>
                    </a:lnTo>
                    <a:lnTo>
                      <a:pt x="696" y="299"/>
                    </a:lnTo>
                    <a:lnTo>
                      <a:pt x="688" y="299"/>
                    </a:lnTo>
                    <a:lnTo>
                      <a:pt x="679" y="298"/>
                    </a:lnTo>
                    <a:lnTo>
                      <a:pt x="672" y="293"/>
                    </a:lnTo>
                    <a:lnTo>
                      <a:pt x="667" y="286"/>
                    </a:lnTo>
                    <a:lnTo>
                      <a:pt x="663" y="275"/>
                    </a:lnTo>
                    <a:lnTo>
                      <a:pt x="655" y="263"/>
                    </a:lnTo>
                    <a:lnTo>
                      <a:pt x="646" y="251"/>
                    </a:lnTo>
                    <a:lnTo>
                      <a:pt x="637" y="237"/>
                    </a:lnTo>
                    <a:lnTo>
                      <a:pt x="628" y="225"/>
                    </a:lnTo>
                    <a:lnTo>
                      <a:pt x="621" y="216"/>
                    </a:lnTo>
                    <a:lnTo>
                      <a:pt x="616" y="209"/>
                    </a:lnTo>
                    <a:lnTo>
                      <a:pt x="613" y="207"/>
                    </a:lnTo>
                    <a:lnTo>
                      <a:pt x="547" y="132"/>
                    </a:lnTo>
                    <a:lnTo>
                      <a:pt x="488" y="138"/>
                    </a:lnTo>
                    <a:lnTo>
                      <a:pt x="487" y="137"/>
                    </a:lnTo>
                    <a:lnTo>
                      <a:pt x="481" y="131"/>
                    </a:lnTo>
                    <a:lnTo>
                      <a:pt x="472" y="125"/>
                    </a:lnTo>
                    <a:lnTo>
                      <a:pt x="457" y="119"/>
                    </a:lnTo>
                    <a:lnTo>
                      <a:pt x="454" y="117"/>
                    </a:lnTo>
                    <a:lnTo>
                      <a:pt x="446" y="111"/>
                    </a:lnTo>
                    <a:lnTo>
                      <a:pt x="434" y="104"/>
                    </a:lnTo>
                    <a:lnTo>
                      <a:pt x="421" y="95"/>
                    </a:lnTo>
                    <a:lnTo>
                      <a:pt x="404" y="84"/>
                    </a:lnTo>
                    <a:lnTo>
                      <a:pt x="388" y="77"/>
                    </a:lnTo>
                    <a:lnTo>
                      <a:pt x="371" y="71"/>
                    </a:lnTo>
                    <a:lnTo>
                      <a:pt x="356" y="68"/>
                    </a:lnTo>
                    <a:lnTo>
                      <a:pt x="315" y="42"/>
                    </a:lnTo>
                    <a:lnTo>
                      <a:pt x="290" y="42"/>
                    </a:lnTo>
                    <a:lnTo>
                      <a:pt x="203" y="1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79" y="3"/>
                    </a:lnTo>
                    <a:lnTo>
                      <a:pt x="177" y="6"/>
                    </a:lnTo>
                    <a:lnTo>
                      <a:pt x="173" y="7"/>
                    </a:lnTo>
                    <a:lnTo>
                      <a:pt x="167" y="10"/>
                    </a:lnTo>
                    <a:lnTo>
                      <a:pt x="159" y="1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" name="Freeform 57"/>
              <p:cNvSpPr>
                <a:spLocks/>
              </p:cNvSpPr>
              <p:nvPr/>
            </p:nvSpPr>
            <p:spPr bwMode="gray">
              <a:xfrm>
                <a:off x="4941" y="2003"/>
                <a:ext cx="129" cy="186"/>
              </a:xfrm>
              <a:custGeom>
                <a:avLst/>
                <a:gdLst>
                  <a:gd name="T0" fmla="*/ 64 w 139"/>
                  <a:gd name="T1" fmla="*/ 197 h 201"/>
                  <a:gd name="T2" fmla="*/ 49 w 139"/>
                  <a:gd name="T3" fmla="*/ 189 h 201"/>
                  <a:gd name="T4" fmla="*/ 37 w 139"/>
                  <a:gd name="T5" fmla="*/ 144 h 201"/>
                  <a:gd name="T6" fmla="*/ 18 w 139"/>
                  <a:gd name="T7" fmla="*/ 113 h 201"/>
                  <a:gd name="T8" fmla="*/ 12 w 139"/>
                  <a:gd name="T9" fmla="*/ 84 h 201"/>
                  <a:gd name="T10" fmla="*/ 0 w 139"/>
                  <a:gd name="T11" fmla="*/ 48 h 201"/>
                  <a:gd name="T12" fmla="*/ 4 w 139"/>
                  <a:gd name="T13" fmla="*/ 39 h 201"/>
                  <a:gd name="T14" fmla="*/ 18 w 139"/>
                  <a:gd name="T15" fmla="*/ 27 h 201"/>
                  <a:gd name="T16" fmla="*/ 24 w 139"/>
                  <a:gd name="T17" fmla="*/ 25 h 201"/>
                  <a:gd name="T18" fmla="*/ 25 w 139"/>
                  <a:gd name="T19" fmla="*/ 21 h 201"/>
                  <a:gd name="T20" fmla="*/ 28 w 139"/>
                  <a:gd name="T21" fmla="*/ 13 h 201"/>
                  <a:gd name="T22" fmla="*/ 28 w 139"/>
                  <a:gd name="T23" fmla="*/ 7 h 201"/>
                  <a:gd name="T24" fmla="*/ 27 w 139"/>
                  <a:gd name="T25" fmla="*/ 4 h 201"/>
                  <a:gd name="T26" fmla="*/ 27 w 139"/>
                  <a:gd name="T27" fmla="*/ 1 h 201"/>
                  <a:gd name="T28" fmla="*/ 30 w 139"/>
                  <a:gd name="T29" fmla="*/ 0 h 201"/>
                  <a:gd name="T30" fmla="*/ 34 w 139"/>
                  <a:gd name="T31" fmla="*/ 1 h 201"/>
                  <a:gd name="T32" fmla="*/ 40 w 139"/>
                  <a:gd name="T33" fmla="*/ 4 h 201"/>
                  <a:gd name="T34" fmla="*/ 48 w 139"/>
                  <a:gd name="T35" fmla="*/ 4 h 201"/>
                  <a:gd name="T36" fmla="*/ 58 w 139"/>
                  <a:gd name="T37" fmla="*/ 4 h 201"/>
                  <a:gd name="T38" fmla="*/ 138 w 139"/>
                  <a:gd name="T39" fmla="*/ 81 h 201"/>
                  <a:gd name="T40" fmla="*/ 132 w 139"/>
                  <a:gd name="T41" fmla="*/ 87 h 201"/>
                  <a:gd name="T42" fmla="*/ 126 w 139"/>
                  <a:gd name="T43" fmla="*/ 102 h 201"/>
                  <a:gd name="T44" fmla="*/ 132 w 139"/>
                  <a:gd name="T45" fmla="*/ 114 h 201"/>
                  <a:gd name="T46" fmla="*/ 139 w 139"/>
                  <a:gd name="T47" fmla="*/ 125 h 201"/>
                  <a:gd name="T48" fmla="*/ 135 w 139"/>
                  <a:gd name="T49" fmla="*/ 137 h 201"/>
                  <a:gd name="T50" fmla="*/ 132 w 139"/>
                  <a:gd name="T51" fmla="*/ 137 h 201"/>
                  <a:gd name="T52" fmla="*/ 126 w 139"/>
                  <a:gd name="T53" fmla="*/ 137 h 201"/>
                  <a:gd name="T54" fmla="*/ 120 w 139"/>
                  <a:gd name="T55" fmla="*/ 140 h 201"/>
                  <a:gd name="T56" fmla="*/ 117 w 139"/>
                  <a:gd name="T57" fmla="*/ 147 h 201"/>
                  <a:gd name="T58" fmla="*/ 108 w 139"/>
                  <a:gd name="T59" fmla="*/ 161 h 201"/>
                  <a:gd name="T60" fmla="*/ 103 w 139"/>
                  <a:gd name="T61" fmla="*/ 170 h 201"/>
                  <a:gd name="T62" fmla="*/ 105 w 139"/>
                  <a:gd name="T63" fmla="*/ 185 h 201"/>
                  <a:gd name="T64" fmla="*/ 102 w 139"/>
                  <a:gd name="T65" fmla="*/ 185 h 201"/>
                  <a:gd name="T66" fmla="*/ 96 w 139"/>
                  <a:gd name="T67" fmla="*/ 183 h 201"/>
                  <a:gd name="T68" fmla="*/ 90 w 139"/>
                  <a:gd name="T69" fmla="*/ 185 h 201"/>
                  <a:gd name="T70" fmla="*/ 87 w 139"/>
                  <a:gd name="T71" fmla="*/ 189 h 201"/>
                  <a:gd name="T72" fmla="*/ 82 w 139"/>
                  <a:gd name="T73" fmla="*/ 197 h 201"/>
                  <a:gd name="T74" fmla="*/ 78 w 139"/>
                  <a:gd name="T75" fmla="*/ 2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9" h="201">
                    <a:moveTo>
                      <a:pt x="78" y="201"/>
                    </a:moveTo>
                    <a:lnTo>
                      <a:pt x="64" y="197"/>
                    </a:lnTo>
                    <a:lnTo>
                      <a:pt x="55" y="192"/>
                    </a:lnTo>
                    <a:lnTo>
                      <a:pt x="49" y="189"/>
                    </a:lnTo>
                    <a:lnTo>
                      <a:pt x="48" y="188"/>
                    </a:lnTo>
                    <a:lnTo>
                      <a:pt x="37" y="144"/>
                    </a:lnTo>
                    <a:lnTo>
                      <a:pt x="18" y="117"/>
                    </a:lnTo>
                    <a:lnTo>
                      <a:pt x="18" y="113"/>
                    </a:lnTo>
                    <a:lnTo>
                      <a:pt x="15" y="101"/>
                    </a:lnTo>
                    <a:lnTo>
                      <a:pt x="12" y="84"/>
                    </a:lnTo>
                    <a:lnTo>
                      <a:pt x="7" y="64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4" y="39"/>
                    </a:lnTo>
                    <a:lnTo>
                      <a:pt x="10" y="33"/>
                    </a:lnTo>
                    <a:lnTo>
                      <a:pt x="18" y="27"/>
                    </a:lnTo>
                    <a:lnTo>
                      <a:pt x="24" y="27"/>
                    </a:lnTo>
                    <a:lnTo>
                      <a:pt x="24" y="25"/>
                    </a:lnTo>
                    <a:lnTo>
                      <a:pt x="25" y="24"/>
                    </a:lnTo>
                    <a:lnTo>
                      <a:pt x="25" y="21"/>
                    </a:lnTo>
                    <a:lnTo>
                      <a:pt x="27" y="18"/>
                    </a:lnTo>
                    <a:lnTo>
                      <a:pt x="28" y="13"/>
                    </a:lnTo>
                    <a:lnTo>
                      <a:pt x="28" y="10"/>
                    </a:lnTo>
                    <a:lnTo>
                      <a:pt x="28" y="7"/>
                    </a:lnTo>
                    <a:lnTo>
                      <a:pt x="27" y="6"/>
                    </a:lnTo>
                    <a:lnTo>
                      <a:pt x="27" y="4"/>
                    </a:lnTo>
                    <a:lnTo>
                      <a:pt x="27" y="3"/>
                    </a:lnTo>
                    <a:lnTo>
                      <a:pt x="27" y="1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4" y="1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3" y="4"/>
                    </a:lnTo>
                    <a:lnTo>
                      <a:pt x="48" y="4"/>
                    </a:lnTo>
                    <a:lnTo>
                      <a:pt x="52" y="4"/>
                    </a:lnTo>
                    <a:lnTo>
                      <a:pt x="58" y="4"/>
                    </a:lnTo>
                    <a:lnTo>
                      <a:pt x="63" y="3"/>
                    </a:lnTo>
                    <a:lnTo>
                      <a:pt x="138" y="81"/>
                    </a:lnTo>
                    <a:lnTo>
                      <a:pt x="136" y="83"/>
                    </a:lnTo>
                    <a:lnTo>
                      <a:pt x="132" y="87"/>
                    </a:lnTo>
                    <a:lnTo>
                      <a:pt x="127" y="93"/>
                    </a:lnTo>
                    <a:lnTo>
                      <a:pt x="126" y="102"/>
                    </a:lnTo>
                    <a:lnTo>
                      <a:pt x="130" y="113"/>
                    </a:lnTo>
                    <a:lnTo>
                      <a:pt x="132" y="114"/>
                    </a:lnTo>
                    <a:lnTo>
                      <a:pt x="136" y="119"/>
                    </a:lnTo>
                    <a:lnTo>
                      <a:pt x="139" y="125"/>
                    </a:lnTo>
                    <a:lnTo>
                      <a:pt x="139" y="131"/>
                    </a:lnTo>
                    <a:lnTo>
                      <a:pt x="135" y="137"/>
                    </a:lnTo>
                    <a:lnTo>
                      <a:pt x="133" y="137"/>
                    </a:lnTo>
                    <a:lnTo>
                      <a:pt x="132" y="137"/>
                    </a:lnTo>
                    <a:lnTo>
                      <a:pt x="129" y="137"/>
                    </a:lnTo>
                    <a:lnTo>
                      <a:pt x="126" y="137"/>
                    </a:lnTo>
                    <a:lnTo>
                      <a:pt x="123" y="138"/>
                    </a:lnTo>
                    <a:lnTo>
                      <a:pt x="120" y="140"/>
                    </a:lnTo>
                    <a:lnTo>
                      <a:pt x="118" y="141"/>
                    </a:lnTo>
                    <a:lnTo>
                      <a:pt x="117" y="147"/>
                    </a:lnTo>
                    <a:lnTo>
                      <a:pt x="112" y="153"/>
                    </a:lnTo>
                    <a:lnTo>
                      <a:pt x="108" y="161"/>
                    </a:lnTo>
                    <a:lnTo>
                      <a:pt x="105" y="167"/>
                    </a:lnTo>
                    <a:lnTo>
                      <a:pt x="103" y="170"/>
                    </a:lnTo>
                    <a:lnTo>
                      <a:pt x="108" y="177"/>
                    </a:lnTo>
                    <a:lnTo>
                      <a:pt x="105" y="185"/>
                    </a:lnTo>
                    <a:lnTo>
                      <a:pt x="103" y="185"/>
                    </a:lnTo>
                    <a:lnTo>
                      <a:pt x="102" y="185"/>
                    </a:lnTo>
                    <a:lnTo>
                      <a:pt x="99" y="183"/>
                    </a:lnTo>
                    <a:lnTo>
                      <a:pt x="96" y="183"/>
                    </a:lnTo>
                    <a:lnTo>
                      <a:pt x="93" y="183"/>
                    </a:lnTo>
                    <a:lnTo>
                      <a:pt x="90" y="185"/>
                    </a:lnTo>
                    <a:lnTo>
                      <a:pt x="88" y="186"/>
                    </a:lnTo>
                    <a:lnTo>
                      <a:pt x="87" y="189"/>
                    </a:lnTo>
                    <a:lnTo>
                      <a:pt x="84" y="194"/>
                    </a:lnTo>
                    <a:lnTo>
                      <a:pt x="82" y="197"/>
                    </a:lnTo>
                    <a:lnTo>
                      <a:pt x="79" y="198"/>
                    </a:lnTo>
                    <a:lnTo>
                      <a:pt x="78" y="200"/>
                    </a:lnTo>
                    <a:lnTo>
                      <a:pt x="78" y="20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7" name="Freeform 58"/>
              <p:cNvSpPr>
                <a:spLocks/>
              </p:cNvSpPr>
              <p:nvPr/>
            </p:nvSpPr>
            <p:spPr bwMode="gray">
              <a:xfrm>
                <a:off x="5014" y="1917"/>
                <a:ext cx="330" cy="275"/>
              </a:xfrm>
              <a:custGeom>
                <a:avLst/>
                <a:gdLst>
                  <a:gd name="T0" fmla="*/ 330 w 357"/>
                  <a:gd name="T1" fmla="*/ 94 h 297"/>
                  <a:gd name="T2" fmla="*/ 294 w 357"/>
                  <a:gd name="T3" fmla="*/ 114 h 297"/>
                  <a:gd name="T4" fmla="*/ 270 w 357"/>
                  <a:gd name="T5" fmla="*/ 138 h 297"/>
                  <a:gd name="T6" fmla="*/ 252 w 357"/>
                  <a:gd name="T7" fmla="*/ 164 h 297"/>
                  <a:gd name="T8" fmla="*/ 225 w 357"/>
                  <a:gd name="T9" fmla="*/ 189 h 297"/>
                  <a:gd name="T10" fmla="*/ 189 w 357"/>
                  <a:gd name="T11" fmla="*/ 209 h 297"/>
                  <a:gd name="T12" fmla="*/ 165 w 357"/>
                  <a:gd name="T13" fmla="*/ 216 h 297"/>
                  <a:gd name="T14" fmla="*/ 115 w 357"/>
                  <a:gd name="T15" fmla="*/ 266 h 297"/>
                  <a:gd name="T16" fmla="*/ 10 w 357"/>
                  <a:gd name="T17" fmla="*/ 296 h 297"/>
                  <a:gd name="T18" fmla="*/ 0 w 357"/>
                  <a:gd name="T19" fmla="*/ 294 h 297"/>
                  <a:gd name="T20" fmla="*/ 1 w 357"/>
                  <a:gd name="T21" fmla="*/ 293 h 297"/>
                  <a:gd name="T22" fmla="*/ 6 w 357"/>
                  <a:gd name="T23" fmla="*/ 290 h 297"/>
                  <a:gd name="T24" fmla="*/ 10 w 357"/>
                  <a:gd name="T25" fmla="*/ 281 h 297"/>
                  <a:gd name="T26" fmla="*/ 13 w 357"/>
                  <a:gd name="T27" fmla="*/ 279 h 297"/>
                  <a:gd name="T28" fmla="*/ 19 w 357"/>
                  <a:gd name="T29" fmla="*/ 278 h 297"/>
                  <a:gd name="T30" fmla="*/ 27 w 357"/>
                  <a:gd name="T31" fmla="*/ 279 h 297"/>
                  <a:gd name="T32" fmla="*/ 25 w 357"/>
                  <a:gd name="T33" fmla="*/ 264 h 297"/>
                  <a:gd name="T34" fmla="*/ 39 w 357"/>
                  <a:gd name="T35" fmla="*/ 242 h 297"/>
                  <a:gd name="T36" fmla="*/ 40 w 357"/>
                  <a:gd name="T37" fmla="*/ 239 h 297"/>
                  <a:gd name="T38" fmla="*/ 43 w 357"/>
                  <a:gd name="T39" fmla="*/ 234 h 297"/>
                  <a:gd name="T40" fmla="*/ 49 w 357"/>
                  <a:gd name="T41" fmla="*/ 231 h 297"/>
                  <a:gd name="T42" fmla="*/ 55 w 357"/>
                  <a:gd name="T43" fmla="*/ 231 h 297"/>
                  <a:gd name="T44" fmla="*/ 57 w 357"/>
                  <a:gd name="T45" fmla="*/ 231 h 297"/>
                  <a:gd name="T46" fmla="*/ 61 w 357"/>
                  <a:gd name="T47" fmla="*/ 228 h 297"/>
                  <a:gd name="T48" fmla="*/ 63 w 357"/>
                  <a:gd name="T49" fmla="*/ 224 h 297"/>
                  <a:gd name="T50" fmla="*/ 60 w 357"/>
                  <a:gd name="T51" fmla="*/ 216 h 297"/>
                  <a:gd name="T52" fmla="*/ 54 w 357"/>
                  <a:gd name="T53" fmla="*/ 209 h 297"/>
                  <a:gd name="T54" fmla="*/ 48 w 357"/>
                  <a:gd name="T55" fmla="*/ 194 h 297"/>
                  <a:gd name="T56" fmla="*/ 60 w 357"/>
                  <a:gd name="T57" fmla="*/ 176 h 297"/>
                  <a:gd name="T58" fmla="*/ 63 w 357"/>
                  <a:gd name="T59" fmla="*/ 174 h 297"/>
                  <a:gd name="T60" fmla="*/ 67 w 357"/>
                  <a:gd name="T61" fmla="*/ 170 h 297"/>
                  <a:gd name="T62" fmla="*/ 70 w 357"/>
                  <a:gd name="T63" fmla="*/ 165 h 297"/>
                  <a:gd name="T64" fmla="*/ 76 w 357"/>
                  <a:gd name="T65" fmla="*/ 153 h 297"/>
                  <a:gd name="T66" fmla="*/ 91 w 357"/>
                  <a:gd name="T67" fmla="*/ 127 h 297"/>
                  <a:gd name="T68" fmla="*/ 111 w 357"/>
                  <a:gd name="T69" fmla="*/ 97 h 297"/>
                  <a:gd name="T70" fmla="*/ 130 w 357"/>
                  <a:gd name="T71" fmla="*/ 73 h 297"/>
                  <a:gd name="T72" fmla="*/ 141 w 357"/>
                  <a:gd name="T73" fmla="*/ 66 h 297"/>
                  <a:gd name="T74" fmla="*/ 167 w 357"/>
                  <a:gd name="T75" fmla="*/ 54 h 297"/>
                  <a:gd name="T76" fmla="*/ 207 w 357"/>
                  <a:gd name="T77" fmla="*/ 34 h 297"/>
                  <a:gd name="T78" fmla="*/ 252 w 357"/>
                  <a:gd name="T79" fmla="*/ 15 h 297"/>
                  <a:gd name="T80" fmla="*/ 290 w 357"/>
                  <a:gd name="T81" fmla="*/ 1 h 297"/>
                  <a:gd name="T82" fmla="*/ 303 w 357"/>
                  <a:gd name="T83" fmla="*/ 0 h 297"/>
                  <a:gd name="T84" fmla="*/ 308 w 357"/>
                  <a:gd name="T85" fmla="*/ 0 h 297"/>
                  <a:gd name="T86" fmla="*/ 312 w 357"/>
                  <a:gd name="T87" fmla="*/ 1 h 297"/>
                  <a:gd name="T88" fmla="*/ 357 w 357"/>
                  <a:gd name="T89" fmla="*/ 8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57" h="297">
                    <a:moveTo>
                      <a:pt x="357" y="87"/>
                    </a:moveTo>
                    <a:lnTo>
                      <a:pt x="330" y="94"/>
                    </a:lnTo>
                    <a:lnTo>
                      <a:pt x="311" y="103"/>
                    </a:lnTo>
                    <a:lnTo>
                      <a:pt x="294" y="114"/>
                    </a:lnTo>
                    <a:lnTo>
                      <a:pt x="281" y="126"/>
                    </a:lnTo>
                    <a:lnTo>
                      <a:pt x="270" y="138"/>
                    </a:lnTo>
                    <a:lnTo>
                      <a:pt x="261" y="151"/>
                    </a:lnTo>
                    <a:lnTo>
                      <a:pt x="252" y="164"/>
                    </a:lnTo>
                    <a:lnTo>
                      <a:pt x="242" y="176"/>
                    </a:lnTo>
                    <a:lnTo>
                      <a:pt x="225" y="189"/>
                    </a:lnTo>
                    <a:lnTo>
                      <a:pt x="207" y="200"/>
                    </a:lnTo>
                    <a:lnTo>
                      <a:pt x="189" y="209"/>
                    </a:lnTo>
                    <a:lnTo>
                      <a:pt x="176" y="213"/>
                    </a:lnTo>
                    <a:lnTo>
                      <a:pt x="165" y="216"/>
                    </a:lnTo>
                    <a:lnTo>
                      <a:pt x="161" y="218"/>
                    </a:lnTo>
                    <a:lnTo>
                      <a:pt x="115" y="266"/>
                    </a:lnTo>
                    <a:lnTo>
                      <a:pt x="22" y="297"/>
                    </a:lnTo>
                    <a:lnTo>
                      <a:pt x="10" y="296"/>
                    </a:lnTo>
                    <a:lnTo>
                      <a:pt x="0" y="293"/>
                    </a:lnTo>
                    <a:lnTo>
                      <a:pt x="0" y="294"/>
                    </a:lnTo>
                    <a:lnTo>
                      <a:pt x="1" y="294"/>
                    </a:lnTo>
                    <a:lnTo>
                      <a:pt x="1" y="293"/>
                    </a:lnTo>
                    <a:lnTo>
                      <a:pt x="4" y="293"/>
                    </a:lnTo>
                    <a:lnTo>
                      <a:pt x="6" y="290"/>
                    </a:lnTo>
                    <a:lnTo>
                      <a:pt x="9" y="287"/>
                    </a:lnTo>
                    <a:lnTo>
                      <a:pt x="10" y="281"/>
                    </a:lnTo>
                    <a:lnTo>
                      <a:pt x="12" y="281"/>
                    </a:lnTo>
                    <a:lnTo>
                      <a:pt x="13" y="279"/>
                    </a:lnTo>
                    <a:lnTo>
                      <a:pt x="16" y="278"/>
                    </a:lnTo>
                    <a:lnTo>
                      <a:pt x="19" y="278"/>
                    </a:lnTo>
                    <a:lnTo>
                      <a:pt x="24" y="278"/>
                    </a:lnTo>
                    <a:lnTo>
                      <a:pt x="27" y="279"/>
                    </a:lnTo>
                    <a:lnTo>
                      <a:pt x="31" y="272"/>
                    </a:lnTo>
                    <a:lnTo>
                      <a:pt x="25" y="264"/>
                    </a:lnTo>
                    <a:lnTo>
                      <a:pt x="39" y="242"/>
                    </a:lnTo>
                    <a:lnTo>
                      <a:pt x="39" y="242"/>
                    </a:lnTo>
                    <a:lnTo>
                      <a:pt x="39" y="240"/>
                    </a:lnTo>
                    <a:lnTo>
                      <a:pt x="40" y="239"/>
                    </a:lnTo>
                    <a:lnTo>
                      <a:pt x="42" y="236"/>
                    </a:lnTo>
                    <a:lnTo>
                      <a:pt x="43" y="234"/>
                    </a:lnTo>
                    <a:lnTo>
                      <a:pt x="46" y="233"/>
                    </a:lnTo>
                    <a:lnTo>
                      <a:pt x="49" y="231"/>
                    </a:lnTo>
                    <a:lnTo>
                      <a:pt x="54" y="231"/>
                    </a:lnTo>
                    <a:lnTo>
                      <a:pt x="55" y="231"/>
                    </a:lnTo>
                    <a:lnTo>
                      <a:pt x="55" y="231"/>
                    </a:lnTo>
                    <a:lnTo>
                      <a:pt x="57" y="231"/>
                    </a:lnTo>
                    <a:lnTo>
                      <a:pt x="60" y="230"/>
                    </a:lnTo>
                    <a:lnTo>
                      <a:pt x="61" y="228"/>
                    </a:lnTo>
                    <a:lnTo>
                      <a:pt x="61" y="227"/>
                    </a:lnTo>
                    <a:lnTo>
                      <a:pt x="63" y="224"/>
                    </a:lnTo>
                    <a:lnTo>
                      <a:pt x="61" y="221"/>
                    </a:lnTo>
                    <a:lnTo>
                      <a:pt x="60" y="216"/>
                    </a:lnTo>
                    <a:lnTo>
                      <a:pt x="58" y="213"/>
                    </a:lnTo>
                    <a:lnTo>
                      <a:pt x="54" y="209"/>
                    </a:lnTo>
                    <a:lnTo>
                      <a:pt x="49" y="201"/>
                    </a:lnTo>
                    <a:lnTo>
                      <a:pt x="48" y="194"/>
                    </a:lnTo>
                    <a:lnTo>
                      <a:pt x="51" y="185"/>
                    </a:lnTo>
                    <a:lnTo>
                      <a:pt x="60" y="176"/>
                    </a:lnTo>
                    <a:lnTo>
                      <a:pt x="61" y="176"/>
                    </a:lnTo>
                    <a:lnTo>
                      <a:pt x="63" y="174"/>
                    </a:lnTo>
                    <a:lnTo>
                      <a:pt x="64" y="171"/>
                    </a:lnTo>
                    <a:lnTo>
                      <a:pt x="67" y="170"/>
                    </a:lnTo>
                    <a:lnTo>
                      <a:pt x="69" y="167"/>
                    </a:lnTo>
                    <a:lnTo>
                      <a:pt x="70" y="165"/>
                    </a:lnTo>
                    <a:lnTo>
                      <a:pt x="72" y="162"/>
                    </a:lnTo>
                    <a:lnTo>
                      <a:pt x="76" y="153"/>
                    </a:lnTo>
                    <a:lnTo>
                      <a:pt x="84" y="141"/>
                    </a:lnTo>
                    <a:lnTo>
                      <a:pt x="91" y="127"/>
                    </a:lnTo>
                    <a:lnTo>
                      <a:pt x="102" y="111"/>
                    </a:lnTo>
                    <a:lnTo>
                      <a:pt x="111" y="97"/>
                    </a:lnTo>
                    <a:lnTo>
                      <a:pt x="121" y="84"/>
                    </a:lnTo>
                    <a:lnTo>
                      <a:pt x="130" y="73"/>
                    </a:lnTo>
                    <a:lnTo>
                      <a:pt x="138" y="67"/>
                    </a:lnTo>
                    <a:lnTo>
                      <a:pt x="141" y="66"/>
                    </a:lnTo>
                    <a:lnTo>
                      <a:pt x="152" y="61"/>
                    </a:lnTo>
                    <a:lnTo>
                      <a:pt x="167" y="54"/>
                    </a:lnTo>
                    <a:lnTo>
                      <a:pt x="186" y="45"/>
                    </a:lnTo>
                    <a:lnTo>
                      <a:pt x="207" y="34"/>
                    </a:lnTo>
                    <a:lnTo>
                      <a:pt x="230" y="24"/>
                    </a:lnTo>
                    <a:lnTo>
                      <a:pt x="252" y="15"/>
                    </a:lnTo>
                    <a:lnTo>
                      <a:pt x="272" y="7"/>
                    </a:lnTo>
                    <a:lnTo>
                      <a:pt x="290" y="1"/>
                    </a:lnTo>
                    <a:lnTo>
                      <a:pt x="303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8" y="0"/>
                    </a:lnTo>
                    <a:lnTo>
                      <a:pt x="309" y="0"/>
                    </a:lnTo>
                    <a:lnTo>
                      <a:pt x="312" y="1"/>
                    </a:lnTo>
                    <a:lnTo>
                      <a:pt x="315" y="4"/>
                    </a:lnTo>
                    <a:lnTo>
                      <a:pt x="357" y="87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8" name="Freeform 59"/>
              <p:cNvSpPr>
                <a:spLocks/>
              </p:cNvSpPr>
              <p:nvPr/>
            </p:nvSpPr>
            <p:spPr bwMode="gray">
              <a:xfrm>
                <a:off x="5299" y="1687"/>
                <a:ext cx="257" cy="308"/>
              </a:xfrm>
              <a:custGeom>
                <a:avLst/>
                <a:gdLst>
                  <a:gd name="T0" fmla="*/ 209 w 278"/>
                  <a:gd name="T1" fmla="*/ 6 h 333"/>
                  <a:gd name="T2" fmla="*/ 210 w 278"/>
                  <a:gd name="T3" fmla="*/ 15 h 333"/>
                  <a:gd name="T4" fmla="*/ 210 w 278"/>
                  <a:gd name="T5" fmla="*/ 22 h 333"/>
                  <a:gd name="T6" fmla="*/ 222 w 278"/>
                  <a:gd name="T7" fmla="*/ 40 h 333"/>
                  <a:gd name="T8" fmla="*/ 248 w 278"/>
                  <a:gd name="T9" fmla="*/ 60 h 333"/>
                  <a:gd name="T10" fmla="*/ 267 w 278"/>
                  <a:gd name="T11" fmla="*/ 66 h 333"/>
                  <a:gd name="T12" fmla="*/ 278 w 278"/>
                  <a:gd name="T13" fmla="*/ 84 h 333"/>
                  <a:gd name="T14" fmla="*/ 272 w 278"/>
                  <a:gd name="T15" fmla="*/ 115 h 333"/>
                  <a:gd name="T16" fmla="*/ 251 w 278"/>
                  <a:gd name="T17" fmla="*/ 139 h 333"/>
                  <a:gd name="T18" fmla="*/ 231 w 278"/>
                  <a:gd name="T19" fmla="*/ 153 h 333"/>
                  <a:gd name="T20" fmla="*/ 230 w 278"/>
                  <a:gd name="T21" fmla="*/ 166 h 333"/>
                  <a:gd name="T22" fmla="*/ 218 w 278"/>
                  <a:gd name="T23" fmla="*/ 187 h 333"/>
                  <a:gd name="T24" fmla="*/ 203 w 278"/>
                  <a:gd name="T25" fmla="*/ 200 h 333"/>
                  <a:gd name="T26" fmla="*/ 182 w 278"/>
                  <a:gd name="T27" fmla="*/ 207 h 333"/>
                  <a:gd name="T28" fmla="*/ 162 w 278"/>
                  <a:gd name="T29" fmla="*/ 225 h 333"/>
                  <a:gd name="T30" fmla="*/ 158 w 278"/>
                  <a:gd name="T31" fmla="*/ 242 h 333"/>
                  <a:gd name="T32" fmla="*/ 159 w 278"/>
                  <a:gd name="T33" fmla="*/ 251 h 333"/>
                  <a:gd name="T34" fmla="*/ 156 w 278"/>
                  <a:gd name="T35" fmla="*/ 260 h 333"/>
                  <a:gd name="T36" fmla="*/ 143 w 278"/>
                  <a:gd name="T37" fmla="*/ 281 h 333"/>
                  <a:gd name="T38" fmla="*/ 117 w 278"/>
                  <a:gd name="T39" fmla="*/ 306 h 333"/>
                  <a:gd name="T40" fmla="*/ 77 w 278"/>
                  <a:gd name="T41" fmla="*/ 327 h 333"/>
                  <a:gd name="T42" fmla="*/ 6 w 278"/>
                  <a:gd name="T43" fmla="*/ 252 h 333"/>
                  <a:gd name="T44" fmla="*/ 4 w 278"/>
                  <a:gd name="T45" fmla="*/ 249 h 333"/>
                  <a:gd name="T46" fmla="*/ 1 w 278"/>
                  <a:gd name="T47" fmla="*/ 248 h 333"/>
                  <a:gd name="T48" fmla="*/ 3 w 278"/>
                  <a:gd name="T49" fmla="*/ 245 h 333"/>
                  <a:gd name="T50" fmla="*/ 28 w 278"/>
                  <a:gd name="T51" fmla="*/ 234 h 333"/>
                  <a:gd name="T52" fmla="*/ 68 w 278"/>
                  <a:gd name="T53" fmla="*/ 212 h 333"/>
                  <a:gd name="T54" fmla="*/ 108 w 278"/>
                  <a:gd name="T55" fmla="*/ 180 h 333"/>
                  <a:gd name="T56" fmla="*/ 138 w 278"/>
                  <a:gd name="T57" fmla="*/ 139 h 333"/>
                  <a:gd name="T58" fmla="*/ 144 w 278"/>
                  <a:gd name="T59" fmla="*/ 91 h 333"/>
                  <a:gd name="T60" fmla="*/ 143 w 278"/>
                  <a:gd name="T61" fmla="*/ 81 h 333"/>
                  <a:gd name="T62" fmla="*/ 138 w 278"/>
                  <a:gd name="T63" fmla="*/ 63 h 333"/>
                  <a:gd name="T64" fmla="*/ 135 w 278"/>
                  <a:gd name="T65" fmla="*/ 55 h 333"/>
                  <a:gd name="T66" fmla="*/ 135 w 278"/>
                  <a:gd name="T67" fmla="*/ 51 h 333"/>
                  <a:gd name="T68" fmla="*/ 137 w 278"/>
                  <a:gd name="T69" fmla="*/ 45 h 333"/>
                  <a:gd name="T70" fmla="*/ 141 w 278"/>
                  <a:gd name="T71" fmla="*/ 42 h 333"/>
                  <a:gd name="T72" fmla="*/ 150 w 278"/>
                  <a:gd name="T73" fmla="*/ 39 h 333"/>
                  <a:gd name="T74" fmla="*/ 165 w 278"/>
                  <a:gd name="T75" fmla="*/ 31 h 333"/>
                  <a:gd name="T76" fmla="*/ 168 w 278"/>
                  <a:gd name="T77" fmla="*/ 24 h 333"/>
                  <a:gd name="T78" fmla="*/ 171 w 278"/>
                  <a:gd name="T79" fmla="*/ 19 h 333"/>
                  <a:gd name="T80" fmla="*/ 176 w 278"/>
                  <a:gd name="T81" fmla="*/ 15 h 333"/>
                  <a:gd name="T82" fmla="*/ 180 w 278"/>
                  <a:gd name="T83" fmla="*/ 10 h 333"/>
                  <a:gd name="T84" fmla="*/ 185 w 278"/>
                  <a:gd name="T85" fmla="*/ 1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8" h="333">
                    <a:moveTo>
                      <a:pt x="207" y="0"/>
                    </a:moveTo>
                    <a:lnTo>
                      <a:pt x="209" y="6"/>
                    </a:lnTo>
                    <a:lnTo>
                      <a:pt x="209" y="10"/>
                    </a:lnTo>
                    <a:lnTo>
                      <a:pt x="210" y="15"/>
                    </a:lnTo>
                    <a:lnTo>
                      <a:pt x="210" y="19"/>
                    </a:lnTo>
                    <a:lnTo>
                      <a:pt x="210" y="22"/>
                    </a:lnTo>
                    <a:lnTo>
                      <a:pt x="210" y="22"/>
                    </a:lnTo>
                    <a:lnTo>
                      <a:pt x="222" y="40"/>
                    </a:lnTo>
                    <a:lnTo>
                      <a:pt x="236" y="52"/>
                    </a:lnTo>
                    <a:lnTo>
                      <a:pt x="248" y="60"/>
                    </a:lnTo>
                    <a:lnTo>
                      <a:pt x="260" y="64"/>
                    </a:lnTo>
                    <a:lnTo>
                      <a:pt x="267" y="66"/>
                    </a:lnTo>
                    <a:lnTo>
                      <a:pt x="270" y="67"/>
                    </a:lnTo>
                    <a:lnTo>
                      <a:pt x="278" y="84"/>
                    </a:lnTo>
                    <a:lnTo>
                      <a:pt x="278" y="100"/>
                    </a:lnTo>
                    <a:lnTo>
                      <a:pt x="272" y="115"/>
                    </a:lnTo>
                    <a:lnTo>
                      <a:pt x="263" y="127"/>
                    </a:lnTo>
                    <a:lnTo>
                      <a:pt x="251" y="139"/>
                    </a:lnTo>
                    <a:lnTo>
                      <a:pt x="240" y="147"/>
                    </a:lnTo>
                    <a:lnTo>
                      <a:pt x="231" y="153"/>
                    </a:lnTo>
                    <a:lnTo>
                      <a:pt x="228" y="154"/>
                    </a:lnTo>
                    <a:lnTo>
                      <a:pt x="230" y="166"/>
                    </a:lnTo>
                    <a:lnTo>
                      <a:pt x="225" y="178"/>
                    </a:lnTo>
                    <a:lnTo>
                      <a:pt x="218" y="187"/>
                    </a:lnTo>
                    <a:lnTo>
                      <a:pt x="209" y="195"/>
                    </a:lnTo>
                    <a:lnTo>
                      <a:pt x="203" y="200"/>
                    </a:lnTo>
                    <a:lnTo>
                      <a:pt x="200" y="201"/>
                    </a:lnTo>
                    <a:lnTo>
                      <a:pt x="182" y="207"/>
                    </a:lnTo>
                    <a:lnTo>
                      <a:pt x="170" y="216"/>
                    </a:lnTo>
                    <a:lnTo>
                      <a:pt x="162" y="225"/>
                    </a:lnTo>
                    <a:lnTo>
                      <a:pt x="159" y="234"/>
                    </a:lnTo>
                    <a:lnTo>
                      <a:pt x="158" y="242"/>
                    </a:lnTo>
                    <a:lnTo>
                      <a:pt x="159" y="248"/>
                    </a:lnTo>
                    <a:lnTo>
                      <a:pt x="159" y="251"/>
                    </a:lnTo>
                    <a:lnTo>
                      <a:pt x="158" y="252"/>
                    </a:lnTo>
                    <a:lnTo>
                      <a:pt x="156" y="260"/>
                    </a:lnTo>
                    <a:lnTo>
                      <a:pt x="150" y="269"/>
                    </a:lnTo>
                    <a:lnTo>
                      <a:pt x="143" y="281"/>
                    </a:lnTo>
                    <a:lnTo>
                      <a:pt x="132" y="293"/>
                    </a:lnTo>
                    <a:lnTo>
                      <a:pt x="117" y="306"/>
                    </a:lnTo>
                    <a:lnTo>
                      <a:pt x="99" y="318"/>
                    </a:lnTo>
                    <a:lnTo>
                      <a:pt x="77" y="327"/>
                    </a:lnTo>
                    <a:lnTo>
                      <a:pt x="48" y="333"/>
                    </a:lnTo>
                    <a:lnTo>
                      <a:pt x="6" y="252"/>
                    </a:lnTo>
                    <a:lnTo>
                      <a:pt x="6" y="251"/>
                    </a:lnTo>
                    <a:lnTo>
                      <a:pt x="4" y="249"/>
                    </a:lnTo>
                    <a:lnTo>
                      <a:pt x="3" y="248"/>
                    </a:lnTo>
                    <a:lnTo>
                      <a:pt x="1" y="248"/>
                    </a:lnTo>
                    <a:lnTo>
                      <a:pt x="0" y="246"/>
                    </a:lnTo>
                    <a:lnTo>
                      <a:pt x="3" y="245"/>
                    </a:lnTo>
                    <a:lnTo>
                      <a:pt x="13" y="242"/>
                    </a:lnTo>
                    <a:lnTo>
                      <a:pt x="28" y="234"/>
                    </a:lnTo>
                    <a:lnTo>
                      <a:pt x="46" y="224"/>
                    </a:lnTo>
                    <a:lnTo>
                      <a:pt x="68" y="212"/>
                    </a:lnTo>
                    <a:lnTo>
                      <a:pt x="89" y="198"/>
                    </a:lnTo>
                    <a:lnTo>
                      <a:pt x="108" y="180"/>
                    </a:lnTo>
                    <a:lnTo>
                      <a:pt x="125" y="160"/>
                    </a:lnTo>
                    <a:lnTo>
                      <a:pt x="138" y="139"/>
                    </a:lnTo>
                    <a:lnTo>
                      <a:pt x="144" y="117"/>
                    </a:lnTo>
                    <a:lnTo>
                      <a:pt x="144" y="91"/>
                    </a:lnTo>
                    <a:lnTo>
                      <a:pt x="144" y="88"/>
                    </a:lnTo>
                    <a:lnTo>
                      <a:pt x="143" y="81"/>
                    </a:lnTo>
                    <a:lnTo>
                      <a:pt x="140" y="70"/>
                    </a:lnTo>
                    <a:lnTo>
                      <a:pt x="138" y="63"/>
                    </a:lnTo>
                    <a:lnTo>
                      <a:pt x="135" y="57"/>
                    </a:lnTo>
                    <a:lnTo>
                      <a:pt x="135" y="55"/>
                    </a:lnTo>
                    <a:lnTo>
                      <a:pt x="135" y="54"/>
                    </a:lnTo>
                    <a:lnTo>
                      <a:pt x="135" y="51"/>
                    </a:lnTo>
                    <a:lnTo>
                      <a:pt x="135" y="48"/>
                    </a:lnTo>
                    <a:lnTo>
                      <a:pt x="137" y="45"/>
                    </a:lnTo>
                    <a:lnTo>
                      <a:pt x="138" y="43"/>
                    </a:lnTo>
                    <a:lnTo>
                      <a:pt x="141" y="42"/>
                    </a:lnTo>
                    <a:lnTo>
                      <a:pt x="144" y="40"/>
                    </a:lnTo>
                    <a:lnTo>
                      <a:pt x="150" y="39"/>
                    </a:lnTo>
                    <a:lnTo>
                      <a:pt x="158" y="36"/>
                    </a:lnTo>
                    <a:lnTo>
                      <a:pt x="165" y="31"/>
                    </a:lnTo>
                    <a:lnTo>
                      <a:pt x="168" y="25"/>
                    </a:lnTo>
                    <a:lnTo>
                      <a:pt x="168" y="24"/>
                    </a:lnTo>
                    <a:lnTo>
                      <a:pt x="170" y="22"/>
                    </a:lnTo>
                    <a:lnTo>
                      <a:pt x="171" y="19"/>
                    </a:lnTo>
                    <a:lnTo>
                      <a:pt x="173" y="16"/>
                    </a:lnTo>
                    <a:lnTo>
                      <a:pt x="176" y="15"/>
                    </a:lnTo>
                    <a:lnTo>
                      <a:pt x="177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5" y="1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9" name="Freeform 60"/>
              <p:cNvSpPr>
                <a:spLocks/>
              </p:cNvSpPr>
              <p:nvPr/>
            </p:nvSpPr>
            <p:spPr bwMode="gray">
              <a:xfrm>
                <a:off x="4564" y="1387"/>
                <a:ext cx="57" cy="179"/>
              </a:xfrm>
              <a:custGeom>
                <a:avLst/>
                <a:gdLst>
                  <a:gd name="T0" fmla="*/ 53 w 62"/>
                  <a:gd name="T1" fmla="*/ 0 h 193"/>
                  <a:gd name="T2" fmla="*/ 36 w 62"/>
                  <a:gd name="T3" fmla="*/ 6 h 193"/>
                  <a:gd name="T4" fmla="*/ 36 w 62"/>
                  <a:gd name="T5" fmla="*/ 9 h 193"/>
                  <a:gd name="T6" fmla="*/ 35 w 62"/>
                  <a:gd name="T7" fmla="*/ 18 h 193"/>
                  <a:gd name="T8" fmla="*/ 33 w 62"/>
                  <a:gd name="T9" fmla="*/ 29 h 193"/>
                  <a:gd name="T10" fmla="*/ 33 w 62"/>
                  <a:gd name="T11" fmla="*/ 38 h 193"/>
                  <a:gd name="T12" fmla="*/ 32 w 62"/>
                  <a:gd name="T13" fmla="*/ 44 h 193"/>
                  <a:gd name="T14" fmla="*/ 32 w 62"/>
                  <a:gd name="T15" fmla="*/ 45 h 193"/>
                  <a:gd name="T16" fmla="*/ 32 w 62"/>
                  <a:gd name="T17" fmla="*/ 50 h 193"/>
                  <a:gd name="T18" fmla="*/ 30 w 62"/>
                  <a:gd name="T19" fmla="*/ 57 h 193"/>
                  <a:gd name="T20" fmla="*/ 24 w 62"/>
                  <a:gd name="T21" fmla="*/ 66 h 193"/>
                  <a:gd name="T22" fmla="*/ 15 w 62"/>
                  <a:gd name="T23" fmla="*/ 79 h 193"/>
                  <a:gd name="T24" fmla="*/ 0 w 62"/>
                  <a:gd name="T25" fmla="*/ 94 h 193"/>
                  <a:gd name="T26" fmla="*/ 0 w 62"/>
                  <a:gd name="T27" fmla="*/ 94 h 193"/>
                  <a:gd name="T28" fmla="*/ 0 w 62"/>
                  <a:gd name="T29" fmla="*/ 97 h 193"/>
                  <a:gd name="T30" fmla="*/ 0 w 62"/>
                  <a:gd name="T31" fmla="*/ 100 h 193"/>
                  <a:gd name="T32" fmla="*/ 2 w 62"/>
                  <a:gd name="T33" fmla="*/ 107 h 193"/>
                  <a:gd name="T34" fmla="*/ 6 w 62"/>
                  <a:gd name="T35" fmla="*/ 116 h 193"/>
                  <a:gd name="T36" fmla="*/ 14 w 62"/>
                  <a:gd name="T37" fmla="*/ 130 h 193"/>
                  <a:gd name="T38" fmla="*/ 23 w 62"/>
                  <a:gd name="T39" fmla="*/ 146 h 193"/>
                  <a:gd name="T40" fmla="*/ 38 w 62"/>
                  <a:gd name="T41" fmla="*/ 167 h 193"/>
                  <a:gd name="T42" fmla="*/ 57 w 62"/>
                  <a:gd name="T43" fmla="*/ 193 h 193"/>
                  <a:gd name="T44" fmla="*/ 56 w 62"/>
                  <a:gd name="T45" fmla="*/ 188 h 193"/>
                  <a:gd name="T46" fmla="*/ 56 w 62"/>
                  <a:gd name="T47" fmla="*/ 176 h 193"/>
                  <a:gd name="T48" fmla="*/ 54 w 62"/>
                  <a:gd name="T49" fmla="*/ 160 h 193"/>
                  <a:gd name="T50" fmla="*/ 54 w 62"/>
                  <a:gd name="T51" fmla="*/ 140 h 193"/>
                  <a:gd name="T52" fmla="*/ 56 w 62"/>
                  <a:gd name="T53" fmla="*/ 122 h 193"/>
                  <a:gd name="T54" fmla="*/ 57 w 62"/>
                  <a:gd name="T55" fmla="*/ 109 h 193"/>
                  <a:gd name="T56" fmla="*/ 62 w 62"/>
                  <a:gd name="T57" fmla="*/ 101 h 193"/>
                  <a:gd name="T58" fmla="*/ 62 w 62"/>
                  <a:gd name="T59" fmla="*/ 97 h 193"/>
                  <a:gd name="T60" fmla="*/ 60 w 62"/>
                  <a:gd name="T61" fmla="*/ 83 h 193"/>
                  <a:gd name="T62" fmla="*/ 59 w 62"/>
                  <a:gd name="T63" fmla="*/ 65 h 193"/>
                  <a:gd name="T64" fmla="*/ 57 w 62"/>
                  <a:gd name="T65" fmla="*/ 42 h 193"/>
                  <a:gd name="T66" fmla="*/ 54 w 62"/>
                  <a:gd name="T67" fmla="*/ 20 h 193"/>
                  <a:gd name="T68" fmla="*/ 53 w 62"/>
                  <a:gd name="T6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93">
                    <a:moveTo>
                      <a:pt x="53" y="0"/>
                    </a:moveTo>
                    <a:lnTo>
                      <a:pt x="36" y="6"/>
                    </a:lnTo>
                    <a:lnTo>
                      <a:pt x="36" y="9"/>
                    </a:lnTo>
                    <a:lnTo>
                      <a:pt x="35" y="18"/>
                    </a:lnTo>
                    <a:lnTo>
                      <a:pt x="33" y="29"/>
                    </a:lnTo>
                    <a:lnTo>
                      <a:pt x="33" y="38"/>
                    </a:lnTo>
                    <a:lnTo>
                      <a:pt x="32" y="44"/>
                    </a:lnTo>
                    <a:lnTo>
                      <a:pt x="32" y="45"/>
                    </a:lnTo>
                    <a:lnTo>
                      <a:pt x="32" y="50"/>
                    </a:lnTo>
                    <a:lnTo>
                      <a:pt x="30" y="57"/>
                    </a:lnTo>
                    <a:lnTo>
                      <a:pt x="24" y="66"/>
                    </a:lnTo>
                    <a:lnTo>
                      <a:pt x="15" y="7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7"/>
                    </a:lnTo>
                    <a:lnTo>
                      <a:pt x="0" y="100"/>
                    </a:lnTo>
                    <a:lnTo>
                      <a:pt x="2" y="107"/>
                    </a:lnTo>
                    <a:lnTo>
                      <a:pt x="6" y="116"/>
                    </a:lnTo>
                    <a:lnTo>
                      <a:pt x="14" y="130"/>
                    </a:lnTo>
                    <a:lnTo>
                      <a:pt x="23" y="146"/>
                    </a:lnTo>
                    <a:lnTo>
                      <a:pt x="38" y="167"/>
                    </a:lnTo>
                    <a:lnTo>
                      <a:pt x="57" y="193"/>
                    </a:lnTo>
                    <a:lnTo>
                      <a:pt x="56" y="188"/>
                    </a:lnTo>
                    <a:lnTo>
                      <a:pt x="56" y="176"/>
                    </a:lnTo>
                    <a:lnTo>
                      <a:pt x="54" y="160"/>
                    </a:lnTo>
                    <a:lnTo>
                      <a:pt x="54" y="140"/>
                    </a:lnTo>
                    <a:lnTo>
                      <a:pt x="56" y="122"/>
                    </a:lnTo>
                    <a:lnTo>
                      <a:pt x="57" y="109"/>
                    </a:lnTo>
                    <a:lnTo>
                      <a:pt x="62" y="101"/>
                    </a:lnTo>
                    <a:lnTo>
                      <a:pt x="62" y="97"/>
                    </a:lnTo>
                    <a:lnTo>
                      <a:pt x="60" y="83"/>
                    </a:lnTo>
                    <a:lnTo>
                      <a:pt x="59" y="65"/>
                    </a:lnTo>
                    <a:lnTo>
                      <a:pt x="57" y="42"/>
                    </a:lnTo>
                    <a:lnTo>
                      <a:pt x="54" y="2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0" name="Freeform 61"/>
              <p:cNvSpPr>
                <a:spLocks/>
              </p:cNvSpPr>
              <p:nvPr/>
            </p:nvSpPr>
            <p:spPr bwMode="gray">
              <a:xfrm>
                <a:off x="5333" y="1649"/>
                <a:ext cx="157" cy="91"/>
              </a:xfrm>
              <a:custGeom>
                <a:avLst/>
                <a:gdLst>
                  <a:gd name="T0" fmla="*/ 170 w 170"/>
                  <a:gd name="T1" fmla="*/ 41 h 98"/>
                  <a:gd name="T2" fmla="*/ 169 w 170"/>
                  <a:gd name="T3" fmla="*/ 39 h 98"/>
                  <a:gd name="T4" fmla="*/ 164 w 170"/>
                  <a:gd name="T5" fmla="*/ 32 h 98"/>
                  <a:gd name="T6" fmla="*/ 160 w 170"/>
                  <a:gd name="T7" fmla="*/ 23 h 98"/>
                  <a:gd name="T8" fmla="*/ 157 w 170"/>
                  <a:gd name="T9" fmla="*/ 14 h 98"/>
                  <a:gd name="T10" fmla="*/ 157 w 170"/>
                  <a:gd name="T11" fmla="*/ 6 h 98"/>
                  <a:gd name="T12" fmla="*/ 157 w 170"/>
                  <a:gd name="T13" fmla="*/ 3 h 98"/>
                  <a:gd name="T14" fmla="*/ 155 w 170"/>
                  <a:gd name="T15" fmla="*/ 1 h 98"/>
                  <a:gd name="T16" fmla="*/ 155 w 170"/>
                  <a:gd name="T17" fmla="*/ 1 h 98"/>
                  <a:gd name="T18" fmla="*/ 152 w 170"/>
                  <a:gd name="T19" fmla="*/ 0 h 98"/>
                  <a:gd name="T20" fmla="*/ 151 w 170"/>
                  <a:gd name="T21" fmla="*/ 1 h 98"/>
                  <a:gd name="T22" fmla="*/ 149 w 170"/>
                  <a:gd name="T23" fmla="*/ 3 h 98"/>
                  <a:gd name="T24" fmla="*/ 146 w 170"/>
                  <a:gd name="T25" fmla="*/ 4 h 98"/>
                  <a:gd name="T26" fmla="*/ 145 w 170"/>
                  <a:gd name="T27" fmla="*/ 6 h 98"/>
                  <a:gd name="T28" fmla="*/ 142 w 170"/>
                  <a:gd name="T29" fmla="*/ 10 h 98"/>
                  <a:gd name="T30" fmla="*/ 136 w 170"/>
                  <a:gd name="T31" fmla="*/ 17 h 98"/>
                  <a:gd name="T32" fmla="*/ 131 w 170"/>
                  <a:gd name="T33" fmla="*/ 24 h 98"/>
                  <a:gd name="T34" fmla="*/ 127 w 170"/>
                  <a:gd name="T35" fmla="*/ 30 h 98"/>
                  <a:gd name="T36" fmla="*/ 125 w 170"/>
                  <a:gd name="T37" fmla="*/ 33 h 98"/>
                  <a:gd name="T38" fmla="*/ 124 w 170"/>
                  <a:gd name="T39" fmla="*/ 33 h 98"/>
                  <a:gd name="T40" fmla="*/ 122 w 170"/>
                  <a:gd name="T41" fmla="*/ 35 h 98"/>
                  <a:gd name="T42" fmla="*/ 121 w 170"/>
                  <a:gd name="T43" fmla="*/ 38 h 98"/>
                  <a:gd name="T44" fmla="*/ 118 w 170"/>
                  <a:gd name="T45" fmla="*/ 41 h 98"/>
                  <a:gd name="T46" fmla="*/ 115 w 170"/>
                  <a:gd name="T47" fmla="*/ 44 h 98"/>
                  <a:gd name="T48" fmla="*/ 110 w 170"/>
                  <a:gd name="T49" fmla="*/ 47 h 98"/>
                  <a:gd name="T50" fmla="*/ 106 w 170"/>
                  <a:gd name="T51" fmla="*/ 48 h 98"/>
                  <a:gd name="T52" fmla="*/ 97 w 170"/>
                  <a:gd name="T53" fmla="*/ 51 h 98"/>
                  <a:gd name="T54" fmla="*/ 85 w 170"/>
                  <a:gd name="T55" fmla="*/ 54 h 98"/>
                  <a:gd name="T56" fmla="*/ 71 w 170"/>
                  <a:gd name="T57" fmla="*/ 57 h 98"/>
                  <a:gd name="T58" fmla="*/ 62 w 170"/>
                  <a:gd name="T59" fmla="*/ 59 h 98"/>
                  <a:gd name="T60" fmla="*/ 59 w 170"/>
                  <a:gd name="T61" fmla="*/ 59 h 98"/>
                  <a:gd name="T62" fmla="*/ 55 w 170"/>
                  <a:gd name="T63" fmla="*/ 59 h 98"/>
                  <a:gd name="T64" fmla="*/ 46 w 170"/>
                  <a:gd name="T65" fmla="*/ 60 h 98"/>
                  <a:gd name="T66" fmla="*/ 34 w 170"/>
                  <a:gd name="T67" fmla="*/ 62 h 98"/>
                  <a:gd name="T68" fmla="*/ 22 w 170"/>
                  <a:gd name="T69" fmla="*/ 65 h 98"/>
                  <a:gd name="T70" fmla="*/ 11 w 170"/>
                  <a:gd name="T71" fmla="*/ 69 h 98"/>
                  <a:gd name="T72" fmla="*/ 6 w 170"/>
                  <a:gd name="T73" fmla="*/ 74 h 98"/>
                  <a:gd name="T74" fmla="*/ 2 w 170"/>
                  <a:gd name="T75" fmla="*/ 84 h 98"/>
                  <a:gd name="T76" fmla="*/ 0 w 170"/>
                  <a:gd name="T77" fmla="*/ 93 h 98"/>
                  <a:gd name="T78" fmla="*/ 0 w 170"/>
                  <a:gd name="T79" fmla="*/ 98 h 98"/>
                  <a:gd name="T80" fmla="*/ 91 w 170"/>
                  <a:gd name="T81" fmla="*/ 84 h 98"/>
                  <a:gd name="T82" fmla="*/ 94 w 170"/>
                  <a:gd name="T83" fmla="*/ 84 h 98"/>
                  <a:gd name="T84" fmla="*/ 103 w 170"/>
                  <a:gd name="T85" fmla="*/ 84 h 98"/>
                  <a:gd name="T86" fmla="*/ 113 w 170"/>
                  <a:gd name="T87" fmla="*/ 81 h 98"/>
                  <a:gd name="T88" fmla="*/ 124 w 170"/>
                  <a:gd name="T89" fmla="*/ 75 h 98"/>
                  <a:gd name="T90" fmla="*/ 131 w 170"/>
                  <a:gd name="T91" fmla="*/ 66 h 98"/>
                  <a:gd name="T92" fmla="*/ 131 w 170"/>
                  <a:gd name="T93" fmla="*/ 65 h 98"/>
                  <a:gd name="T94" fmla="*/ 133 w 170"/>
                  <a:gd name="T95" fmla="*/ 63 h 98"/>
                  <a:gd name="T96" fmla="*/ 136 w 170"/>
                  <a:gd name="T97" fmla="*/ 62 h 98"/>
                  <a:gd name="T98" fmla="*/ 139 w 170"/>
                  <a:gd name="T99" fmla="*/ 59 h 98"/>
                  <a:gd name="T100" fmla="*/ 143 w 170"/>
                  <a:gd name="T101" fmla="*/ 56 h 98"/>
                  <a:gd name="T102" fmla="*/ 148 w 170"/>
                  <a:gd name="T103" fmla="*/ 54 h 98"/>
                  <a:gd name="T104" fmla="*/ 149 w 170"/>
                  <a:gd name="T105" fmla="*/ 53 h 98"/>
                  <a:gd name="T106" fmla="*/ 152 w 170"/>
                  <a:gd name="T107" fmla="*/ 51 h 98"/>
                  <a:gd name="T108" fmla="*/ 155 w 170"/>
                  <a:gd name="T109" fmla="*/ 48 h 98"/>
                  <a:gd name="T110" fmla="*/ 160 w 170"/>
                  <a:gd name="T111" fmla="*/ 47 h 98"/>
                  <a:gd name="T112" fmla="*/ 163 w 170"/>
                  <a:gd name="T113" fmla="*/ 45 h 98"/>
                  <a:gd name="T114" fmla="*/ 167 w 170"/>
                  <a:gd name="T115" fmla="*/ 42 h 98"/>
                  <a:gd name="T116" fmla="*/ 169 w 170"/>
                  <a:gd name="T117" fmla="*/ 42 h 98"/>
                  <a:gd name="T118" fmla="*/ 170 w 170"/>
                  <a:gd name="T119" fmla="*/ 4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" h="98">
                    <a:moveTo>
                      <a:pt x="170" y="41"/>
                    </a:moveTo>
                    <a:lnTo>
                      <a:pt x="169" y="39"/>
                    </a:lnTo>
                    <a:lnTo>
                      <a:pt x="164" y="32"/>
                    </a:lnTo>
                    <a:lnTo>
                      <a:pt x="160" y="23"/>
                    </a:lnTo>
                    <a:lnTo>
                      <a:pt x="157" y="14"/>
                    </a:lnTo>
                    <a:lnTo>
                      <a:pt x="157" y="6"/>
                    </a:lnTo>
                    <a:lnTo>
                      <a:pt x="157" y="3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152" y="0"/>
                    </a:lnTo>
                    <a:lnTo>
                      <a:pt x="151" y="1"/>
                    </a:lnTo>
                    <a:lnTo>
                      <a:pt x="149" y="3"/>
                    </a:lnTo>
                    <a:lnTo>
                      <a:pt x="146" y="4"/>
                    </a:lnTo>
                    <a:lnTo>
                      <a:pt x="145" y="6"/>
                    </a:lnTo>
                    <a:lnTo>
                      <a:pt x="142" y="10"/>
                    </a:lnTo>
                    <a:lnTo>
                      <a:pt x="136" y="17"/>
                    </a:lnTo>
                    <a:lnTo>
                      <a:pt x="131" y="24"/>
                    </a:lnTo>
                    <a:lnTo>
                      <a:pt x="127" y="30"/>
                    </a:lnTo>
                    <a:lnTo>
                      <a:pt x="125" y="33"/>
                    </a:lnTo>
                    <a:lnTo>
                      <a:pt x="124" y="33"/>
                    </a:lnTo>
                    <a:lnTo>
                      <a:pt x="122" y="35"/>
                    </a:lnTo>
                    <a:lnTo>
                      <a:pt x="121" y="38"/>
                    </a:lnTo>
                    <a:lnTo>
                      <a:pt x="118" y="41"/>
                    </a:lnTo>
                    <a:lnTo>
                      <a:pt x="115" y="44"/>
                    </a:lnTo>
                    <a:lnTo>
                      <a:pt x="110" y="47"/>
                    </a:lnTo>
                    <a:lnTo>
                      <a:pt x="106" y="48"/>
                    </a:lnTo>
                    <a:lnTo>
                      <a:pt x="97" y="51"/>
                    </a:lnTo>
                    <a:lnTo>
                      <a:pt x="85" y="54"/>
                    </a:lnTo>
                    <a:lnTo>
                      <a:pt x="71" y="57"/>
                    </a:lnTo>
                    <a:lnTo>
                      <a:pt x="62" y="59"/>
                    </a:lnTo>
                    <a:lnTo>
                      <a:pt x="59" y="59"/>
                    </a:lnTo>
                    <a:lnTo>
                      <a:pt x="55" y="59"/>
                    </a:lnTo>
                    <a:lnTo>
                      <a:pt x="46" y="60"/>
                    </a:lnTo>
                    <a:lnTo>
                      <a:pt x="34" y="62"/>
                    </a:lnTo>
                    <a:lnTo>
                      <a:pt x="22" y="65"/>
                    </a:lnTo>
                    <a:lnTo>
                      <a:pt x="11" y="69"/>
                    </a:lnTo>
                    <a:lnTo>
                      <a:pt x="6" y="74"/>
                    </a:lnTo>
                    <a:lnTo>
                      <a:pt x="2" y="84"/>
                    </a:lnTo>
                    <a:lnTo>
                      <a:pt x="0" y="93"/>
                    </a:lnTo>
                    <a:lnTo>
                      <a:pt x="0" y="98"/>
                    </a:lnTo>
                    <a:lnTo>
                      <a:pt x="91" y="84"/>
                    </a:lnTo>
                    <a:lnTo>
                      <a:pt x="94" y="84"/>
                    </a:lnTo>
                    <a:lnTo>
                      <a:pt x="103" y="84"/>
                    </a:lnTo>
                    <a:lnTo>
                      <a:pt x="113" y="81"/>
                    </a:lnTo>
                    <a:lnTo>
                      <a:pt x="124" y="75"/>
                    </a:lnTo>
                    <a:lnTo>
                      <a:pt x="131" y="66"/>
                    </a:lnTo>
                    <a:lnTo>
                      <a:pt x="131" y="65"/>
                    </a:lnTo>
                    <a:lnTo>
                      <a:pt x="133" y="63"/>
                    </a:lnTo>
                    <a:lnTo>
                      <a:pt x="136" y="62"/>
                    </a:lnTo>
                    <a:lnTo>
                      <a:pt x="139" y="59"/>
                    </a:lnTo>
                    <a:lnTo>
                      <a:pt x="143" y="56"/>
                    </a:lnTo>
                    <a:lnTo>
                      <a:pt x="148" y="54"/>
                    </a:lnTo>
                    <a:lnTo>
                      <a:pt x="149" y="53"/>
                    </a:lnTo>
                    <a:lnTo>
                      <a:pt x="152" y="51"/>
                    </a:lnTo>
                    <a:lnTo>
                      <a:pt x="155" y="48"/>
                    </a:lnTo>
                    <a:lnTo>
                      <a:pt x="160" y="47"/>
                    </a:lnTo>
                    <a:lnTo>
                      <a:pt x="163" y="45"/>
                    </a:lnTo>
                    <a:lnTo>
                      <a:pt x="167" y="42"/>
                    </a:lnTo>
                    <a:lnTo>
                      <a:pt x="169" y="42"/>
                    </a:lnTo>
                    <a:lnTo>
                      <a:pt x="170" y="4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1" name="Freeform 62"/>
              <p:cNvSpPr>
                <a:spLocks/>
              </p:cNvSpPr>
              <p:nvPr/>
            </p:nvSpPr>
            <p:spPr bwMode="gray">
              <a:xfrm>
                <a:off x="5268" y="1662"/>
                <a:ext cx="32" cy="58"/>
              </a:xfrm>
              <a:custGeom>
                <a:avLst/>
                <a:gdLst>
                  <a:gd name="T0" fmla="*/ 3 w 34"/>
                  <a:gd name="T1" fmla="*/ 51 h 63"/>
                  <a:gd name="T2" fmla="*/ 1 w 34"/>
                  <a:gd name="T3" fmla="*/ 48 h 63"/>
                  <a:gd name="T4" fmla="*/ 1 w 34"/>
                  <a:gd name="T5" fmla="*/ 39 h 63"/>
                  <a:gd name="T6" fmla="*/ 0 w 34"/>
                  <a:gd name="T7" fmla="*/ 28 h 63"/>
                  <a:gd name="T8" fmla="*/ 0 w 34"/>
                  <a:gd name="T9" fmla="*/ 16 h 63"/>
                  <a:gd name="T10" fmla="*/ 3 w 34"/>
                  <a:gd name="T11" fmla="*/ 7 h 63"/>
                  <a:gd name="T12" fmla="*/ 9 w 34"/>
                  <a:gd name="T13" fmla="*/ 3 h 63"/>
                  <a:gd name="T14" fmla="*/ 18 w 34"/>
                  <a:gd name="T15" fmla="*/ 1 h 63"/>
                  <a:gd name="T16" fmla="*/ 27 w 34"/>
                  <a:gd name="T17" fmla="*/ 0 h 63"/>
                  <a:gd name="T18" fmla="*/ 31 w 34"/>
                  <a:gd name="T19" fmla="*/ 1 h 63"/>
                  <a:gd name="T20" fmla="*/ 34 w 34"/>
                  <a:gd name="T21" fmla="*/ 9 h 63"/>
                  <a:gd name="T22" fmla="*/ 34 w 34"/>
                  <a:gd name="T23" fmla="*/ 22 h 63"/>
                  <a:gd name="T24" fmla="*/ 34 w 34"/>
                  <a:gd name="T25" fmla="*/ 39 h 63"/>
                  <a:gd name="T26" fmla="*/ 33 w 34"/>
                  <a:gd name="T27" fmla="*/ 54 h 63"/>
                  <a:gd name="T28" fmla="*/ 31 w 34"/>
                  <a:gd name="T29" fmla="*/ 63 h 63"/>
                  <a:gd name="T30" fmla="*/ 3 w 34"/>
                  <a:gd name="T3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63">
                    <a:moveTo>
                      <a:pt x="3" y="51"/>
                    </a:moveTo>
                    <a:lnTo>
                      <a:pt x="1" y="48"/>
                    </a:lnTo>
                    <a:lnTo>
                      <a:pt x="1" y="39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8" y="1"/>
                    </a:lnTo>
                    <a:lnTo>
                      <a:pt x="27" y="0"/>
                    </a:lnTo>
                    <a:lnTo>
                      <a:pt x="31" y="1"/>
                    </a:lnTo>
                    <a:lnTo>
                      <a:pt x="34" y="9"/>
                    </a:lnTo>
                    <a:lnTo>
                      <a:pt x="34" y="22"/>
                    </a:lnTo>
                    <a:lnTo>
                      <a:pt x="34" y="39"/>
                    </a:lnTo>
                    <a:lnTo>
                      <a:pt x="33" y="54"/>
                    </a:lnTo>
                    <a:lnTo>
                      <a:pt x="31" y="63"/>
                    </a:lnTo>
                    <a:lnTo>
                      <a:pt x="3" y="5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2" name="Freeform 63"/>
              <p:cNvSpPr>
                <a:spLocks/>
              </p:cNvSpPr>
              <p:nvPr/>
            </p:nvSpPr>
            <p:spPr bwMode="gray">
              <a:xfrm>
                <a:off x="4945" y="3206"/>
                <a:ext cx="301" cy="539"/>
              </a:xfrm>
              <a:custGeom>
                <a:avLst/>
                <a:gdLst>
                  <a:gd name="T0" fmla="*/ 176 w 325"/>
                  <a:gd name="T1" fmla="*/ 457 h 582"/>
                  <a:gd name="T2" fmla="*/ 123 w 325"/>
                  <a:gd name="T3" fmla="*/ 567 h 582"/>
                  <a:gd name="T4" fmla="*/ 107 w 325"/>
                  <a:gd name="T5" fmla="*/ 564 h 582"/>
                  <a:gd name="T6" fmla="*/ 93 w 325"/>
                  <a:gd name="T7" fmla="*/ 564 h 582"/>
                  <a:gd name="T8" fmla="*/ 89 w 325"/>
                  <a:gd name="T9" fmla="*/ 572 h 582"/>
                  <a:gd name="T10" fmla="*/ 75 w 325"/>
                  <a:gd name="T11" fmla="*/ 576 h 582"/>
                  <a:gd name="T12" fmla="*/ 65 w 325"/>
                  <a:gd name="T13" fmla="*/ 579 h 582"/>
                  <a:gd name="T14" fmla="*/ 54 w 325"/>
                  <a:gd name="T15" fmla="*/ 575 h 582"/>
                  <a:gd name="T16" fmla="*/ 29 w 325"/>
                  <a:gd name="T17" fmla="*/ 563 h 582"/>
                  <a:gd name="T18" fmla="*/ 20 w 325"/>
                  <a:gd name="T19" fmla="*/ 552 h 582"/>
                  <a:gd name="T20" fmla="*/ 18 w 325"/>
                  <a:gd name="T21" fmla="*/ 540 h 582"/>
                  <a:gd name="T22" fmla="*/ 12 w 325"/>
                  <a:gd name="T23" fmla="*/ 523 h 582"/>
                  <a:gd name="T24" fmla="*/ 12 w 325"/>
                  <a:gd name="T25" fmla="*/ 487 h 582"/>
                  <a:gd name="T26" fmla="*/ 14 w 325"/>
                  <a:gd name="T27" fmla="*/ 475 h 582"/>
                  <a:gd name="T28" fmla="*/ 3 w 325"/>
                  <a:gd name="T29" fmla="*/ 429 h 582"/>
                  <a:gd name="T30" fmla="*/ 15 w 325"/>
                  <a:gd name="T31" fmla="*/ 408 h 582"/>
                  <a:gd name="T32" fmla="*/ 36 w 325"/>
                  <a:gd name="T33" fmla="*/ 394 h 582"/>
                  <a:gd name="T34" fmla="*/ 29 w 325"/>
                  <a:gd name="T35" fmla="*/ 388 h 582"/>
                  <a:gd name="T36" fmla="*/ 56 w 325"/>
                  <a:gd name="T37" fmla="*/ 354 h 582"/>
                  <a:gd name="T38" fmla="*/ 66 w 325"/>
                  <a:gd name="T39" fmla="*/ 330 h 582"/>
                  <a:gd name="T40" fmla="*/ 57 w 325"/>
                  <a:gd name="T41" fmla="*/ 293 h 582"/>
                  <a:gd name="T42" fmla="*/ 57 w 325"/>
                  <a:gd name="T43" fmla="*/ 272 h 582"/>
                  <a:gd name="T44" fmla="*/ 65 w 325"/>
                  <a:gd name="T45" fmla="*/ 281 h 582"/>
                  <a:gd name="T46" fmla="*/ 57 w 325"/>
                  <a:gd name="T47" fmla="*/ 226 h 582"/>
                  <a:gd name="T48" fmla="*/ 68 w 325"/>
                  <a:gd name="T49" fmla="*/ 211 h 582"/>
                  <a:gd name="T50" fmla="*/ 81 w 325"/>
                  <a:gd name="T51" fmla="*/ 202 h 582"/>
                  <a:gd name="T52" fmla="*/ 89 w 325"/>
                  <a:gd name="T53" fmla="*/ 196 h 582"/>
                  <a:gd name="T54" fmla="*/ 90 w 325"/>
                  <a:gd name="T55" fmla="*/ 187 h 582"/>
                  <a:gd name="T56" fmla="*/ 117 w 325"/>
                  <a:gd name="T57" fmla="*/ 175 h 582"/>
                  <a:gd name="T58" fmla="*/ 143 w 325"/>
                  <a:gd name="T59" fmla="*/ 167 h 582"/>
                  <a:gd name="T60" fmla="*/ 156 w 325"/>
                  <a:gd name="T61" fmla="*/ 173 h 582"/>
                  <a:gd name="T62" fmla="*/ 161 w 325"/>
                  <a:gd name="T63" fmla="*/ 163 h 582"/>
                  <a:gd name="T64" fmla="*/ 156 w 325"/>
                  <a:gd name="T65" fmla="*/ 160 h 582"/>
                  <a:gd name="T66" fmla="*/ 183 w 325"/>
                  <a:gd name="T67" fmla="*/ 149 h 582"/>
                  <a:gd name="T68" fmla="*/ 194 w 325"/>
                  <a:gd name="T69" fmla="*/ 151 h 582"/>
                  <a:gd name="T70" fmla="*/ 194 w 325"/>
                  <a:gd name="T71" fmla="*/ 139 h 582"/>
                  <a:gd name="T72" fmla="*/ 198 w 325"/>
                  <a:gd name="T73" fmla="*/ 124 h 582"/>
                  <a:gd name="T74" fmla="*/ 206 w 325"/>
                  <a:gd name="T75" fmla="*/ 130 h 582"/>
                  <a:gd name="T76" fmla="*/ 215 w 325"/>
                  <a:gd name="T77" fmla="*/ 128 h 582"/>
                  <a:gd name="T78" fmla="*/ 226 w 325"/>
                  <a:gd name="T79" fmla="*/ 116 h 582"/>
                  <a:gd name="T80" fmla="*/ 230 w 325"/>
                  <a:gd name="T81" fmla="*/ 104 h 582"/>
                  <a:gd name="T82" fmla="*/ 230 w 325"/>
                  <a:gd name="T83" fmla="*/ 97 h 582"/>
                  <a:gd name="T84" fmla="*/ 235 w 325"/>
                  <a:gd name="T85" fmla="*/ 83 h 582"/>
                  <a:gd name="T86" fmla="*/ 230 w 325"/>
                  <a:gd name="T87" fmla="*/ 69 h 582"/>
                  <a:gd name="T88" fmla="*/ 248 w 325"/>
                  <a:gd name="T89" fmla="*/ 77 h 582"/>
                  <a:gd name="T90" fmla="*/ 271 w 325"/>
                  <a:gd name="T91" fmla="*/ 60 h 582"/>
                  <a:gd name="T92" fmla="*/ 269 w 325"/>
                  <a:gd name="T93" fmla="*/ 44 h 582"/>
                  <a:gd name="T94" fmla="*/ 280 w 325"/>
                  <a:gd name="T95" fmla="*/ 36 h 582"/>
                  <a:gd name="T96" fmla="*/ 278 w 325"/>
                  <a:gd name="T97" fmla="*/ 15 h 582"/>
                  <a:gd name="T98" fmla="*/ 308 w 325"/>
                  <a:gd name="T99" fmla="*/ 41 h 582"/>
                  <a:gd name="T100" fmla="*/ 319 w 325"/>
                  <a:gd name="T101" fmla="*/ 157 h 582"/>
                  <a:gd name="T102" fmla="*/ 302 w 325"/>
                  <a:gd name="T103" fmla="*/ 166 h 582"/>
                  <a:gd name="T104" fmla="*/ 296 w 325"/>
                  <a:gd name="T105" fmla="*/ 155 h 582"/>
                  <a:gd name="T106" fmla="*/ 290 w 325"/>
                  <a:gd name="T107" fmla="*/ 182 h 582"/>
                  <a:gd name="T108" fmla="*/ 275 w 325"/>
                  <a:gd name="T109" fmla="*/ 232 h 582"/>
                  <a:gd name="T110" fmla="*/ 275 w 325"/>
                  <a:gd name="T111" fmla="*/ 277 h 582"/>
                  <a:gd name="T112" fmla="*/ 266 w 325"/>
                  <a:gd name="T113" fmla="*/ 28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5" h="582">
                    <a:moveTo>
                      <a:pt x="266" y="281"/>
                    </a:moveTo>
                    <a:lnTo>
                      <a:pt x="260" y="302"/>
                    </a:lnTo>
                    <a:lnTo>
                      <a:pt x="251" y="322"/>
                    </a:lnTo>
                    <a:lnTo>
                      <a:pt x="239" y="343"/>
                    </a:lnTo>
                    <a:lnTo>
                      <a:pt x="226" y="366"/>
                    </a:lnTo>
                    <a:lnTo>
                      <a:pt x="210" y="391"/>
                    </a:lnTo>
                    <a:lnTo>
                      <a:pt x="194" y="421"/>
                    </a:lnTo>
                    <a:lnTo>
                      <a:pt x="176" y="457"/>
                    </a:lnTo>
                    <a:lnTo>
                      <a:pt x="159" y="499"/>
                    </a:lnTo>
                    <a:lnTo>
                      <a:pt x="144" y="551"/>
                    </a:lnTo>
                    <a:lnTo>
                      <a:pt x="143" y="554"/>
                    </a:lnTo>
                    <a:lnTo>
                      <a:pt x="140" y="558"/>
                    </a:lnTo>
                    <a:lnTo>
                      <a:pt x="135" y="563"/>
                    </a:lnTo>
                    <a:lnTo>
                      <a:pt x="131" y="566"/>
                    </a:lnTo>
                    <a:lnTo>
                      <a:pt x="126" y="567"/>
                    </a:lnTo>
                    <a:lnTo>
                      <a:pt x="123" y="567"/>
                    </a:lnTo>
                    <a:lnTo>
                      <a:pt x="120" y="566"/>
                    </a:lnTo>
                    <a:lnTo>
                      <a:pt x="117" y="563"/>
                    </a:lnTo>
                    <a:lnTo>
                      <a:pt x="114" y="563"/>
                    </a:lnTo>
                    <a:lnTo>
                      <a:pt x="113" y="563"/>
                    </a:lnTo>
                    <a:lnTo>
                      <a:pt x="111" y="564"/>
                    </a:lnTo>
                    <a:lnTo>
                      <a:pt x="111" y="566"/>
                    </a:lnTo>
                    <a:lnTo>
                      <a:pt x="108" y="564"/>
                    </a:lnTo>
                    <a:lnTo>
                      <a:pt x="107" y="564"/>
                    </a:lnTo>
                    <a:lnTo>
                      <a:pt x="104" y="566"/>
                    </a:lnTo>
                    <a:lnTo>
                      <a:pt x="101" y="567"/>
                    </a:lnTo>
                    <a:lnTo>
                      <a:pt x="99" y="569"/>
                    </a:lnTo>
                    <a:lnTo>
                      <a:pt x="96" y="569"/>
                    </a:lnTo>
                    <a:lnTo>
                      <a:pt x="93" y="569"/>
                    </a:lnTo>
                    <a:lnTo>
                      <a:pt x="93" y="567"/>
                    </a:lnTo>
                    <a:lnTo>
                      <a:pt x="93" y="566"/>
                    </a:lnTo>
                    <a:lnTo>
                      <a:pt x="93" y="564"/>
                    </a:lnTo>
                    <a:lnTo>
                      <a:pt x="92" y="563"/>
                    </a:lnTo>
                    <a:lnTo>
                      <a:pt x="90" y="563"/>
                    </a:lnTo>
                    <a:lnTo>
                      <a:pt x="89" y="563"/>
                    </a:lnTo>
                    <a:lnTo>
                      <a:pt x="89" y="564"/>
                    </a:lnTo>
                    <a:lnTo>
                      <a:pt x="87" y="566"/>
                    </a:lnTo>
                    <a:lnTo>
                      <a:pt x="89" y="567"/>
                    </a:lnTo>
                    <a:lnTo>
                      <a:pt x="89" y="570"/>
                    </a:lnTo>
                    <a:lnTo>
                      <a:pt x="89" y="572"/>
                    </a:lnTo>
                    <a:lnTo>
                      <a:pt x="87" y="570"/>
                    </a:lnTo>
                    <a:lnTo>
                      <a:pt x="86" y="569"/>
                    </a:lnTo>
                    <a:lnTo>
                      <a:pt x="86" y="566"/>
                    </a:lnTo>
                    <a:lnTo>
                      <a:pt x="84" y="564"/>
                    </a:lnTo>
                    <a:lnTo>
                      <a:pt x="83" y="566"/>
                    </a:lnTo>
                    <a:lnTo>
                      <a:pt x="80" y="567"/>
                    </a:lnTo>
                    <a:lnTo>
                      <a:pt x="78" y="572"/>
                    </a:lnTo>
                    <a:lnTo>
                      <a:pt x="75" y="576"/>
                    </a:lnTo>
                    <a:lnTo>
                      <a:pt x="72" y="579"/>
                    </a:lnTo>
                    <a:lnTo>
                      <a:pt x="71" y="578"/>
                    </a:lnTo>
                    <a:lnTo>
                      <a:pt x="71" y="578"/>
                    </a:lnTo>
                    <a:lnTo>
                      <a:pt x="68" y="578"/>
                    </a:lnTo>
                    <a:lnTo>
                      <a:pt x="68" y="579"/>
                    </a:lnTo>
                    <a:lnTo>
                      <a:pt x="68" y="582"/>
                    </a:lnTo>
                    <a:lnTo>
                      <a:pt x="66" y="581"/>
                    </a:lnTo>
                    <a:lnTo>
                      <a:pt x="65" y="579"/>
                    </a:lnTo>
                    <a:lnTo>
                      <a:pt x="62" y="579"/>
                    </a:lnTo>
                    <a:lnTo>
                      <a:pt x="60" y="581"/>
                    </a:lnTo>
                    <a:lnTo>
                      <a:pt x="60" y="582"/>
                    </a:lnTo>
                    <a:lnTo>
                      <a:pt x="59" y="582"/>
                    </a:lnTo>
                    <a:lnTo>
                      <a:pt x="57" y="582"/>
                    </a:lnTo>
                    <a:lnTo>
                      <a:pt x="57" y="579"/>
                    </a:lnTo>
                    <a:lnTo>
                      <a:pt x="56" y="576"/>
                    </a:lnTo>
                    <a:lnTo>
                      <a:pt x="54" y="575"/>
                    </a:lnTo>
                    <a:lnTo>
                      <a:pt x="53" y="573"/>
                    </a:lnTo>
                    <a:lnTo>
                      <a:pt x="50" y="572"/>
                    </a:lnTo>
                    <a:lnTo>
                      <a:pt x="45" y="572"/>
                    </a:lnTo>
                    <a:lnTo>
                      <a:pt x="41" y="570"/>
                    </a:lnTo>
                    <a:lnTo>
                      <a:pt x="36" y="567"/>
                    </a:lnTo>
                    <a:lnTo>
                      <a:pt x="33" y="566"/>
                    </a:lnTo>
                    <a:lnTo>
                      <a:pt x="29" y="563"/>
                    </a:lnTo>
                    <a:lnTo>
                      <a:pt x="29" y="563"/>
                    </a:lnTo>
                    <a:lnTo>
                      <a:pt x="29" y="561"/>
                    </a:lnTo>
                    <a:lnTo>
                      <a:pt x="29" y="560"/>
                    </a:lnTo>
                    <a:lnTo>
                      <a:pt x="27" y="558"/>
                    </a:lnTo>
                    <a:lnTo>
                      <a:pt x="26" y="557"/>
                    </a:lnTo>
                    <a:lnTo>
                      <a:pt x="23" y="557"/>
                    </a:lnTo>
                    <a:lnTo>
                      <a:pt x="21" y="557"/>
                    </a:lnTo>
                    <a:lnTo>
                      <a:pt x="21" y="554"/>
                    </a:lnTo>
                    <a:lnTo>
                      <a:pt x="20" y="552"/>
                    </a:lnTo>
                    <a:lnTo>
                      <a:pt x="18" y="551"/>
                    </a:lnTo>
                    <a:lnTo>
                      <a:pt x="18" y="549"/>
                    </a:lnTo>
                    <a:lnTo>
                      <a:pt x="18" y="548"/>
                    </a:lnTo>
                    <a:lnTo>
                      <a:pt x="20" y="546"/>
                    </a:lnTo>
                    <a:lnTo>
                      <a:pt x="20" y="546"/>
                    </a:lnTo>
                    <a:lnTo>
                      <a:pt x="21" y="543"/>
                    </a:lnTo>
                    <a:lnTo>
                      <a:pt x="20" y="542"/>
                    </a:lnTo>
                    <a:lnTo>
                      <a:pt x="18" y="540"/>
                    </a:lnTo>
                    <a:lnTo>
                      <a:pt x="17" y="542"/>
                    </a:lnTo>
                    <a:lnTo>
                      <a:pt x="15" y="543"/>
                    </a:lnTo>
                    <a:lnTo>
                      <a:pt x="15" y="539"/>
                    </a:lnTo>
                    <a:lnTo>
                      <a:pt x="15" y="536"/>
                    </a:lnTo>
                    <a:lnTo>
                      <a:pt x="14" y="534"/>
                    </a:lnTo>
                    <a:lnTo>
                      <a:pt x="12" y="533"/>
                    </a:lnTo>
                    <a:lnTo>
                      <a:pt x="11" y="533"/>
                    </a:lnTo>
                    <a:lnTo>
                      <a:pt x="12" y="523"/>
                    </a:lnTo>
                    <a:lnTo>
                      <a:pt x="14" y="514"/>
                    </a:lnTo>
                    <a:lnTo>
                      <a:pt x="12" y="507"/>
                    </a:lnTo>
                    <a:lnTo>
                      <a:pt x="9" y="499"/>
                    </a:lnTo>
                    <a:lnTo>
                      <a:pt x="8" y="493"/>
                    </a:lnTo>
                    <a:lnTo>
                      <a:pt x="8" y="486"/>
                    </a:lnTo>
                    <a:lnTo>
                      <a:pt x="9" y="487"/>
                    </a:lnTo>
                    <a:lnTo>
                      <a:pt x="11" y="487"/>
                    </a:lnTo>
                    <a:lnTo>
                      <a:pt x="12" y="487"/>
                    </a:lnTo>
                    <a:lnTo>
                      <a:pt x="12" y="486"/>
                    </a:lnTo>
                    <a:lnTo>
                      <a:pt x="14" y="484"/>
                    </a:lnTo>
                    <a:lnTo>
                      <a:pt x="15" y="483"/>
                    </a:lnTo>
                    <a:lnTo>
                      <a:pt x="15" y="483"/>
                    </a:lnTo>
                    <a:lnTo>
                      <a:pt x="14" y="481"/>
                    </a:lnTo>
                    <a:lnTo>
                      <a:pt x="14" y="480"/>
                    </a:lnTo>
                    <a:lnTo>
                      <a:pt x="12" y="477"/>
                    </a:lnTo>
                    <a:lnTo>
                      <a:pt x="14" y="475"/>
                    </a:lnTo>
                    <a:lnTo>
                      <a:pt x="12" y="474"/>
                    </a:lnTo>
                    <a:lnTo>
                      <a:pt x="12" y="472"/>
                    </a:lnTo>
                    <a:lnTo>
                      <a:pt x="11" y="471"/>
                    </a:lnTo>
                    <a:lnTo>
                      <a:pt x="9" y="471"/>
                    </a:lnTo>
                    <a:lnTo>
                      <a:pt x="8" y="472"/>
                    </a:lnTo>
                    <a:lnTo>
                      <a:pt x="6" y="457"/>
                    </a:lnTo>
                    <a:lnTo>
                      <a:pt x="6" y="444"/>
                    </a:lnTo>
                    <a:lnTo>
                      <a:pt x="3" y="429"/>
                    </a:lnTo>
                    <a:lnTo>
                      <a:pt x="2" y="430"/>
                    </a:lnTo>
                    <a:lnTo>
                      <a:pt x="0" y="432"/>
                    </a:lnTo>
                    <a:lnTo>
                      <a:pt x="5" y="426"/>
                    </a:lnTo>
                    <a:lnTo>
                      <a:pt x="9" y="421"/>
                    </a:lnTo>
                    <a:lnTo>
                      <a:pt x="14" y="415"/>
                    </a:lnTo>
                    <a:lnTo>
                      <a:pt x="18" y="411"/>
                    </a:lnTo>
                    <a:lnTo>
                      <a:pt x="17" y="409"/>
                    </a:lnTo>
                    <a:lnTo>
                      <a:pt x="15" y="408"/>
                    </a:lnTo>
                    <a:lnTo>
                      <a:pt x="14" y="408"/>
                    </a:lnTo>
                    <a:lnTo>
                      <a:pt x="17" y="403"/>
                    </a:lnTo>
                    <a:lnTo>
                      <a:pt x="21" y="400"/>
                    </a:lnTo>
                    <a:lnTo>
                      <a:pt x="27" y="399"/>
                    </a:lnTo>
                    <a:lnTo>
                      <a:pt x="33" y="399"/>
                    </a:lnTo>
                    <a:lnTo>
                      <a:pt x="36" y="399"/>
                    </a:lnTo>
                    <a:lnTo>
                      <a:pt x="36" y="397"/>
                    </a:lnTo>
                    <a:lnTo>
                      <a:pt x="36" y="394"/>
                    </a:lnTo>
                    <a:lnTo>
                      <a:pt x="36" y="393"/>
                    </a:lnTo>
                    <a:lnTo>
                      <a:pt x="35" y="390"/>
                    </a:lnTo>
                    <a:lnTo>
                      <a:pt x="33" y="388"/>
                    </a:lnTo>
                    <a:lnTo>
                      <a:pt x="32" y="388"/>
                    </a:lnTo>
                    <a:lnTo>
                      <a:pt x="30" y="388"/>
                    </a:lnTo>
                    <a:lnTo>
                      <a:pt x="29" y="390"/>
                    </a:lnTo>
                    <a:lnTo>
                      <a:pt x="29" y="393"/>
                    </a:lnTo>
                    <a:lnTo>
                      <a:pt x="29" y="388"/>
                    </a:lnTo>
                    <a:lnTo>
                      <a:pt x="32" y="385"/>
                    </a:lnTo>
                    <a:lnTo>
                      <a:pt x="33" y="384"/>
                    </a:lnTo>
                    <a:lnTo>
                      <a:pt x="36" y="381"/>
                    </a:lnTo>
                    <a:lnTo>
                      <a:pt x="39" y="379"/>
                    </a:lnTo>
                    <a:lnTo>
                      <a:pt x="41" y="376"/>
                    </a:lnTo>
                    <a:lnTo>
                      <a:pt x="45" y="369"/>
                    </a:lnTo>
                    <a:lnTo>
                      <a:pt x="51" y="361"/>
                    </a:lnTo>
                    <a:lnTo>
                      <a:pt x="56" y="354"/>
                    </a:lnTo>
                    <a:lnTo>
                      <a:pt x="60" y="345"/>
                    </a:lnTo>
                    <a:lnTo>
                      <a:pt x="60" y="336"/>
                    </a:lnTo>
                    <a:lnTo>
                      <a:pt x="60" y="337"/>
                    </a:lnTo>
                    <a:lnTo>
                      <a:pt x="60" y="340"/>
                    </a:lnTo>
                    <a:lnTo>
                      <a:pt x="60" y="343"/>
                    </a:lnTo>
                    <a:lnTo>
                      <a:pt x="60" y="346"/>
                    </a:lnTo>
                    <a:lnTo>
                      <a:pt x="62" y="348"/>
                    </a:lnTo>
                    <a:lnTo>
                      <a:pt x="66" y="330"/>
                    </a:lnTo>
                    <a:lnTo>
                      <a:pt x="66" y="311"/>
                    </a:lnTo>
                    <a:lnTo>
                      <a:pt x="65" y="308"/>
                    </a:lnTo>
                    <a:lnTo>
                      <a:pt x="63" y="305"/>
                    </a:lnTo>
                    <a:lnTo>
                      <a:pt x="60" y="302"/>
                    </a:lnTo>
                    <a:lnTo>
                      <a:pt x="59" y="299"/>
                    </a:lnTo>
                    <a:lnTo>
                      <a:pt x="57" y="295"/>
                    </a:lnTo>
                    <a:lnTo>
                      <a:pt x="57" y="290"/>
                    </a:lnTo>
                    <a:lnTo>
                      <a:pt x="57" y="293"/>
                    </a:lnTo>
                    <a:lnTo>
                      <a:pt x="57" y="295"/>
                    </a:lnTo>
                    <a:lnTo>
                      <a:pt x="57" y="296"/>
                    </a:lnTo>
                    <a:lnTo>
                      <a:pt x="57" y="298"/>
                    </a:lnTo>
                    <a:lnTo>
                      <a:pt x="59" y="298"/>
                    </a:lnTo>
                    <a:lnTo>
                      <a:pt x="63" y="292"/>
                    </a:lnTo>
                    <a:lnTo>
                      <a:pt x="62" y="286"/>
                    </a:lnTo>
                    <a:lnTo>
                      <a:pt x="59" y="280"/>
                    </a:lnTo>
                    <a:lnTo>
                      <a:pt x="57" y="272"/>
                    </a:lnTo>
                    <a:lnTo>
                      <a:pt x="59" y="272"/>
                    </a:lnTo>
                    <a:lnTo>
                      <a:pt x="60" y="274"/>
                    </a:lnTo>
                    <a:lnTo>
                      <a:pt x="60" y="274"/>
                    </a:lnTo>
                    <a:lnTo>
                      <a:pt x="60" y="275"/>
                    </a:lnTo>
                    <a:lnTo>
                      <a:pt x="59" y="277"/>
                    </a:lnTo>
                    <a:lnTo>
                      <a:pt x="60" y="278"/>
                    </a:lnTo>
                    <a:lnTo>
                      <a:pt x="62" y="280"/>
                    </a:lnTo>
                    <a:lnTo>
                      <a:pt x="65" y="281"/>
                    </a:lnTo>
                    <a:lnTo>
                      <a:pt x="66" y="280"/>
                    </a:lnTo>
                    <a:lnTo>
                      <a:pt x="66" y="278"/>
                    </a:lnTo>
                    <a:lnTo>
                      <a:pt x="66" y="274"/>
                    </a:lnTo>
                    <a:lnTo>
                      <a:pt x="63" y="271"/>
                    </a:lnTo>
                    <a:lnTo>
                      <a:pt x="60" y="268"/>
                    </a:lnTo>
                    <a:lnTo>
                      <a:pt x="59" y="265"/>
                    </a:lnTo>
                    <a:lnTo>
                      <a:pt x="56" y="245"/>
                    </a:lnTo>
                    <a:lnTo>
                      <a:pt x="57" y="226"/>
                    </a:lnTo>
                    <a:lnTo>
                      <a:pt x="59" y="226"/>
                    </a:lnTo>
                    <a:lnTo>
                      <a:pt x="60" y="226"/>
                    </a:lnTo>
                    <a:lnTo>
                      <a:pt x="62" y="227"/>
                    </a:lnTo>
                    <a:lnTo>
                      <a:pt x="62" y="229"/>
                    </a:lnTo>
                    <a:lnTo>
                      <a:pt x="63" y="224"/>
                    </a:lnTo>
                    <a:lnTo>
                      <a:pt x="65" y="220"/>
                    </a:lnTo>
                    <a:lnTo>
                      <a:pt x="66" y="215"/>
                    </a:lnTo>
                    <a:lnTo>
                      <a:pt x="68" y="211"/>
                    </a:lnTo>
                    <a:lnTo>
                      <a:pt x="71" y="208"/>
                    </a:lnTo>
                    <a:lnTo>
                      <a:pt x="75" y="206"/>
                    </a:lnTo>
                    <a:lnTo>
                      <a:pt x="75" y="206"/>
                    </a:lnTo>
                    <a:lnTo>
                      <a:pt x="77" y="208"/>
                    </a:lnTo>
                    <a:lnTo>
                      <a:pt x="77" y="208"/>
                    </a:lnTo>
                    <a:lnTo>
                      <a:pt x="80" y="206"/>
                    </a:lnTo>
                    <a:lnTo>
                      <a:pt x="80" y="203"/>
                    </a:lnTo>
                    <a:lnTo>
                      <a:pt x="81" y="202"/>
                    </a:lnTo>
                    <a:lnTo>
                      <a:pt x="81" y="199"/>
                    </a:lnTo>
                    <a:lnTo>
                      <a:pt x="81" y="196"/>
                    </a:lnTo>
                    <a:lnTo>
                      <a:pt x="81" y="194"/>
                    </a:lnTo>
                    <a:lnTo>
                      <a:pt x="83" y="193"/>
                    </a:lnTo>
                    <a:lnTo>
                      <a:pt x="84" y="191"/>
                    </a:lnTo>
                    <a:lnTo>
                      <a:pt x="89" y="193"/>
                    </a:lnTo>
                    <a:lnTo>
                      <a:pt x="89" y="194"/>
                    </a:lnTo>
                    <a:lnTo>
                      <a:pt x="89" y="196"/>
                    </a:lnTo>
                    <a:lnTo>
                      <a:pt x="90" y="197"/>
                    </a:lnTo>
                    <a:lnTo>
                      <a:pt x="93" y="196"/>
                    </a:lnTo>
                    <a:lnTo>
                      <a:pt x="93" y="194"/>
                    </a:lnTo>
                    <a:lnTo>
                      <a:pt x="93" y="193"/>
                    </a:lnTo>
                    <a:lnTo>
                      <a:pt x="93" y="191"/>
                    </a:lnTo>
                    <a:lnTo>
                      <a:pt x="93" y="190"/>
                    </a:lnTo>
                    <a:lnTo>
                      <a:pt x="92" y="188"/>
                    </a:lnTo>
                    <a:lnTo>
                      <a:pt x="90" y="187"/>
                    </a:lnTo>
                    <a:lnTo>
                      <a:pt x="87" y="187"/>
                    </a:lnTo>
                    <a:lnTo>
                      <a:pt x="84" y="187"/>
                    </a:lnTo>
                    <a:lnTo>
                      <a:pt x="83" y="185"/>
                    </a:lnTo>
                    <a:lnTo>
                      <a:pt x="80" y="184"/>
                    </a:lnTo>
                    <a:lnTo>
                      <a:pt x="90" y="185"/>
                    </a:lnTo>
                    <a:lnTo>
                      <a:pt x="98" y="181"/>
                    </a:lnTo>
                    <a:lnTo>
                      <a:pt x="107" y="176"/>
                    </a:lnTo>
                    <a:lnTo>
                      <a:pt x="117" y="175"/>
                    </a:lnTo>
                    <a:lnTo>
                      <a:pt x="120" y="175"/>
                    </a:lnTo>
                    <a:lnTo>
                      <a:pt x="123" y="173"/>
                    </a:lnTo>
                    <a:lnTo>
                      <a:pt x="126" y="170"/>
                    </a:lnTo>
                    <a:lnTo>
                      <a:pt x="129" y="169"/>
                    </a:lnTo>
                    <a:lnTo>
                      <a:pt x="132" y="167"/>
                    </a:lnTo>
                    <a:lnTo>
                      <a:pt x="135" y="166"/>
                    </a:lnTo>
                    <a:lnTo>
                      <a:pt x="140" y="166"/>
                    </a:lnTo>
                    <a:lnTo>
                      <a:pt x="143" y="167"/>
                    </a:lnTo>
                    <a:lnTo>
                      <a:pt x="146" y="166"/>
                    </a:lnTo>
                    <a:lnTo>
                      <a:pt x="147" y="166"/>
                    </a:lnTo>
                    <a:lnTo>
                      <a:pt x="149" y="164"/>
                    </a:lnTo>
                    <a:lnTo>
                      <a:pt x="150" y="164"/>
                    </a:lnTo>
                    <a:lnTo>
                      <a:pt x="153" y="166"/>
                    </a:lnTo>
                    <a:lnTo>
                      <a:pt x="155" y="167"/>
                    </a:lnTo>
                    <a:lnTo>
                      <a:pt x="155" y="170"/>
                    </a:lnTo>
                    <a:lnTo>
                      <a:pt x="156" y="173"/>
                    </a:lnTo>
                    <a:lnTo>
                      <a:pt x="156" y="175"/>
                    </a:lnTo>
                    <a:lnTo>
                      <a:pt x="158" y="175"/>
                    </a:lnTo>
                    <a:lnTo>
                      <a:pt x="161" y="175"/>
                    </a:lnTo>
                    <a:lnTo>
                      <a:pt x="161" y="173"/>
                    </a:lnTo>
                    <a:lnTo>
                      <a:pt x="161" y="172"/>
                    </a:lnTo>
                    <a:lnTo>
                      <a:pt x="161" y="169"/>
                    </a:lnTo>
                    <a:lnTo>
                      <a:pt x="161" y="166"/>
                    </a:lnTo>
                    <a:lnTo>
                      <a:pt x="161" y="163"/>
                    </a:lnTo>
                    <a:lnTo>
                      <a:pt x="162" y="161"/>
                    </a:lnTo>
                    <a:lnTo>
                      <a:pt x="162" y="160"/>
                    </a:lnTo>
                    <a:lnTo>
                      <a:pt x="162" y="158"/>
                    </a:lnTo>
                    <a:lnTo>
                      <a:pt x="161" y="158"/>
                    </a:lnTo>
                    <a:lnTo>
                      <a:pt x="159" y="158"/>
                    </a:lnTo>
                    <a:lnTo>
                      <a:pt x="158" y="160"/>
                    </a:lnTo>
                    <a:lnTo>
                      <a:pt x="156" y="160"/>
                    </a:lnTo>
                    <a:lnTo>
                      <a:pt x="156" y="160"/>
                    </a:lnTo>
                    <a:lnTo>
                      <a:pt x="162" y="154"/>
                    </a:lnTo>
                    <a:lnTo>
                      <a:pt x="170" y="148"/>
                    </a:lnTo>
                    <a:lnTo>
                      <a:pt x="177" y="143"/>
                    </a:lnTo>
                    <a:lnTo>
                      <a:pt x="179" y="143"/>
                    </a:lnTo>
                    <a:lnTo>
                      <a:pt x="180" y="143"/>
                    </a:lnTo>
                    <a:lnTo>
                      <a:pt x="182" y="145"/>
                    </a:lnTo>
                    <a:lnTo>
                      <a:pt x="183" y="148"/>
                    </a:lnTo>
                    <a:lnTo>
                      <a:pt x="183" y="149"/>
                    </a:lnTo>
                    <a:lnTo>
                      <a:pt x="185" y="151"/>
                    </a:lnTo>
                    <a:lnTo>
                      <a:pt x="188" y="152"/>
                    </a:lnTo>
                    <a:lnTo>
                      <a:pt x="188" y="152"/>
                    </a:lnTo>
                    <a:lnTo>
                      <a:pt x="189" y="151"/>
                    </a:lnTo>
                    <a:lnTo>
                      <a:pt x="189" y="148"/>
                    </a:lnTo>
                    <a:lnTo>
                      <a:pt x="191" y="149"/>
                    </a:lnTo>
                    <a:lnTo>
                      <a:pt x="192" y="151"/>
                    </a:lnTo>
                    <a:lnTo>
                      <a:pt x="194" y="151"/>
                    </a:lnTo>
                    <a:lnTo>
                      <a:pt x="195" y="149"/>
                    </a:lnTo>
                    <a:lnTo>
                      <a:pt x="197" y="148"/>
                    </a:lnTo>
                    <a:lnTo>
                      <a:pt x="197" y="148"/>
                    </a:lnTo>
                    <a:lnTo>
                      <a:pt x="197" y="146"/>
                    </a:lnTo>
                    <a:lnTo>
                      <a:pt x="195" y="145"/>
                    </a:lnTo>
                    <a:lnTo>
                      <a:pt x="195" y="142"/>
                    </a:lnTo>
                    <a:lnTo>
                      <a:pt x="194" y="140"/>
                    </a:lnTo>
                    <a:lnTo>
                      <a:pt x="194" y="139"/>
                    </a:lnTo>
                    <a:lnTo>
                      <a:pt x="192" y="137"/>
                    </a:lnTo>
                    <a:lnTo>
                      <a:pt x="189" y="137"/>
                    </a:lnTo>
                    <a:lnTo>
                      <a:pt x="192" y="136"/>
                    </a:lnTo>
                    <a:lnTo>
                      <a:pt x="194" y="134"/>
                    </a:lnTo>
                    <a:lnTo>
                      <a:pt x="195" y="131"/>
                    </a:lnTo>
                    <a:lnTo>
                      <a:pt x="195" y="128"/>
                    </a:lnTo>
                    <a:lnTo>
                      <a:pt x="197" y="127"/>
                    </a:lnTo>
                    <a:lnTo>
                      <a:pt x="198" y="124"/>
                    </a:lnTo>
                    <a:lnTo>
                      <a:pt x="201" y="122"/>
                    </a:lnTo>
                    <a:lnTo>
                      <a:pt x="204" y="122"/>
                    </a:lnTo>
                    <a:lnTo>
                      <a:pt x="203" y="124"/>
                    </a:lnTo>
                    <a:lnTo>
                      <a:pt x="203" y="125"/>
                    </a:lnTo>
                    <a:lnTo>
                      <a:pt x="203" y="127"/>
                    </a:lnTo>
                    <a:lnTo>
                      <a:pt x="204" y="130"/>
                    </a:lnTo>
                    <a:lnTo>
                      <a:pt x="206" y="130"/>
                    </a:lnTo>
                    <a:lnTo>
                      <a:pt x="206" y="130"/>
                    </a:lnTo>
                    <a:lnTo>
                      <a:pt x="207" y="128"/>
                    </a:lnTo>
                    <a:lnTo>
                      <a:pt x="209" y="127"/>
                    </a:lnTo>
                    <a:lnTo>
                      <a:pt x="209" y="125"/>
                    </a:lnTo>
                    <a:lnTo>
                      <a:pt x="210" y="125"/>
                    </a:lnTo>
                    <a:lnTo>
                      <a:pt x="210" y="127"/>
                    </a:lnTo>
                    <a:lnTo>
                      <a:pt x="212" y="130"/>
                    </a:lnTo>
                    <a:lnTo>
                      <a:pt x="212" y="130"/>
                    </a:lnTo>
                    <a:lnTo>
                      <a:pt x="215" y="128"/>
                    </a:lnTo>
                    <a:lnTo>
                      <a:pt x="215" y="125"/>
                    </a:lnTo>
                    <a:lnTo>
                      <a:pt x="217" y="122"/>
                    </a:lnTo>
                    <a:lnTo>
                      <a:pt x="215" y="119"/>
                    </a:lnTo>
                    <a:lnTo>
                      <a:pt x="215" y="118"/>
                    </a:lnTo>
                    <a:lnTo>
                      <a:pt x="215" y="115"/>
                    </a:lnTo>
                    <a:lnTo>
                      <a:pt x="220" y="115"/>
                    </a:lnTo>
                    <a:lnTo>
                      <a:pt x="223" y="116"/>
                    </a:lnTo>
                    <a:lnTo>
                      <a:pt x="226" y="116"/>
                    </a:lnTo>
                    <a:lnTo>
                      <a:pt x="230" y="115"/>
                    </a:lnTo>
                    <a:lnTo>
                      <a:pt x="232" y="115"/>
                    </a:lnTo>
                    <a:lnTo>
                      <a:pt x="233" y="113"/>
                    </a:lnTo>
                    <a:lnTo>
                      <a:pt x="235" y="110"/>
                    </a:lnTo>
                    <a:lnTo>
                      <a:pt x="235" y="107"/>
                    </a:lnTo>
                    <a:lnTo>
                      <a:pt x="233" y="106"/>
                    </a:lnTo>
                    <a:lnTo>
                      <a:pt x="232" y="104"/>
                    </a:lnTo>
                    <a:lnTo>
                      <a:pt x="230" y="104"/>
                    </a:lnTo>
                    <a:lnTo>
                      <a:pt x="227" y="104"/>
                    </a:lnTo>
                    <a:lnTo>
                      <a:pt x="226" y="104"/>
                    </a:lnTo>
                    <a:lnTo>
                      <a:pt x="224" y="103"/>
                    </a:lnTo>
                    <a:lnTo>
                      <a:pt x="223" y="101"/>
                    </a:lnTo>
                    <a:lnTo>
                      <a:pt x="223" y="100"/>
                    </a:lnTo>
                    <a:lnTo>
                      <a:pt x="224" y="98"/>
                    </a:lnTo>
                    <a:lnTo>
                      <a:pt x="227" y="98"/>
                    </a:lnTo>
                    <a:lnTo>
                      <a:pt x="230" y="97"/>
                    </a:lnTo>
                    <a:lnTo>
                      <a:pt x="233" y="97"/>
                    </a:lnTo>
                    <a:lnTo>
                      <a:pt x="236" y="97"/>
                    </a:lnTo>
                    <a:lnTo>
                      <a:pt x="236" y="95"/>
                    </a:lnTo>
                    <a:lnTo>
                      <a:pt x="238" y="94"/>
                    </a:lnTo>
                    <a:lnTo>
                      <a:pt x="236" y="90"/>
                    </a:lnTo>
                    <a:lnTo>
                      <a:pt x="236" y="87"/>
                    </a:lnTo>
                    <a:lnTo>
                      <a:pt x="235" y="86"/>
                    </a:lnTo>
                    <a:lnTo>
                      <a:pt x="235" y="83"/>
                    </a:lnTo>
                    <a:lnTo>
                      <a:pt x="235" y="80"/>
                    </a:lnTo>
                    <a:lnTo>
                      <a:pt x="236" y="78"/>
                    </a:lnTo>
                    <a:lnTo>
                      <a:pt x="235" y="77"/>
                    </a:lnTo>
                    <a:lnTo>
                      <a:pt x="235" y="75"/>
                    </a:lnTo>
                    <a:lnTo>
                      <a:pt x="233" y="74"/>
                    </a:lnTo>
                    <a:lnTo>
                      <a:pt x="233" y="72"/>
                    </a:lnTo>
                    <a:lnTo>
                      <a:pt x="232" y="71"/>
                    </a:lnTo>
                    <a:lnTo>
                      <a:pt x="230" y="69"/>
                    </a:lnTo>
                    <a:lnTo>
                      <a:pt x="229" y="69"/>
                    </a:lnTo>
                    <a:lnTo>
                      <a:pt x="230" y="69"/>
                    </a:lnTo>
                    <a:lnTo>
                      <a:pt x="233" y="69"/>
                    </a:lnTo>
                    <a:lnTo>
                      <a:pt x="233" y="68"/>
                    </a:lnTo>
                    <a:lnTo>
                      <a:pt x="238" y="72"/>
                    </a:lnTo>
                    <a:lnTo>
                      <a:pt x="242" y="77"/>
                    </a:lnTo>
                    <a:lnTo>
                      <a:pt x="247" y="80"/>
                    </a:lnTo>
                    <a:lnTo>
                      <a:pt x="248" y="77"/>
                    </a:lnTo>
                    <a:lnTo>
                      <a:pt x="248" y="72"/>
                    </a:lnTo>
                    <a:lnTo>
                      <a:pt x="250" y="69"/>
                    </a:lnTo>
                    <a:lnTo>
                      <a:pt x="253" y="66"/>
                    </a:lnTo>
                    <a:lnTo>
                      <a:pt x="254" y="63"/>
                    </a:lnTo>
                    <a:lnTo>
                      <a:pt x="259" y="62"/>
                    </a:lnTo>
                    <a:lnTo>
                      <a:pt x="263" y="62"/>
                    </a:lnTo>
                    <a:lnTo>
                      <a:pt x="268" y="62"/>
                    </a:lnTo>
                    <a:lnTo>
                      <a:pt x="271" y="60"/>
                    </a:lnTo>
                    <a:lnTo>
                      <a:pt x="271" y="53"/>
                    </a:lnTo>
                    <a:lnTo>
                      <a:pt x="271" y="44"/>
                    </a:lnTo>
                    <a:lnTo>
                      <a:pt x="272" y="36"/>
                    </a:lnTo>
                    <a:lnTo>
                      <a:pt x="272" y="38"/>
                    </a:lnTo>
                    <a:lnTo>
                      <a:pt x="272" y="39"/>
                    </a:lnTo>
                    <a:lnTo>
                      <a:pt x="271" y="41"/>
                    </a:lnTo>
                    <a:lnTo>
                      <a:pt x="271" y="41"/>
                    </a:lnTo>
                    <a:lnTo>
                      <a:pt x="269" y="44"/>
                    </a:lnTo>
                    <a:lnTo>
                      <a:pt x="271" y="45"/>
                    </a:lnTo>
                    <a:lnTo>
                      <a:pt x="272" y="47"/>
                    </a:lnTo>
                    <a:lnTo>
                      <a:pt x="275" y="47"/>
                    </a:lnTo>
                    <a:lnTo>
                      <a:pt x="277" y="45"/>
                    </a:lnTo>
                    <a:lnTo>
                      <a:pt x="278" y="44"/>
                    </a:lnTo>
                    <a:lnTo>
                      <a:pt x="278" y="41"/>
                    </a:lnTo>
                    <a:lnTo>
                      <a:pt x="278" y="36"/>
                    </a:lnTo>
                    <a:lnTo>
                      <a:pt x="280" y="36"/>
                    </a:lnTo>
                    <a:lnTo>
                      <a:pt x="283" y="35"/>
                    </a:lnTo>
                    <a:lnTo>
                      <a:pt x="283" y="33"/>
                    </a:lnTo>
                    <a:lnTo>
                      <a:pt x="280" y="30"/>
                    </a:lnTo>
                    <a:lnTo>
                      <a:pt x="278" y="27"/>
                    </a:lnTo>
                    <a:lnTo>
                      <a:pt x="277" y="24"/>
                    </a:lnTo>
                    <a:lnTo>
                      <a:pt x="275" y="21"/>
                    </a:lnTo>
                    <a:lnTo>
                      <a:pt x="277" y="18"/>
                    </a:lnTo>
                    <a:lnTo>
                      <a:pt x="278" y="15"/>
                    </a:lnTo>
                    <a:lnTo>
                      <a:pt x="280" y="11"/>
                    </a:lnTo>
                    <a:lnTo>
                      <a:pt x="281" y="8"/>
                    </a:lnTo>
                    <a:lnTo>
                      <a:pt x="284" y="5"/>
                    </a:lnTo>
                    <a:lnTo>
                      <a:pt x="287" y="2"/>
                    </a:lnTo>
                    <a:lnTo>
                      <a:pt x="290" y="0"/>
                    </a:lnTo>
                    <a:lnTo>
                      <a:pt x="295" y="15"/>
                    </a:lnTo>
                    <a:lnTo>
                      <a:pt x="302" y="29"/>
                    </a:lnTo>
                    <a:lnTo>
                      <a:pt x="308" y="41"/>
                    </a:lnTo>
                    <a:lnTo>
                      <a:pt x="314" y="62"/>
                    </a:lnTo>
                    <a:lnTo>
                      <a:pt x="316" y="84"/>
                    </a:lnTo>
                    <a:lnTo>
                      <a:pt x="316" y="106"/>
                    </a:lnTo>
                    <a:lnTo>
                      <a:pt x="319" y="127"/>
                    </a:lnTo>
                    <a:lnTo>
                      <a:pt x="322" y="136"/>
                    </a:lnTo>
                    <a:lnTo>
                      <a:pt x="325" y="145"/>
                    </a:lnTo>
                    <a:lnTo>
                      <a:pt x="322" y="154"/>
                    </a:lnTo>
                    <a:lnTo>
                      <a:pt x="319" y="157"/>
                    </a:lnTo>
                    <a:lnTo>
                      <a:pt x="317" y="161"/>
                    </a:lnTo>
                    <a:lnTo>
                      <a:pt x="317" y="164"/>
                    </a:lnTo>
                    <a:lnTo>
                      <a:pt x="319" y="167"/>
                    </a:lnTo>
                    <a:lnTo>
                      <a:pt x="314" y="167"/>
                    </a:lnTo>
                    <a:lnTo>
                      <a:pt x="310" y="169"/>
                    </a:lnTo>
                    <a:lnTo>
                      <a:pt x="307" y="167"/>
                    </a:lnTo>
                    <a:lnTo>
                      <a:pt x="302" y="167"/>
                    </a:lnTo>
                    <a:lnTo>
                      <a:pt x="302" y="166"/>
                    </a:lnTo>
                    <a:lnTo>
                      <a:pt x="302" y="164"/>
                    </a:lnTo>
                    <a:lnTo>
                      <a:pt x="302" y="161"/>
                    </a:lnTo>
                    <a:lnTo>
                      <a:pt x="302" y="160"/>
                    </a:lnTo>
                    <a:lnTo>
                      <a:pt x="302" y="158"/>
                    </a:lnTo>
                    <a:lnTo>
                      <a:pt x="301" y="155"/>
                    </a:lnTo>
                    <a:lnTo>
                      <a:pt x="298" y="154"/>
                    </a:lnTo>
                    <a:lnTo>
                      <a:pt x="296" y="155"/>
                    </a:lnTo>
                    <a:lnTo>
                      <a:pt x="296" y="155"/>
                    </a:lnTo>
                    <a:lnTo>
                      <a:pt x="295" y="158"/>
                    </a:lnTo>
                    <a:lnTo>
                      <a:pt x="293" y="160"/>
                    </a:lnTo>
                    <a:lnTo>
                      <a:pt x="292" y="161"/>
                    </a:lnTo>
                    <a:lnTo>
                      <a:pt x="290" y="163"/>
                    </a:lnTo>
                    <a:lnTo>
                      <a:pt x="289" y="163"/>
                    </a:lnTo>
                    <a:lnTo>
                      <a:pt x="287" y="163"/>
                    </a:lnTo>
                    <a:lnTo>
                      <a:pt x="287" y="173"/>
                    </a:lnTo>
                    <a:lnTo>
                      <a:pt x="290" y="182"/>
                    </a:lnTo>
                    <a:lnTo>
                      <a:pt x="296" y="190"/>
                    </a:lnTo>
                    <a:lnTo>
                      <a:pt x="301" y="199"/>
                    </a:lnTo>
                    <a:lnTo>
                      <a:pt x="302" y="208"/>
                    </a:lnTo>
                    <a:lnTo>
                      <a:pt x="298" y="212"/>
                    </a:lnTo>
                    <a:lnTo>
                      <a:pt x="292" y="217"/>
                    </a:lnTo>
                    <a:lnTo>
                      <a:pt x="284" y="221"/>
                    </a:lnTo>
                    <a:lnTo>
                      <a:pt x="277" y="226"/>
                    </a:lnTo>
                    <a:lnTo>
                      <a:pt x="275" y="232"/>
                    </a:lnTo>
                    <a:lnTo>
                      <a:pt x="277" y="238"/>
                    </a:lnTo>
                    <a:lnTo>
                      <a:pt x="281" y="244"/>
                    </a:lnTo>
                    <a:lnTo>
                      <a:pt x="283" y="250"/>
                    </a:lnTo>
                    <a:lnTo>
                      <a:pt x="281" y="253"/>
                    </a:lnTo>
                    <a:lnTo>
                      <a:pt x="272" y="259"/>
                    </a:lnTo>
                    <a:lnTo>
                      <a:pt x="269" y="265"/>
                    </a:lnTo>
                    <a:lnTo>
                      <a:pt x="272" y="271"/>
                    </a:lnTo>
                    <a:lnTo>
                      <a:pt x="275" y="277"/>
                    </a:lnTo>
                    <a:lnTo>
                      <a:pt x="275" y="284"/>
                    </a:lnTo>
                    <a:lnTo>
                      <a:pt x="271" y="292"/>
                    </a:lnTo>
                    <a:lnTo>
                      <a:pt x="271" y="292"/>
                    </a:lnTo>
                    <a:lnTo>
                      <a:pt x="269" y="290"/>
                    </a:lnTo>
                    <a:lnTo>
                      <a:pt x="268" y="289"/>
                    </a:lnTo>
                    <a:lnTo>
                      <a:pt x="268" y="287"/>
                    </a:lnTo>
                    <a:lnTo>
                      <a:pt x="266" y="284"/>
                    </a:lnTo>
                    <a:lnTo>
                      <a:pt x="266" y="28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3" name="Freeform 64"/>
              <p:cNvSpPr>
                <a:spLocks/>
              </p:cNvSpPr>
              <p:nvPr/>
            </p:nvSpPr>
            <p:spPr bwMode="gray">
              <a:xfrm>
                <a:off x="4469" y="3137"/>
                <a:ext cx="420" cy="657"/>
              </a:xfrm>
              <a:custGeom>
                <a:avLst/>
                <a:gdLst>
                  <a:gd name="T0" fmla="*/ 87 w 454"/>
                  <a:gd name="T1" fmla="*/ 650 h 710"/>
                  <a:gd name="T2" fmla="*/ 189 w 454"/>
                  <a:gd name="T3" fmla="*/ 604 h 710"/>
                  <a:gd name="T4" fmla="*/ 207 w 454"/>
                  <a:gd name="T5" fmla="*/ 544 h 710"/>
                  <a:gd name="T6" fmla="*/ 203 w 454"/>
                  <a:gd name="T7" fmla="*/ 510 h 710"/>
                  <a:gd name="T8" fmla="*/ 191 w 454"/>
                  <a:gd name="T9" fmla="*/ 456 h 710"/>
                  <a:gd name="T10" fmla="*/ 186 w 454"/>
                  <a:gd name="T11" fmla="*/ 430 h 710"/>
                  <a:gd name="T12" fmla="*/ 225 w 454"/>
                  <a:gd name="T13" fmla="*/ 385 h 710"/>
                  <a:gd name="T14" fmla="*/ 269 w 454"/>
                  <a:gd name="T15" fmla="*/ 341 h 710"/>
                  <a:gd name="T16" fmla="*/ 299 w 454"/>
                  <a:gd name="T17" fmla="*/ 313 h 710"/>
                  <a:gd name="T18" fmla="*/ 382 w 454"/>
                  <a:gd name="T19" fmla="*/ 268 h 710"/>
                  <a:gd name="T20" fmla="*/ 398 w 454"/>
                  <a:gd name="T21" fmla="*/ 262 h 710"/>
                  <a:gd name="T22" fmla="*/ 404 w 454"/>
                  <a:gd name="T23" fmla="*/ 254 h 710"/>
                  <a:gd name="T24" fmla="*/ 436 w 454"/>
                  <a:gd name="T25" fmla="*/ 218 h 710"/>
                  <a:gd name="T26" fmla="*/ 448 w 454"/>
                  <a:gd name="T27" fmla="*/ 187 h 710"/>
                  <a:gd name="T28" fmla="*/ 443 w 454"/>
                  <a:gd name="T29" fmla="*/ 135 h 710"/>
                  <a:gd name="T30" fmla="*/ 448 w 454"/>
                  <a:gd name="T31" fmla="*/ 2 h 710"/>
                  <a:gd name="T32" fmla="*/ 425 w 454"/>
                  <a:gd name="T33" fmla="*/ 6 h 710"/>
                  <a:gd name="T34" fmla="*/ 410 w 454"/>
                  <a:gd name="T35" fmla="*/ 20 h 710"/>
                  <a:gd name="T36" fmla="*/ 365 w 454"/>
                  <a:gd name="T37" fmla="*/ 39 h 710"/>
                  <a:gd name="T38" fmla="*/ 335 w 454"/>
                  <a:gd name="T39" fmla="*/ 38 h 710"/>
                  <a:gd name="T40" fmla="*/ 307 w 454"/>
                  <a:gd name="T41" fmla="*/ 51 h 710"/>
                  <a:gd name="T42" fmla="*/ 269 w 454"/>
                  <a:gd name="T43" fmla="*/ 56 h 710"/>
                  <a:gd name="T44" fmla="*/ 246 w 454"/>
                  <a:gd name="T45" fmla="*/ 45 h 710"/>
                  <a:gd name="T46" fmla="*/ 198 w 454"/>
                  <a:gd name="T47" fmla="*/ 54 h 710"/>
                  <a:gd name="T48" fmla="*/ 188 w 454"/>
                  <a:gd name="T49" fmla="*/ 69 h 710"/>
                  <a:gd name="T50" fmla="*/ 200 w 454"/>
                  <a:gd name="T51" fmla="*/ 143 h 710"/>
                  <a:gd name="T52" fmla="*/ 230 w 454"/>
                  <a:gd name="T53" fmla="*/ 193 h 710"/>
                  <a:gd name="T54" fmla="*/ 234 w 454"/>
                  <a:gd name="T55" fmla="*/ 214 h 710"/>
                  <a:gd name="T56" fmla="*/ 218 w 454"/>
                  <a:gd name="T57" fmla="*/ 236 h 710"/>
                  <a:gd name="T58" fmla="*/ 203 w 454"/>
                  <a:gd name="T59" fmla="*/ 256 h 710"/>
                  <a:gd name="T60" fmla="*/ 201 w 454"/>
                  <a:gd name="T61" fmla="*/ 286 h 710"/>
                  <a:gd name="T62" fmla="*/ 200 w 454"/>
                  <a:gd name="T63" fmla="*/ 277 h 710"/>
                  <a:gd name="T64" fmla="*/ 183 w 454"/>
                  <a:gd name="T65" fmla="*/ 250 h 710"/>
                  <a:gd name="T66" fmla="*/ 179 w 454"/>
                  <a:gd name="T67" fmla="*/ 227 h 710"/>
                  <a:gd name="T68" fmla="*/ 197 w 454"/>
                  <a:gd name="T69" fmla="*/ 188 h 710"/>
                  <a:gd name="T70" fmla="*/ 164 w 454"/>
                  <a:gd name="T71" fmla="*/ 190 h 710"/>
                  <a:gd name="T72" fmla="*/ 134 w 454"/>
                  <a:gd name="T73" fmla="*/ 161 h 710"/>
                  <a:gd name="T74" fmla="*/ 122 w 454"/>
                  <a:gd name="T75" fmla="*/ 158 h 710"/>
                  <a:gd name="T76" fmla="*/ 34 w 454"/>
                  <a:gd name="T77" fmla="*/ 245 h 710"/>
                  <a:gd name="T78" fmla="*/ 60 w 454"/>
                  <a:gd name="T79" fmla="*/ 253 h 710"/>
                  <a:gd name="T80" fmla="*/ 105 w 454"/>
                  <a:gd name="T81" fmla="*/ 271 h 710"/>
                  <a:gd name="T82" fmla="*/ 111 w 454"/>
                  <a:gd name="T83" fmla="*/ 290 h 710"/>
                  <a:gd name="T84" fmla="*/ 108 w 454"/>
                  <a:gd name="T85" fmla="*/ 323 h 710"/>
                  <a:gd name="T86" fmla="*/ 108 w 454"/>
                  <a:gd name="T87" fmla="*/ 344 h 710"/>
                  <a:gd name="T88" fmla="*/ 96 w 454"/>
                  <a:gd name="T89" fmla="*/ 364 h 710"/>
                  <a:gd name="T90" fmla="*/ 102 w 454"/>
                  <a:gd name="T91" fmla="*/ 397 h 710"/>
                  <a:gd name="T92" fmla="*/ 98 w 454"/>
                  <a:gd name="T93" fmla="*/ 424 h 710"/>
                  <a:gd name="T94" fmla="*/ 83 w 454"/>
                  <a:gd name="T95" fmla="*/ 444 h 710"/>
                  <a:gd name="T96" fmla="*/ 78 w 454"/>
                  <a:gd name="T97" fmla="*/ 465 h 710"/>
                  <a:gd name="T98" fmla="*/ 49 w 454"/>
                  <a:gd name="T99" fmla="*/ 490 h 710"/>
                  <a:gd name="T100" fmla="*/ 39 w 454"/>
                  <a:gd name="T101" fmla="*/ 505 h 710"/>
                  <a:gd name="T102" fmla="*/ 43 w 454"/>
                  <a:gd name="T103" fmla="*/ 538 h 710"/>
                  <a:gd name="T104" fmla="*/ 57 w 454"/>
                  <a:gd name="T105" fmla="*/ 626 h 710"/>
                  <a:gd name="T106" fmla="*/ 42 w 454"/>
                  <a:gd name="T107" fmla="*/ 644 h 710"/>
                  <a:gd name="T108" fmla="*/ 40 w 454"/>
                  <a:gd name="T109" fmla="*/ 702 h 710"/>
                  <a:gd name="T110" fmla="*/ 55 w 454"/>
                  <a:gd name="T111" fmla="*/ 708 h 710"/>
                  <a:gd name="T112" fmla="*/ 93 w 454"/>
                  <a:gd name="T113" fmla="*/ 69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54" h="710">
                    <a:moveTo>
                      <a:pt x="92" y="678"/>
                    </a:moveTo>
                    <a:lnTo>
                      <a:pt x="89" y="674"/>
                    </a:lnTo>
                    <a:lnTo>
                      <a:pt x="86" y="671"/>
                    </a:lnTo>
                    <a:lnTo>
                      <a:pt x="84" y="668"/>
                    </a:lnTo>
                    <a:lnTo>
                      <a:pt x="84" y="663"/>
                    </a:lnTo>
                    <a:lnTo>
                      <a:pt x="86" y="660"/>
                    </a:lnTo>
                    <a:lnTo>
                      <a:pt x="87" y="656"/>
                    </a:lnTo>
                    <a:lnTo>
                      <a:pt x="89" y="653"/>
                    </a:lnTo>
                    <a:lnTo>
                      <a:pt x="87" y="650"/>
                    </a:lnTo>
                    <a:lnTo>
                      <a:pt x="84" y="647"/>
                    </a:lnTo>
                    <a:lnTo>
                      <a:pt x="104" y="633"/>
                    </a:lnTo>
                    <a:lnTo>
                      <a:pt x="126" y="624"/>
                    </a:lnTo>
                    <a:lnTo>
                      <a:pt x="149" y="618"/>
                    </a:lnTo>
                    <a:lnTo>
                      <a:pt x="173" y="612"/>
                    </a:lnTo>
                    <a:lnTo>
                      <a:pt x="176" y="612"/>
                    </a:lnTo>
                    <a:lnTo>
                      <a:pt x="182" y="609"/>
                    </a:lnTo>
                    <a:lnTo>
                      <a:pt x="186" y="608"/>
                    </a:lnTo>
                    <a:lnTo>
                      <a:pt x="189" y="604"/>
                    </a:lnTo>
                    <a:lnTo>
                      <a:pt x="194" y="598"/>
                    </a:lnTo>
                    <a:lnTo>
                      <a:pt x="195" y="592"/>
                    </a:lnTo>
                    <a:lnTo>
                      <a:pt x="198" y="586"/>
                    </a:lnTo>
                    <a:lnTo>
                      <a:pt x="203" y="580"/>
                    </a:lnTo>
                    <a:lnTo>
                      <a:pt x="204" y="574"/>
                    </a:lnTo>
                    <a:lnTo>
                      <a:pt x="203" y="567"/>
                    </a:lnTo>
                    <a:lnTo>
                      <a:pt x="201" y="559"/>
                    </a:lnTo>
                    <a:lnTo>
                      <a:pt x="203" y="553"/>
                    </a:lnTo>
                    <a:lnTo>
                      <a:pt x="207" y="544"/>
                    </a:lnTo>
                    <a:lnTo>
                      <a:pt x="209" y="534"/>
                    </a:lnTo>
                    <a:lnTo>
                      <a:pt x="207" y="523"/>
                    </a:lnTo>
                    <a:lnTo>
                      <a:pt x="209" y="514"/>
                    </a:lnTo>
                    <a:lnTo>
                      <a:pt x="215" y="507"/>
                    </a:lnTo>
                    <a:lnTo>
                      <a:pt x="212" y="505"/>
                    </a:lnTo>
                    <a:lnTo>
                      <a:pt x="209" y="505"/>
                    </a:lnTo>
                    <a:lnTo>
                      <a:pt x="207" y="507"/>
                    </a:lnTo>
                    <a:lnTo>
                      <a:pt x="204" y="508"/>
                    </a:lnTo>
                    <a:lnTo>
                      <a:pt x="203" y="510"/>
                    </a:lnTo>
                    <a:lnTo>
                      <a:pt x="203" y="511"/>
                    </a:lnTo>
                    <a:lnTo>
                      <a:pt x="201" y="511"/>
                    </a:lnTo>
                    <a:lnTo>
                      <a:pt x="200" y="510"/>
                    </a:lnTo>
                    <a:lnTo>
                      <a:pt x="197" y="484"/>
                    </a:lnTo>
                    <a:lnTo>
                      <a:pt x="201" y="456"/>
                    </a:lnTo>
                    <a:lnTo>
                      <a:pt x="198" y="457"/>
                    </a:lnTo>
                    <a:lnTo>
                      <a:pt x="195" y="457"/>
                    </a:lnTo>
                    <a:lnTo>
                      <a:pt x="194" y="457"/>
                    </a:lnTo>
                    <a:lnTo>
                      <a:pt x="191" y="456"/>
                    </a:lnTo>
                    <a:lnTo>
                      <a:pt x="188" y="453"/>
                    </a:lnTo>
                    <a:lnTo>
                      <a:pt x="188" y="450"/>
                    </a:lnTo>
                    <a:lnTo>
                      <a:pt x="188" y="445"/>
                    </a:lnTo>
                    <a:lnTo>
                      <a:pt x="189" y="441"/>
                    </a:lnTo>
                    <a:lnTo>
                      <a:pt x="189" y="438"/>
                    </a:lnTo>
                    <a:lnTo>
                      <a:pt x="191" y="433"/>
                    </a:lnTo>
                    <a:lnTo>
                      <a:pt x="189" y="433"/>
                    </a:lnTo>
                    <a:lnTo>
                      <a:pt x="186" y="432"/>
                    </a:lnTo>
                    <a:lnTo>
                      <a:pt x="186" y="430"/>
                    </a:lnTo>
                    <a:lnTo>
                      <a:pt x="183" y="420"/>
                    </a:lnTo>
                    <a:lnTo>
                      <a:pt x="186" y="412"/>
                    </a:lnTo>
                    <a:lnTo>
                      <a:pt x="194" y="406"/>
                    </a:lnTo>
                    <a:lnTo>
                      <a:pt x="204" y="403"/>
                    </a:lnTo>
                    <a:lnTo>
                      <a:pt x="213" y="399"/>
                    </a:lnTo>
                    <a:lnTo>
                      <a:pt x="222" y="394"/>
                    </a:lnTo>
                    <a:lnTo>
                      <a:pt x="230" y="386"/>
                    </a:lnTo>
                    <a:lnTo>
                      <a:pt x="227" y="386"/>
                    </a:lnTo>
                    <a:lnTo>
                      <a:pt x="225" y="385"/>
                    </a:lnTo>
                    <a:lnTo>
                      <a:pt x="224" y="383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5" y="379"/>
                    </a:lnTo>
                    <a:lnTo>
                      <a:pt x="237" y="371"/>
                    </a:lnTo>
                    <a:lnTo>
                      <a:pt x="246" y="361"/>
                    </a:lnTo>
                    <a:lnTo>
                      <a:pt x="257" y="352"/>
                    </a:lnTo>
                    <a:lnTo>
                      <a:pt x="267" y="343"/>
                    </a:lnTo>
                    <a:lnTo>
                      <a:pt x="269" y="341"/>
                    </a:lnTo>
                    <a:lnTo>
                      <a:pt x="270" y="340"/>
                    </a:lnTo>
                    <a:lnTo>
                      <a:pt x="272" y="337"/>
                    </a:lnTo>
                    <a:lnTo>
                      <a:pt x="275" y="334"/>
                    </a:lnTo>
                    <a:lnTo>
                      <a:pt x="276" y="332"/>
                    </a:lnTo>
                    <a:lnTo>
                      <a:pt x="281" y="331"/>
                    </a:lnTo>
                    <a:lnTo>
                      <a:pt x="284" y="329"/>
                    </a:lnTo>
                    <a:lnTo>
                      <a:pt x="286" y="328"/>
                    </a:lnTo>
                    <a:lnTo>
                      <a:pt x="295" y="320"/>
                    </a:lnTo>
                    <a:lnTo>
                      <a:pt x="299" y="313"/>
                    </a:lnTo>
                    <a:lnTo>
                      <a:pt x="305" y="305"/>
                    </a:lnTo>
                    <a:lnTo>
                      <a:pt x="313" y="301"/>
                    </a:lnTo>
                    <a:lnTo>
                      <a:pt x="322" y="299"/>
                    </a:lnTo>
                    <a:lnTo>
                      <a:pt x="352" y="287"/>
                    </a:lnTo>
                    <a:lnTo>
                      <a:pt x="362" y="286"/>
                    </a:lnTo>
                    <a:lnTo>
                      <a:pt x="371" y="283"/>
                    </a:lnTo>
                    <a:lnTo>
                      <a:pt x="377" y="277"/>
                    </a:lnTo>
                    <a:lnTo>
                      <a:pt x="380" y="266"/>
                    </a:lnTo>
                    <a:lnTo>
                      <a:pt x="382" y="268"/>
                    </a:lnTo>
                    <a:lnTo>
                      <a:pt x="383" y="269"/>
                    </a:lnTo>
                    <a:lnTo>
                      <a:pt x="383" y="272"/>
                    </a:lnTo>
                    <a:lnTo>
                      <a:pt x="388" y="271"/>
                    </a:lnTo>
                    <a:lnTo>
                      <a:pt x="391" y="269"/>
                    </a:lnTo>
                    <a:lnTo>
                      <a:pt x="392" y="266"/>
                    </a:lnTo>
                    <a:lnTo>
                      <a:pt x="394" y="263"/>
                    </a:lnTo>
                    <a:lnTo>
                      <a:pt x="397" y="259"/>
                    </a:lnTo>
                    <a:lnTo>
                      <a:pt x="398" y="260"/>
                    </a:lnTo>
                    <a:lnTo>
                      <a:pt x="398" y="262"/>
                    </a:lnTo>
                    <a:lnTo>
                      <a:pt x="398" y="265"/>
                    </a:lnTo>
                    <a:lnTo>
                      <a:pt x="400" y="263"/>
                    </a:lnTo>
                    <a:lnTo>
                      <a:pt x="401" y="262"/>
                    </a:lnTo>
                    <a:lnTo>
                      <a:pt x="403" y="262"/>
                    </a:lnTo>
                    <a:lnTo>
                      <a:pt x="406" y="260"/>
                    </a:lnTo>
                    <a:lnTo>
                      <a:pt x="406" y="259"/>
                    </a:lnTo>
                    <a:lnTo>
                      <a:pt x="407" y="257"/>
                    </a:lnTo>
                    <a:lnTo>
                      <a:pt x="406" y="256"/>
                    </a:lnTo>
                    <a:lnTo>
                      <a:pt x="404" y="254"/>
                    </a:lnTo>
                    <a:lnTo>
                      <a:pt x="410" y="250"/>
                    </a:lnTo>
                    <a:lnTo>
                      <a:pt x="416" y="242"/>
                    </a:lnTo>
                    <a:lnTo>
                      <a:pt x="422" y="236"/>
                    </a:lnTo>
                    <a:lnTo>
                      <a:pt x="430" y="232"/>
                    </a:lnTo>
                    <a:lnTo>
                      <a:pt x="430" y="232"/>
                    </a:lnTo>
                    <a:lnTo>
                      <a:pt x="430" y="230"/>
                    </a:lnTo>
                    <a:lnTo>
                      <a:pt x="430" y="227"/>
                    </a:lnTo>
                    <a:lnTo>
                      <a:pt x="430" y="226"/>
                    </a:lnTo>
                    <a:lnTo>
                      <a:pt x="436" y="218"/>
                    </a:lnTo>
                    <a:lnTo>
                      <a:pt x="442" y="211"/>
                    </a:lnTo>
                    <a:lnTo>
                      <a:pt x="445" y="203"/>
                    </a:lnTo>
                    <a:lnTo>
                      <a:pt x="443" y="194"/>
                    </a:lnTo>
                    <a:lnTo>
                      <a:pt x="445" y="193"/>
                    </a:lnTo>
                    <a:lnTo>
                      <a:pt x="445" y="191"/>
                    </a:lnTo>
                    <a:lnTo>
                      <a:pt x="445" y="190"/>
                    </a:lnTo>
                    <a:lnTo>
                      <a:pt x="446" y="188"/>
                    </a:lnTo>
                    <a:lnTo>
                      <a:pt x="446" y="187"/>
                    </a:lnTo>
                    <a:lnTo>
                      <a:pt x="448" y="187"/>
                    </a:lnTo>
                    <a:lnTo>
                      <a:pt x="449" y="187"/>
                    </a:lnTo>
                    <a:lnTo>
                      <a:pt x="451" y="188"/>
                    </a:lnTo>
                    <a:lnTo>
                      <a:pt x="451" y="191"/>
                    </a:lnTo>
                    <a:lnTo>
                      <a:pt x="451" y="193"/>
                    </a:lnTo>
                    <a:lnTo>
                      <a:pt x="451" y="194"/>
                    </a:lnTo>
                    <a:lnTo>
                      <a:pt x="451" y="184"/>
                    </a:lnTo>
                    <a:lnTo>
                      <a:pt x="449" y="175"/>
                    </a:lnTo>
                    <a:lnTo>
                      <a:pt x="446" y="165"/>
                    </a:lnTo>
                    <a:lnTo>
                      <a:pt x="443" y="135"/>
                    </a:lnTo>
                    <a:lnTo>
                      <a:pt x="443" y="105"/>
                    </a:lnTo>
                    <a:lnTo>
                      <a:pt x="443" y="104"/>
                    </a:lnTo>
                    <a:lnTo>
                      <a:pt x="446" y="104"/>
                    </a:lnTo>
                    <a:lnTo>
                      <a:pt x="448" y="102"/>
                    </a:lnTo>
                    <a:lnTo>
                      <a:pt x="445" y="54"/>
                    </a:lnTo>
                    <a:lnTo>
                      <a:pt x="454" y="8"/>
                    </a:lnTo>
                    <a:lnTo>
                      <a:pt x="452" y="5"/>
                    </a:lnTo>
                    <a:lnTo>
                      <a:pt x="451" y="3"/>
                    </a:lnTo>
                    <a:lnTo>
                      <a:pt x="448" y="2"/>
                    </a:lnTo>
                    <a:lnTo>
                      <a:pt x="445" y="0"/>
                    </a:lnTo>
                    <a:lnTo>
                      <a:pt x="440" y="0"/>
                    </a:lnTo>
                    <a:lnTo>
                      <a:pt x="437" y="0"/>
                    </a:lnTo>
                    <a:lnTo>
                      <a:pt x="434" y="0"/>
                    </a:lnTo>
                    <a:lnTo>
                      <a:pt x="433" y="2"/>
                    </a:lnTo>
                    <a:lnTo>
                      <a:pt x="431" y="3"/>
                    </a:lnTo>
                    <a:lnTo>
                      <a:pt x="430" y="3"/>
                    </a:lnTo>
                    <a:lnTo>
                      <a:pt x="427" y="5"/>
                    </a:lnTo>
                    <a:lnTo>
                      <a:pt x="425" y="6"/>
                    </a:lnTo>
                    <a:lnTo>
                      <a:pt x="425" y="8"/>
                    </a:lnTo>
                    <a:lnTo>
                      <a:pt x="425" y="11"/>
                    </a:lnTo>
                    <a:lnTo>
                      <a:pt x="424" y="14"/>
                    </a:lnTo>
                    <a:lnTo>
                      <a:pt x="424" y="15"/>
                    </a:lnTo>
                    <a:lnTo>
                      <a:pt x="422" y="18"/>
                    </a:lnTo>
                    <a:lnTo>
                      <a:pt x="421" y="20"/>
                    </a:lnTo>
                    <a:lnTo>
                      <a:pt x="418" y="20"/>
                    </a:lnTo>
                    <a:lnTo>
                      <a:pt x="413" y="20"/>
                    </a:lnTo>
                    <a:lnTo>
                      <a:pt x="410" y="20"/>
                    </a:lnTo>
                    <a:lnTo>
                      <a:pt x="407" y="20"/>
                    </a:lnTo>
                    <a:lnTo>
                      <a:pt x="397" y="26"/>
                    </a:lnTo>
                    <a:lnTo>
                      <a:pt x="388" y="30"/>
                    </a:lnTo>
                    <a:lnTo>
                      <a:pt x="383" y="32"/>
                    </a:lnTo>
                    <a:lnTo>
                      <a:pt x="379" y="33"/>
                    </a:lnTo>
                    <a:lnTo>
                      <a:pt x="374" y="33"/>
                    </a:lnTo>
                    <a:lnTo>
                      <a:pt x="371" y="35"/>
                    </a:lnTo>
                    <a:lnTo>
                      <a:pt x="368" y="38"/>
                    </a:lnTo>
                    <a:lnTo>
                      <a:pt x="365" y="39"/>
                    </a:lnTo>
                    <a:lnTo>
                      <a:pt x="365" y="42"/>
                    </a:lnTo>
                    <a:lnTo>
                      <a:pt x="364" y="41"/>
                    </a:lnTo>
                    <a:lnTo>
                      <a:pt x="362" y="41"/>
                    </a:lnTo>
                    <a:lnTo>
                      <a:pt x="361" y="39"/>
                    </a:lnTo>
                    <a:lnTo>
                      <a:pt x="355" y="39"/>
                    </a:lnTo>
                    <a:lnTo>
                      <a:pt x="350" y="38"/>
                    </a:lnTo>
                    <a:lnTo>
                      <a:pt x="344" y="36"/>
                    </a:lnTo>
                    <a:lnTo>
                      <a:pt x="340" y="36"/>
                    </a:lnTo>
                    <a:lnTo>
                      <a:pt x="335" y="38"/>
                    </a:lnTo>
                    <a:lnTo>
                      <a:pt x="332" y="39"/>
                    </a:lnTo>
                    <a:lnTo>
                      <a:pt x="331" y="42"/>
                    </a:lnTo>
                    <a:lnTo>
                      <a:pt x="329" y="45"/>
                    </a:lnTo>
                    <a:lnTo>
                      <a:pt x="328" y="48"/>
                    </a:lnTo>
                    <a:lnTo>
                      <a:pt x="325" y="51"/>
                    </a:lnTo>
                    <a:lnTo>
                      <a:pt x="323" y="53"/>
                    </a:lnTo>
                    <a:lnTo>
                      <a:pt x="319" y="53"/>
                    </a:lnTo>
                    <a:lnTo>
                      <a:pt x="313" y="53"/>
                    </a:lnTo>
                    <a:lnTo>
                      <a:pt x="307" y="51"/>
                    </a:lnTo>
                    <a:lnTo>
                      <a:pt x="301" y="48"/>
                    </a:lnTo>
                    <a:lnTo>
                      <a:pt x="298" y="48"/>
                    </a:lnTo>
                    <a:lnTo>
                      <a:pt x="293" y="50"/>
                    </a:lnTo>
                    <a:lnTo>
                      <a:pt x="290" y="51"/>
                    </a:lnTo>
                    <a:lnTo>
                      <a:pt x="287" y="53"/>
                    </a:lnTo>
                    <a:lnTo>
                      <a:pt x="281" y="54"/>
                    </a:lnTo>
                    <a:lnTo>
                      <a:pt x="276" y="56"/>
                    </a:lnTo>
                    <a:lnTo>
                      <a:pt x="272" y="57"/>
                    </a:lnTo>
                    <a:lnTo>
                      <a:pt x="269" y="56"/>
                    </a:lnTo>
                    <a:lnTo>
                      <a:pt x="267" y="56"/>
                    </a:lnTo>
                    <a:lnTo>
                      <a:pt x="266" y="54"/>
                    </a:lnTo>
                    <a:lnTo>
                      <a:pt x="261" y="50"/>
                    </a:lnTo>
                    <a:lnTo>
                      <a:pt x="258" y="47"/>
                    </a:lnTo>
                    <a:lnTo>
                      <a:pt x="254" y="44"/>
                    </a:lnTo>
                    <a:lnTo>
                      <a:pt x="252" y="44"/>
                    </a:lnTo>
                    <a:lnTo>
                      <a:pt x="251" y="44"/>
                    </a:lnTo>
                    <a:lnTo>
                      <a:pt x="248" y="45"/>
                    </a:lnTo>
                    <a:lnTo>
                      <a:pt x="246" y="45"/>
                    </a:lnTo>
                    <a:lnTo>
                      <a:pt x="236" y="48"/>
                    </a:lnTo>
                    <a:lnTo>
                      <a:pt x="224" y="47"/>
                    </a:lnTo>
                    <a:lnTo>
                      <a:pt x="212" y="48"/>
                    </a:lnTo>
                    <a:lnTo>
                      <a:pt x="207" y="50"/>
                    </a:lnTo>
                    <a:lnTo>
                      <a:pt x="206" y="51"/>
                    </a:lnTo>
                    <a:lnTo>
                      <a:pt x="204" y="51"/>
                    </a:lnTo>
                    <a:lnTo>
                      <a:pt x="203" y="53"/>
                    </a:lnTo>
                    <a:lnTo>
                      <a:pt x="200" y="53"/>
                    </a:lnTo>
                    <a:lnTo>
                      <a:pt x="198" y="54"/>
                    </a:lnTo>
                    <a:lnTo>
                      <a:pt x="197" y="56"/>
                    </a:lnTo>
                    <a:lnTo>
                      <a:pt x="195" y="57"/>
                    </a:lnTo>
                    <a:lnTo>
                      <a:pt x="195" y="59"/>
                    </a:lnTo>
                    <a:lnTo>
                      <a:pt x="194" y="60"/>
                    </a:lnTo>
                    <a:lnTo>
                      <a:pt x="194" y="60"/>
                    </a:lnTo>
                    <a:lnTo>
                      <a:pt x="192" y="62"/>
                    </a:lnTo>
                    <a:lnTo>
                      <a:pt x="191" y="63"/>
                    </a:lnTo>
                    <a:lnTo>
                      <a:pt x="189" y="63"/>
                    </a:lnTo>
                    <a:lnTo>
                      <a:pt x="188" y="69"/>
                    </a:lnTo>
                    <a:lnTo>
                      <a:pt x="188" y="77"/>
                    </a:lnTo>
                    <a:lnTo>
                      <a:pt x="188" y="83"/>
                    </a:lnTo>
                    <a:lnTo>
                      <a:pt x="188" y="86"/>
                    </a:lnTo>
                    <a:lnTo>
                      <a:pt x="189" y="89"/>
                    </a:lnTo>
                    <a:lnTo>
                      <a:pt x="192" y="90"/>
                    </a:lnTo>
                    <a:lnTo>
                      <a:pt x="192" y="93"/>
                    </a:lnTo>
                    <a:lnTo>
                      <a:pt x="192" y="113"/>
                    </a:lnTo>
                    <a:lnTo>
                      <a:pt x="195" y="134"/>
                    </a:lnTo>
                    <a:lnTo>
                      <a:pt x="200" y="143"/>
                    </a:lnTo>
                    <a:lnTo>
                      <a:pt x="207" y="152"/>
                    </a:lnTo>
                    <a:lnTo>
                      <a:pt x="218" y="159"/>
                    </a:lnTo>
                    <a:lnTo>
                      <a:pt x="227" y="169"/>
                    </a:lnTo>
                    <a:lnTo>
                      <a:pt x="230" y="172"/>
                    </a:lnTo>
                    <a:lnTo>
                      <a:pt x="231" y="176"/>
                    </a:lnTo>
                    <a:lnTo>
                      <a:pt x="233" y="179"/>
                    </a:lnTo>
                    <a:lnTo>
                      <a:pt x="233" y="184"/>
                    </a:lnTo>
                    <a:lnTo>
                      <a:pt x="231" y="188"/>
                    </a:lnTo>
                    <a:lnTo>
                      <a:pt x="230" y="193"/>
                    </a:lnTo>
                    <a:lnTo>
                      <a:pt x="231" y="197"/>
                    </a:lnTo>
                    <a:lnTo>
                      <a:pt x="233" y="200"/>
                    </a:lnTo>
                    <a:lnTo>
                      <a:pt x="231" y="203"/>
                    </a:lnTo>
                    <a:lnTo>
                      <a:pt x="230" y="206"/>
                    </a:lnTo>
                    <a:lnTo>
                      <a:pt x="230" y="208"/>
                    </a:lnTo>
                    <a:lnTo>
                      <a:pt x="230" y="209"/>
                    </a:lnTo>
                    <a:lnTo>
                      <a:pt x="231" y="211"/>
                    </a:lnTo>
                    <a:lnTo>
                      <a:pt x="233" y="212"/>
                    </a:lnTo>
                    <a:lnTo>
                      <a:pt x="234" y="214"/>
                    </a:lnTo>
                    <a:lnTo>
                      <a:pt x="236" y="220"/>
                    </a:lnTo>
                    <a:lnTo>
                      <a:pt x="234" y="226"/>
                    </a:lnTo>
                    <a:lnTo>
                      <a:pt x="233" y="232"/>
                    </a:lnTo>
                    <a:lnTo>
                      <a:pt x="231" y="238"/>
                    </a:lnTo>
                    <a:lnTo>
                      <a:pt x="230" y="238"/>
                    </a:lnTo>
                    <a:lnTo>
                      <a:pt x="227" y="238"/>
                    </a:lnTo>
                    <a:lnTo>
                      <a:pt x="224" y="238"/>
                    </a:lnTo>
                    <a:lnTo>
                      <a:pt x="221" y="238"/>
                    </a:lnTo>
                    <a:lnTo>
                      <a:pt x="218" y="236"/>
                    </a:lnTo>
                    <a:lnTo>
                      <a:pt x="215" y="236"/>
                    </a:lnTo>
                    <a:lnTo>
                      <a:pt x="212" y="238"/>
                    </a:lnTo>
                    <a:lnTo>
                      <a:pt x="210" y="241"/>
                    </a:lnTo>
                    <a:lnTo>
                      <a:pt x="210" y="242"/>
                    </a:lnTo>
                    <a:lnTo>
                      <a:pt x="209" y="245"/>
                    </a:lnTo>
                    <a:lnTo>
                      <a:pt x="207" y="248"/>
                    </a:lnTo>
                    <a:lnTo>
                      <a:pt x="204" y="251"/>
                    </a:lnTo>
                    <a:lnTo>
                      <a:pt x="203" y="253"/>
                    </a:lnTo>
                    <a:lnTo>
                      <a:pt x="203" y="256"/>
                    </a:lnTo>
                    <a:lnTo>
                      <a:pt x="203" y="257"/>
                    </a:lnTo>
                    <a:lnTo>
                      <a:pt x="203" y="259"/>
                    </a:lnTo>
                    <a:lnTo>
                      <a:pt x="201" y="262"/>
                    </a:lnTo>
                    <a:lnTo>
                      <a:pt x="200" y="265"/>
                    </a:lnTo>
                    <a:lnTo>
                      <a:pt x="200" y="268"/>
                    </a:lnTo>
                    <a:lnTo>
                      <a:pt x="201" y="269"/>
                    </a:lnTo>
                    <a:lnTo>
                      <a:pt x="203" y="275"/>
                    </a:lnTo>
                    <a:lnTo>
                      <a:pt x="203" y="281"/>
                    </a:lnTo>
                    <a:lnTo>
                      <a:pt x="201" y="286"/>
                    </a:lnTo>
                    <a:lnTo>
                      <a:pt x="200" y="287"/>
                    </a:lnTo>
                    <a:lnTo>
                      <a:pt x="198" y="287"/>
                    </a:lnTo>
                    <a:lnTo>
                      <a:pt x="197" y="287"/>
                    </a:lnTo>
                    <a:lnTo>
                      <a:pt x="195" y="286"/>
                    </a:lnTo>
                    <a:lnTo>
                      <a:pt x="194" y="284"/>
                    </a:lnTo>
                    <a:lnTo>
                      <a:pt x="195" y="283"/>
                    </a:lnTo>
                    <a:lnTo>
                      <a:pt x="197" y="280"/>
                    </a:lnTo>
                    <a:lnTo>
                      <a:pt x="198" y="278"/>
                    </a:lnTo>
                    <a:lnTo>
                      <a:pt x="200" y="277"/>
                    </a:lnTo>
                    <a:lnTo>
                      <a:pt x="200" y="274"/>
                    </a:lnTo>
                    <a:lnTo>
                      <a:pt x="198" y="271"/>
                    </a:lnTo>
                    <a:lnTo>
                      <a:pt x="195" y="266"/>
                    </a:lnTo>
                    <a:lnTo>
                      <a:pt x="194" y="262"/>
                    </a:lnTo>
                    <a:lnTo>
                      <a:pt x="191" y="259"/>
                    </a:lnTo>
                    <a:lnTo>
                      <a:pt x="188" y="256"/>
                    </a:lnTo>
                    <a:lnTo>
                      <a:pt x="183" y="253"/>
                    </a:lnTo>
                    <a:lnTo>
                      <a:pt x="183" y="251"/>
                    </a:lnTo>
                    <a:lnTo>
                      <a:pt x="183" y="250"/>
                    </a:lnTo>
                    <a:lnTo>
                      <a:pt x="183" y="247"/>
                    </a:lnTo>
                    <a:lnTo>
                      <a:pt x="183" y="244"/>
                    </a:lnTo>
                    <a:lnTo>
                      <a:pt x="182" y="241"/>
                    </a:lnTo>
                    <a:lnTo>
                      <a:pt x="179" y="238"/>
                    </a:lnTo>
                    <a:lnTo>
                      <a:pt x="177" y="236"/>
                    </a:lnTo>
                    <a:lnTo>
                      <a:pt x="176" y="233"/>
                    </a:lnTo>
                    <a:lnTo>
                      <a:pt x="176" y="232"/>
                    </a:lnTo>
                    <a:lnTo>
                      <a:pt x="177" y="229"/>
                    </a:lnTo>
                    <a:lnTo>
                      <a:pt x="179" y="227"/>
                    </a:lnTo>
                    <a:lnTo>
                      <a:pt x="182" y="227"/>
                    </a:lnTo>
                    <a:lnTo>
                      <a:pt x="185" y="224"/>
                    </a:lnTo>
                    <a:lnTo>
                      <a:pt x="189" y="217"/>
                    </a:lnTo>
                    <a:lnTo>
                      <a:pt x="191" y="209"/>
                    </a:lnTo>
                    <a:lnTo>
                      <a:pt x="194" y="200"/>
                    </a:lnTo>
                    <a:lnTo>
                      <a:pt x="195" y="197"/>
                    </a:lnTo>
                    <a:lnTo>
                      <a:pt x="197" y="194"/>
                    </a:lnTo>
                    <a:lnTo>
                      <a:pt x="197" y="191"/>
                    </a:lnTo>
                    <a:lnTo>
                      <a:pt x="197" y="188"/>
                    </a:lnTo>
                    <a:lnTo>
                      <a:pt x="195" y="185"/>
                    </a:lnTo>
                    <a:lnTo>
                      <a:pt x="192" y="184"/>
                    </a:lnTo>
                    <a:lnTo>
                      <a:pt x="188" y="182"/>
                    </a:lnTo>
                    <a:lnTo>
                      <a:pt x="185" y="182"/>
                    </a:lnTo>
                    <a:lnTo>
                      <a:pt x="180" y="182"/>
                    </a:lnTo>
                    <a:lnTo>
                      <a:pt x="176" y="185"/>
                    </a:lnTo>
                    <a:lnTo>
                      <a:pt x="173" y="187"/>
                    </a:lnTo>
                    <a:lnTo>
                      <a:pt x="168" y="188"/>
                    </a:lnTo>
                    <a:lnTo>
                      <a:pt x="164" y="190"/>
                    </a:lnTo>
                    <a:lnTo>
                      <a:pt x="161" y="190"/>
                    </a:lnTo>
                    <a:lnTo>
                      <a:pt x="158" y="190"/>
                    </a:lnTo>
                    <a:lnTo>
                      <a:pt x="150" y="182"/>
                    </a:lnTo>
                    <a:lnTo>
                      <a:pt x="144" y="173"/>
                    </a:lnTo>
                    <a:lnTo>
                      <a:pt x="135" y="164"/>
                    </a:lnTo>
                    <a:lnTo>
                      <a:pt x="135" y="164"/>
                    </a:lnTo>
                    <a:lnTo>
                      <a:pt x="134" y="164"/>
                    </a:lnTo>
                    <a:lnTo>
                      <a:pt x="134" y="162"/>
                    </a:lnTo>
                    <a:lnTo>
                      <a:pt x="134" y="161"/>
                    </a:lnTo>
                    <a:lnTo>
                      <a:pt x="134" y="159"/>
                    </a:lnTo>
                    <a:lnTo>
                      <a:pt x="132" y="158"/>
                    </a:lnTo>
                    <a:lnTo>
                      <a:pt x="131" y="158"/>
                    </a:lnTo>
                    <a:lnTo>
                      <a:pt x="129" y="158"/>
                    </a:lnTo>
                    <a:lnTo>
                      <a:pt x="126" y="156"/>
                    </a:lnTo>
                    <a:lnTo>
                      <a:pt x="125" y="156"/>
                    </a:lnTo>
                    <a:lnTo>
                      <a:pt x="123" y="155"/>
                    </a:lnTo>
                    <a:lnTo>
                      <a:pt x="122" y="155"/>
                    </a:lnTo>
                    <a:lnTo>
                      <a:pt x="122" y="158"/>
                    </a:lnTo>
                    <a:lnTo>
                      <a:pt x="0" y="196"/>
                    </a:lnTo>
                    <a:lnTo>
                      <a:pt x="7" y="212"/>
                    </a:lnTo>
                    <a:lnTo>
                      <a:pt x="7" y="217"/>
                    </a:lnTo>
                    <a:lnTo>
                      <a:pt x="7" y="226"/>
                    </a:lnTo>
                    <a:lnTo>
                      <a:pt x="7" y="236"/>
                    </a:lnTo>
                    <a:lnTo>
                      <a:pt x="7" y="244"/>
                    </a:lnTo>
                    <a:lnTo>
                      <a:pt x="12" y="244"/>
                    </a:lnTo>
                    <a:lnTo>
                      <a:pt x="21" y="244"/>
                    </a:lnTo>
                    <a:lnTo>
                      <a:pt x="34" y="245"/>
                    </a:lnTo>
                    <a:lnTo>
                      <a:pt x="49" y="251"/>
                    </a:lnTo>
                    <a:lnTo>
                      <a:pt x="51" y="251"/>
                    </a:lnTo>
                    <a:lnTo>
                      <a:pt x="52" y="253"/>
                    </a:lnTo>
                    <a:lnTo>
                      <a:pt x="54" y="253"/>
                    </a:lnTo>
                    <a:lnTo>
                      <a:pt x="57" y="254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2" y="254"/>
                    </a:lnTo>
                    <a:lnTo>
                      <a:pt x="65" y="256"/>
                    </a:lnTo>
                    <a:lnTo>
                      <a:pt x="69" y="259"/>
                    </a:lnTo>
                    <a:lnTo>
                      <a:pt x="77" y="262"/>
                    </a:lnTo>
                    <a:lnTo>
                      <a:pt x="87" y="266"/>
                    </a:lnTo>
                    <a:lnTo>
                      <a:pt x="102" y="268"/>
                    </a:lnTo>
                    <a:lnTo>
                      <a:pt x="102" y="268"/>
                    </a:lnTo>
                    <a:lnTo>
                      <a:pt x="104" y="269"/>
                    </a:lnTo>
                    <a:lnTo>
                      <a:pt x="105" y="271"/>
                    </a:lnTo>
                    <a:lnTo>
                      <a:pt x="108" y="272"/>
                    </a:lnTo>
                    <a:lnTo>
                      <a:pt x="110" y="272"/>
                    </a:lnTo>
                    <a:lnTo>
                      <a:pt x="110" y="274"/>
                    </a:lnTo>
                    <a:lnTo>
                      <a:pt x="110" y="277"/>
                    </a:lnTo>
                    <a:lnTo>
                      <a:pt x="107" y="281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107" y="286"/>
                    </a:lnTo>
                    <a:lnTo>
                      <a:pt x="111" y="290"/>
                    </a:lnTo>
                    <a:lnTo>
                      <a:pt x="111" y="292"/>
                    </a:lnTo>
                    <a:lnTo>
                      <a:pt x="111" y="295"/>
                    </a:lnTo>
                    <a:lnTo>
                      <a:pt x="111" y="299"/>
                    </a:lnTo>
                    <a:lnTo>
                      <a:pt x="111" y="305"/>
                    </a:lnTo>
                    <a:lnTo>
                      <a:pt x="111" y="311"/>
                    </a:lnTo>
                    <a:lnTo>
                      <a:pt x="111" y="313"/>
                    </a:lnTo>
                    <a:lnTo>
                      <a:pt x="110" y="316"/>
                    </a:lnTo>
                    <a:lnTo>
                      <a:pt x="110" y="319"/>
                    </a:lnTo>
                    <a:lnTo>
                      <a:pt x="108" y="323"/>
                    </a:lnTo>
                    <a:lnTo>
                      <a:pt x="108" y="328"/>
                    </a:lnTo>
                    <a:lnTo>
                      <a:pt x="110" y="331"/>
                    </a:lnTo>
                    <a:lnTo>
                      <a:pt x="110" y="334"/>
                    </a:lnTo>
                    <a:lnTo>
                      <a:pt x="113" y="335"/>
                    </a:lnTo>
                    <a:lnTo>
                      <a:pt x="116" y="337"/>
                    </a:lnTo>
                    <a:lnTo>
                      <a:pt x="114" y="337"/>
                    </a:lnTo>
                    <a:lnTo>
                      <a:pt x="113" y="338"/>
                    </a:lnTo>
                    <a:lnTo>
                      <a:pt x="110" y="341"/>
                    </a:lnTo>
                    <a:lnTo>
                      <a:pt x="108" y="344"/>
                    </a:lnTo>
                    <a:lnTo>
                      <a:pt x="105" y="347"/>
                    </a:lnTo>
                    <a:lnTo>
                      <a:pt x="104" y="352"/>
                    </a:lnTo>
                    <a:lnTo>
                      <a:pt x="102" y="355"/>
                    </a:lnTo>
                    <a:lnTo>
                      <a:pt x="101" y="356"/>
                    </a:lnTo>
                    <a:lnTo>
                      <a:pt x="101" y="358"/>
                    </a:lnTo>
                    <a:lnTo>
                      <a:pt x="99" y="359"/>
                    </a:lnTo>
                    <a:lnTo>
                      <a:pt x="98" y="361"/>
                    </a:lnTo>
                    <a:lnTo>
                      <a:pt x="96" y="362"/>
                    </a:lnTo>
                    <a:lnTo>
                      <a:pt x="96" y="364"/>
                    </a:lnTo>
                    <a:lnTo>
                      <a:pt x="98" y="367"/>
                    </a:lnTo>
                    <a:lnTo>
                      <a:pt x="98" y="370"/>
                    </a:lnTo>
                    <a:lnTo>
                      <a:pt x="98" y="373"/>
                    </a:lnTo>
                    <a:lnTo>
                      <a:pt x="99" y="376"/>
                    </a:lnTo>
                    <a:lnTo>
                      <a:pt x="99" y="379"/>
                    </a:lnTo>
                    <a:lnTo>
                      <a:pt x="99" y="383"/>
                    </a:lnTo>
                    <a:lnTo>
                      <a:pt x="99" y="390"/>
                    </a:lnTo>
                    <a:lnTo>
                      <a:pt x="101" y="393"/>
                    </a:lnTo>
                    <a:lnTo>
                      <a:pt x="102" y="397"/>
                    </a:lnTo>
                    <a:lnTo>
                      <a:pt x="104" y="399"/>
                    </a:lnTo>
                    <a:lnTo>
                      <a:pt x="105" y="402"/>
                    </a:lnTo>
                    <a:lnTo>
                      <a:pt x="107" y="403"/>
                    </a:lnTo>
                    <a:lnTo>
                      <a:pt x="107" y="405"/>
                    </a:lnTo>
                    <a:lnTo>
                      <a:pt x="107" y="406"/>
                    </a:lnTo>
                    <a:lnTo>
                      <a:pt x="107" y="408"/>
                    </a:lnTo>
                    <a:lnTo>
                      <a:pt x="107" y="411"/>
                    </a:lnTo>
                    <a:lnTo>
                      <a:pt x="98" y="424"/>
                    </a:lnTo>
                    <a:lnTo>
                      <a:pt x="98" y="424"/>
                    </a:lnTo>
                    <a:lnTo>
                      <a:pt x="96" y="426"/>
                    </a:lnTo>
                    <a:lnTo>
                      <a:pt x="95" y="427"/>
                    </a:lnTo>
                    <a:lnTo>
                      <a:pt x="93" y="430"/>
                    </a:lnTo>
                    <a:lnTo>
                      <a:pt x="92" y="430"/>
                    </a:lnTo>
                    <a:lnTo>
                      <a:pt x="89" y="432"/>
                    </a:lnTo>
                    <a:lnTo>
                      <a:pt x="87" y="435"/>
                    </a:lnTo>
                    <a:lnTo>
                      <a:pt x="84" y="436"/>
                    </a:lnTo>
                    <a:lnTo>
                      <a:pt x="83" y="441"/>
                    </a:lnTo>
                    <a:lnTo>
                      <a:pt x="83" y="444"/>
                    </a:lnTo>
                    <a:lnTo>
                      <a:pt x="83" y="447"/>
                    </a:lnTo>
                    <a:lnTo>
                      <a:pt x="81" y="450"/>
                    </a:lnTo>
                    <a:lnTo>
                      <a:pt x="80" y="451"/>
                    </a:lnTo>
                    <a:lnTo>
                      <a:pt x="78" y="453"/>
                    </a:lnTo>
                    <a:lnTo>
                      <a:pt x="78" y="454"/>
                    </a:lnTo>
                    <a:lnTo>
                      <a:pt x="77" y="457"/>
                    </a:lnTo>
                    <a:lnTo>
                      <a:pt x="77" y="460"/>
                    </a:lnTo>
                    <a:lnTo>
                      <a:pt x="78" y="463"/>
                    </a:lnTo>
                    <a:lnTo>
                      <a:pt x="78" y="465"/>
                    </a:lnTo>
                    <a:lnTo>
                      <a:pt x="78" y="466"/>
                    </a:lnTo>
                    <a:lnTo>
                      <a:pt x="78" y="466"/>
                    </a:lnTo>
                    <a:lnTo>
                      <a:pt x="77" y="468"/>
                    </a:lnTo>
                    <a:lnTo>
                      <a:pt x="75" y="471"/>
                    </a:lnTo>
                    <a:lnTo>
                      <a:pt x="71" y="474"/>
                    </a:lnTo>
                    <a:lnTo>
                      <a:pt x="66" y="478"/>
                    </a:lnTo>
                    <a:lnTo>
                      <a:pt x="59" y="484"/>
                    </a:lnTo>
                    <a:lnTo>
                      <a:pt x="52" y="489"/>
                    </a:lnTo>
                    <a:lnTo>
                      <a:pt x="49" y="490"/>
                    </a:lnTo>
                    <a:lnTo>
                      <a:pt x="46" y="492"/>
                    </a:lnTo>
                    <a:lnTo>
                      <a:pt x="46" y="492"/>
                    </a:lnTo>
                    <a:lnTo>
                      <a:pt x="45" y="493"/>
                    </a:lnTo>
                    <a:lnTo>
                      <a:pt x="45" y="493"/>
                    </a:lnTo>
                    <a:lnTo>
                      <a:pt x="45" y="495"/>
                    </a:lnTo>
                    <a:lnTo>
                      <a:pt x="45" y="495"/>
                    </a:lnTo>
                    <a:lnTo>
                      <a:pt x="43" y="498"/>
                    </a:lnTo>
                    <a:lnTo>
                      <a:pt x="40" y="501"/>
                    </a:lnTo>
                    <a:lnTo>
                      <a:pt x="39" y="505"/>
                    </a:lnTo>
                    <a:lnTo>
                      <a:pt x="37" y="508"/>
                    </a:lnTo>
                    <a:lnTo>
                      <a:pt x="36" y="511"/>
                    </a:lnTo>
                    <a:lnTo>
                      <a:pt x="36" y="513"/>
                    </a:lnTo>
                    <a:lnTo>
                      <a:pt x="36" y="516"/>
                    </a:lnTo>
                    <a:lnTo>
                      <a:pt x="37" y="519"/>
                    </a:lnTo>
                    <a:lnTo>
                      <a:pt x="40" y="523"/>
                    </a:lnTo>
                    <a:lnTo>
                      <a:pt x="42" y="526"/>
                    </a:lnTo>
                    <a:lnTo>
                      <a:pt x="42" y="529"/>
                    </a:lnTo>
                    <a:lnTo>
                      <a:pt x="43" y="538"/>
                    </a:lnTo>
                    <a:lnTo>
                      <a:pt x="45" y="550"/>
                    </a:lnTo>
                    <a:lnTo>
                      <a:pt x="45" y="559"/>
                    </a:lnTo>
                    <a:lnTo>
                      <a:pt x="46" y="568"/>
                    </a:lnTo>
                    <a:lnTo>
                      <a:pt x="48" y="583"/>
                    </a:lnTo>
                    <a:lnTo>
                      <a:pt x="51" y="600"/>
                    </a:lnTo>
                    <a:lnTo>
                      <a:pt x="54" y="615"/>
                    </a:lnTo>
                    <a:lnTo>
                      <a:pt x="59" y="626"/>
                    </a:lnTo>
                    <a:lnTo>
                      <a:pt x="59" y="626"/>
                    </a:lnTo>
                    <a:lnTo>
                      <a:pt x="57" y="626"/>
                    </a:lnTo>
                    <a:lnTo>
                      <a:pt x="54" y="626"/>
                    </a:lnTo>
                    <a:lnTo>
                      <a:pt x="52" y="624"/>
                    </a:lnTo>
                    <a:lnTo>
                      <a:pt x="51" y="624"/>
                    </a:lnTo>
                    <a:lnTo>
                      <a:pt x="49" y="624"/>
                    </a:lnTo>
                    <a:lnTo>
                      <a:pt x="48" y="624"/>
                    </a:lnTo>
                    <a:lnTo>
                      <a:pt x="46" y="627"/>
                    </a:lnTo>
                    <a:lnTo>
                      <a:pt x="45" y="629"/>
                    </a:lnTo>
                    <a:lnTo>
                      <a:pt x="43" y="633"/>
                    </a:lnTo>
                    <a:lnTo>
                      <a:pt x="42" y="644"/>
                    </a:lnTo>
                    <a:lnTo>
                      <a:pt x="43" y="660"/>
                    </a:lnTo>
                    <a:lnTo>
                      <a:pt x="48" y="693"/>
                    </a:lnTo>
                    <a:lnTo>
                      <a:pt x="48" y="693"/>
                    </a:lnTo>
                    <a:lnTo>
                      <a:pt x="46" y="693"/>
                    </a:lnTo>
                    <a:lnTo>
                      <a:pt x="45" y="695"/>
                    </a:lnTo>
                    <a:lnTo>
                      <a:pt x="45" y="696"/>
                    </a:lnTo>
                    <a:lnTo>
                      <a:pt x="42" y="699"/>
                    </a:lnTo>
                    <a:lnTo>
                      <a:pt x="40" y="701"/>
                    </a:lnTo>
                    <a:lnTo>
                      <a:pt x="40" y="702"/>
                    </a:lnTo>
                    <a:lnTo>
                      <a:pt x="42" y="704"/>
                    </a:lnTo>
                    <a:lnTo>
                      <a:pt x="42" y="705"/>
                    </a:lnTo>
                    <a:lnTo>
                      <a:pt x="43" y="707"/>
                    </a:lnTo>
                    <a:lnTo>
                      <a:pt x="46" y="708"/>
                    </a:lnTo>
                    <a:lnTo>
                      <a:pt x="49" y="710"/>
                    </a:lnTo>
                    <a:lnTo>
                      <a:pt x="49" y="710"/>
                    </a:lnTo>
                    <a:lnTo>
                      <a:pt x="51" y="710"/>
                    </a:lnTo>
                    <a:lnTo>
                      <a:pt x="52" y="710"/>
                    </a:lnTo>
                    <a:lnTo>
                      <a:pt x="55" y="708"/>
                    </a:lnTo>
                    <a:lnTo>
                      <a:pt x="59" y="705"/>
                    </a:lnTo>
                    <a:lnTo>
                      <a:pt x="59" y="705"/>
                    </a:lnTo>
                    <a:lnTo>
                      <a:pt x="62" y="704"/>
                    </a:lnTo>
                    <a:lnTo>
                      <a:pt x="63" y="702"/>
                    </a:lnTo>
                    <a:lnTo>
                      <a:pt x="68" y="702"/>
                    </a:lnTo>
                    <a:lnTo>
                      <a:pt x="80" y="707"/>
                    </a:lnTo>
                    <a:lnTo>
                      <a:pt x="83" y="705"/>
                    </a:lnTo>
                    <a:lnTo>
                      <a:pt x="89" y="701"/>
                    </a:lnTo>
                    <a:lnTo>
                      <a:pt x="93" y="695"/>
                    </a:lnTo>
                    <a:lnTo>
                      <a:pt x="96" y="687"/>
                    </a:lnTo>
                    <a:lnTo>
                      <a:pt x="92" y="67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4" name="Freeform 65"/>
              <p:cNvSpPr>
                <a:spLocks/>
              </p:cNvSpPr>
              <p:nvPr/>
            </p:nvSpPr>
            <p:spPr bwMode="gray">
              <a:xfrm>
                <a:off x="4613" y="1351"/>
                <a:ext cx="174" cy="216"/>
              </a:xfrm>
              <a:custGeom>
                <a:avLst/>
                <a:gdLst>
                  <a:gd name="T0" fmla="*/ 10 w 188"/>
                  <a:gd name="T1" fmla="*/ 233 h 233"/>
                  <a:gd name="T2" fmla="*/ 52 w 188"/>
                  <a:gd name="T3" fmla="*/ 230 h 233"/>
                  <a:gd name="T4" fmla="*/ 82 w 188"/>
                  <a:gd name="T5" fmla="*/ 229 h 233"/>
                  <a:gd name="T6" fmla="*/ 88 w 188"/>
                  <a:gd name="T7" fmla="*/ 224 h 233"/>
                  <a:gd name="T8" fmla="*/ 90 w 188"/>
                  <a:gd name="T9" fmla="*/ 221 h 233"/>
                  <a:gd name="T10" fmla="*/ 91 w 188"/>
                  <a:gd name="T11" fmla="*/ 221 h 233"/>
                  <a:gd name="T12" fmla="*/ 106 w 188"/>
                  <a:gd name="T13" fmla="*/ 206 h 233"/>
                  <a:gd name="T14" fmla="*/ 123 w 188"/>
                  <a:gd name="T15" fmla="*/ 184 h 233"/>
                  <a:gd name="T16" fmla="*/ 131 w 188"/>
                  <a:gd name="T17" fmla="*/ 173 h 233"/>
                  <a:gd name="T18" fmla="*/ 128 w 188"/>
                  <a:gd name="T19" fmla="*/ 158 h 233"/>
                  <a:gd name="T20" fmla="*/ 115 w 188"/>
                  <a:gd name="T21" fmla="*/ 139 h 233"/>
                  <a:gd name="T22" fmla="*/ 105 w 188"/>
                  <a:gd name="T23" fmla="*/ 125 h 233"/>
                  <a:gd name="T24" fmla="*/ 121 w 188"/>
                  <a:gd name="T25" fmla="*/ 116 h 233"/>
                  <a:gd name="T26" fmla="*/ 168 w 188"/>
                  <a:gd name="T27" fmla="*/ 101 h 233"/>
                  <a:gd name="T28" fmla="*/ 182 w 188"/>
                  <a:gd name="T29" fmla="*/ 96 h 233"/>
                  <a:gd name="T30" fmla="*/ 188 w 188"/>
                  <a:gd name="T31" fmla="*/ 90 h 233"/>
                  <a:gd name="T32" fmla="*/ 188 w 188"/>
                  <a:gd name="T33" fmla="*/ 86 h 233"/>
                  <a:gd name="T34" fmla="*/ 188 w 188"/>
                  <a:gd name="T35" fmla="*/ 84 h 233"/>
                  <a:gd name="T36" fmla="*/ 186 w 188"/>
                  <a:gd name="T37" fmla="*/ 83 h 233"/>
                  <a:gd name="T38" fmla="*/ 177 w 188"/>
                  <a:gd name="T39" fmla="*/ 71 h 233"/>
                  <a:gd name="T40" fmla="*/ 161 w 188"/>
                  <a:gd name="T41" fmla="*/ 50 h 233"/>
                  <a:gd name="T42" fmla="*/ 144 w 188"/>
                  <a:gd name="T43" fmla="*/ 32 h 233"/>
                  <a:gd name="T44" fmla="*/ 137 w 188"/>
                  <a:gd name="T45" fmla="*/ 23 h 233"/>
                  <a:gd name="T46" fmla="*/ 129 w 188"/>
                  <a:gd name="T47" fmla="*/ 11 h 233"/>
                  <a:gd name="T48" fmla="*/ 124 w 188"/>
                  <a:gd name="T49" fmla="*/ 5 h 233"/>
                  <a:gd name="T50" fmla="*/ 123 w 188"/>
                  <a:gd name="T51" fmla="*/ 0 h 233"/>
                  <a:gd name="T52" fmla="*/ 123 w 188"/>
                  <a:gd name="T53" fmla="*/ 0 h 233"/>
                  <a:gd name="T54" fmla="*/ 54 w 188"/>
                  <a:gd name="T55" fmla="*/ 59 h 233"/>
                  <a:gd name="T56" fmla="*/ 28 w 188"/>
                  <a:gd name="T57" fmla="*/ 59 h 233"/>
                  <a:gd name="T58" fmla="*/ 15 w 188"/>
                  <a:gd name="T59" fmla="*/ 50 h 233"/>
                  <a:gd name="T60" fmla="*/ 12 w 188"/>
                  <a:gd name="T61" fmla="*/ 45 h 233"/>
                  <a:gd name="T62" fmla="*/ 4 w 188"/>
                  <a:gd name="T63" fmla="*/ 42 h 233"/>
                  <a:gd name="T64" fmla="*/ 1 w 188"/>
                  <a:gd name="T65" fmla="*/ 39 h 233"/>
                  <a:gd name="T66" fmla="*/ 9 w 188"/>
                  <a:gd name="T67" fmla="*/ 140 h 233"/>
                  <a:gd name="T68" fmla="*/ 9 w 188"/>
                  <a:gd name="T69" fmla="*/ 140 h 233"/>
                  <a:gd name="T70" fmla="*/ 6 w 188"/>
                  <a:gd name="T71" fmla="*/ 142 h 233"/>
                  <a:gd name="T72" fmla="*/ 4 w 188"/>
                  <a:gd name="T73" fmla="*/ 148 h 233"/>
                  <a:gd name="T74" fmla="*/ 3 w 188"/>
                  <a:gd name="T75" fmla="*/ 160 h 233"/>
                  <a:gd name="T76" fmla="*/ 3 w 188"/>
                  <a:gd name="T77" fmla="*/ 191 h 233"/>
                  <a:gd name="T78" fmla="*/ 3 w 188"/>
                  <a:gd name="T79" fmla="*/ 22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8" h="233">
                    <a:moveTo>
                      <a:pt x="4" y="232"/>
                    </a:moveTo>
                    <a:lnTo>
                      <a:pt x="10" y="233"/>
                    </a:lnTo>
                    <a:lnTo>
                      <a:pt x="31" y="232"/>
                    </a:lnTo>
                    <a:lnTo>
                      <a:pt x="52" y="230"/>
                    </a:lnTo>
                    <a:lnTo>
                      <a:pt x="70" y="229"/>
                    </a:lnTo>
                    <a:lnTo>
                      <a:pt x="82" y="229"/>
                    </a:lnTo>
                    <a:lnTo>
                      <a:pt x="87" y="227"/>
                    </a:lnTo>
                    <a:lnTo>
                      <a:pt x="88" y="224"/>
                    </a:lnTo>
                    <a:lnTo>
                      <a:pt x="88" y="223"/>
                    </a:lnTo>
                    <a:lnTo>
                      <a:pt x="90" y="221"/>
                    </a:lnTo>
                    <a:lnTo>
                      <a:pt x="91" y="221"/>
                    </a:lnTo>
                    <a:lnTo>
                      <a:pt x="91" y="221"/>
                    </a:lnTo>
                    <a:lnTo>
                      <a:pt x="99" y="215"/>
                    </a:lnTo>
                    <a:lnTo>
                      <a:pt x="106" y="206"/>
                    </a:lnTo>
                    <a:lnTo>
                      <a:pt x="115" y="196"/>
                    </a:lnTo>
                    <a:lnTo>
                      <a:pt x="123" y="184"/>
                    </a:lnTo>
                    <a:lnTo>
                      <a:pt x="128" y="176"/>
                    </a:lnTo>
                    <a:lnTo>
                      <a:pt x="131" y="173"/>
                    </a:lnTo>
                    <a:lnTo>
                      <a:pt x="131" y="167"/>
                    </a:lnTo>
                    <a:lnTo>
                      <a:pt x="128" y="158"/>
                    </a:lnTo>
                    <a:lnTo>
                      <a:pt x="121" y="149"/>
                    </a:lnTo>
                    <a:lnTo>
                      <a:pt x="115" y="139"/>
                    </a:lnTo>
                    <a:lnTo>
                      <a:pt x="109" y="131"/>
                    </a:lnTo>
                    <a:lnTo>
                      <a:pt x="105" y="125"/>
                    </a:lnTo>
                    <a:lnTo>
                      <a:pt x="102" y="122"/>
                    </a:lnTo>
                    <a:lnTo>
                      <a:pt x="121" y="116"/>
                    </a:lnTo>
                    <a:lnTo>
                      <a:pt x="144" y="108"/>
                    </a:lnTo>
                    <a:lnTo>
                      <a:pt x="168" y="101"/>
                    </a:lnTo>
                    <a:lnTo>
                      <a:pt x="176" y="98"/>
                    </a:lnTo>
                    <a:lnTo>
                      <a:pt x="182" y="96"/>
                    </a:lnTo>
                    <a:lnTo>
                      <a:pt x="185" y="93"/>
                    </a:lnTo>
                    <a:lnTo>
                      <a:pt x="188" y="90"/>
                    </a:lnTo>
                    <a:lnTo>
                      <a:pt x="188" y="89"/>
                    </a:lnTo>
                    <a:lnTo>
                      <a:pt x="188" y="86"/>
                    </a:lnTo>
                    <a:lnTo>
                      <a:pt x="188" y="84"/>
                    </a:lnTo>
                    <a:lnTo>
                      <a:pt x="188" y="84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3" y="78"/>
                    </a:lnTo>
                    <a:lnTo>
                      <a:pt x="177" y="71"/>
                    </a:lnTo>
                    <a:lnTo>
                      <a:pt x="170" y="60"/>
                    </a:lnTo>
                    <a:lnTo>
                      <a:pt x="161" y="50"/>
                    </a:lnTo>
                    <a:lnTo>
                      <a:pt x="152" y="41"/>
                    </a:lnTo>
                    <a:lnTo>
                      <a:pt x="144" y="32"/>
                    </a:lnTo>
                    <a:lnTo>
                      <a:pt x="140" y="26"/>
                    </a:lnTo>
                    <a:lnTo>
                      <a:pt x="137" y="23"/>
                    </a:lnTo>
                    <a:lnTo>
                      <a:pt x="134" y="17"/>
                    </a:lnTo>
                    <a:lnTo>
                      <a:pt x="129" y="11"/>
                    </a:lnTo>
                    <a:lnTo>
                      <a:pt x="128" y="8"/>
                    </a:lnTo>
                    <a:lnTo>
                      <a:pt x="124" y="5"/>
                    </a:lnTo>
                    <a:lnTo>
                      <a:pt x="124" y="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72" y="53"/>
                    </a:lnTo>
                    <a:lnTo>
                      <a:pt x="54" y="59"/>
                    </a:lnTo>
                    <a:lnTo>
                      <a:pt x="39" y="60"/>
                    </a:lnTo>
                    <a:lnTo>
                      <a:pt x="28" y="59"/>
                    </a:lnTo>
                    <a:lnTo>
                      <a:pt x="21" y="54"/>
                    </a:lnTo>
                    <a:lnTo>
                      <a:pt x="15" y="50"/>
                    </a:lnTo>
                    <a:lnTo>
                      <a:pt x="12" y="47"/>
                    </a:lnTo>
                    <a:lnTo>
                      <a:pt x="12" y="45"/>
                    </a:lnTo>
                    <a:lnTo>
                      <a:pt x="7" y="44"/>
                    </a:lnTo>
                    <a:lnTo>
                      <a:pt x="4" y="42"/>
                    </a:lnTo>
                    <a:lnTo>
                      <a:pt x="1" y="41"/>
                    </a:lnTo>
                    <a:lnTo>
                      <a:pt x="1" y="39"/>
                    </a:lnTo>
                    <a:lnTo>
                      <a:pt x="0" y="39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7" y="142"/>
                    </a:lnTo>
                    <a:lnTo>
                      <a:pt x="6" y="142"/>
                    </a:lnTo>
                    <a:lnTo>
                      <a:pt x="4" y="145"/>
                    </a:lnTo>
                    <a:lnTo>
                      <a:pt x="4" y="148"/>
                    </a:lnTo>
                    <a:lnTo>
                      <a:pt x="3" y="152"/>
                    </a:lnTo>
                    <a:lnTo>
                      <a:pt x="3" y="160"/>
                    </a:lnTo>
                    <a:lnTo>
                      <a:pt x="3" y="175"/>
                    </a:lnTo>
                    <a:lnTo>
                      <a:pt x="3" y="191"/>
                    </a:lnTo>
                    <a:lnTo>
                      <a:pt x="3" y="209"/>
                    </a:lnTo>
                    <a:lnTo>
                      <a:pt x="3" y="223"/>
                    </a:lnTo>
                    <a:lnTo>
                      <a:pt x="4" y="23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29" name="Group 66"/>
            <p:cNvGrpSpPr>
              <a:grpSpLocks/>
            </p:cNvGrpSpPr>
            <p:nvPr/>
          </p:nvGrpSpPr>
          <p:grpSpPr bwMode="auto">
            <a:xfrm>
              <a:off x="1397" y="1207"/>
              <a:ext cx="2903" cy="2852"/>
              <a:chOff x="2653" y="1253"/>
              <a:chExt cx="2903" cy="2852"/>
            </a:xfrm>
            <a:grpFill/>
          </p:grpSpPr>
          <p:sp>
            <p:nvSpPr>
              <p:cNvPr id="130" name="Freeform 67"/>
              <p:cNvSpPr>
                <a:spLocks/>
              </p:cNvSpPr>
              <p:nvPr/>
            </p:nvSpPr>
            <p:spPr bwMode="gray">
              <a:xfrm>
                <a:off x="4495" y="1474"/>
                <a:ext cx="105" cy="134"/>
              </a:xfrm>
              <a:custGeom>
                <a:avLst/>
                <a:gdLst>
                  <a:gd name="T0" fmla="*/ 67 w 113"/>
                  <a:gd name="T1" fmla="*/ 0 h 145"/>
                  <a:gd name="T2" fmla="*/ 59 w 113"/>
                  <a:gd name="T3" fmla="*/ 6 h 145"/>
                  <a:gd name="T4" fmla="*/ 53 w 113"/>
                  <a:gd name="T5" fmla="*/ 6 h 145"/>
                  <a:gd name="T6" fmla="*/ 47 w 113"/>
                  <a:gd name="T7" fmla="*/ 6 h 145"/>
                  <a:gd name="T8" fmla="*/ 44 w 113"/>
                  <a:gd name="T9" fmla="*/ 4 h 145"/>
                  <a:gd name="T10" fmla="*/ 37 w 113"/>
                  <a:gd name="T11" fmla="*/ 9 h 145"/>
                  <a:gd name="T12" fmla="*/ 34 w 113"/>
                  <a:gd name="T13" fmla="*/ 3 h 145"/>
                  <a:gd name="T14" fmla="*/ 29 w 113"/>
                  <a:gd name="T15" fmla="*/ 6 h 145"/>
                  <a:gd name="T16" fmla="*/ 27 w 113"/>
                  <a:gd name="T17" fmla="*/ 7 h 145"/>
                  <a:gd name="T18" fmla="*/ 24 w 113"/>
                  <a:gd name="T19" fmla="*/ 9 h 145"/>
                  <a:gd name="T20" fmla="*/ 15 w 113"/>
                  <a:gd name="T21" fmla="*/ 9 h 145"/>
                  <a:gd name="T22" fmla="*/ 6 w 113"/>
                  <a:gd name="T23" fmla="*/ 4 h 145"/>
                  <a:gd name="T24" fmla="*/ 0 w 113"/>
                  <a:gd name="T25" fmla="*/ 7 h 145"/>
                  <a:gd name="T26" fmla="*/ 2 w 113"/>
                  <a:gd name="T27" fmla="*/ 16 h 145"/>
                  <a:gd name="T28" fmla="*/ 8 w 113"/>
                  <a:gd name="T29" fmla="*/ 22 h 145"/>
                  <a:gd name="T30" fmla="*/ 6 w 113"/>
                  <a:gd name="T31" fmla="*/ 30 h 145"/>
                  <a:gd name="T32" fmla="*/ 12 w 113"/>
                  <a:gd name="T33" fmla="*/ 45 h 145"/>
                  <a:gd name="T34" fmla="*/ 20 w 113"/>
                  <a:gd name="T35" fmla="*/ 58 h 145"/>
                  <a:gd name="T36" fmla="*/ 21 w 113"/>
                  <a:gd name="T37" fmla="*/ 64 h 145"/>
                  <a:gd name="T38" fmla="*/ 24 w 113"/>
                  <a:gd name="T39" fmla="*/ 67 h 145"/>
                  <a:gd name="T40" fmla="*/ 24 w 113"/>
                  <a:gd name="T41" fmla="*/ 75 h 145"/>
                  <a:gd name="T42" fmla="*/ 26 w 113"/>
                  <a:gd name="T43" fmla="*/ 76 h 145"/>
                  <a:gd name="T44" fmla="*/ 32 w 113"/>
                  <a:gd name="T45" fmla="*/ 84 h 145"/>
                  <a:gd name="T46" fmla="*/ 41 w 113"/>
                  <a:gd name="T47" fmla="*/ 90 h 145"/>
                  <a:gd name="T48" fmla="*/ 44 w 113"/>
                  <a:gd name="T49" fmla="*/ 97 h 145"/>
                  <a:gd name="T50" fmla="*/ 49 w 113"/>
                  <a:gd name="T51" fmla="*/ 100 h 145"/>
                  <a:gd name="T52" fmla="*/ 50 w 113"/>
                  <a:gd name="T53" fmla="*/ 111 h 145"/>
                  <a:gd name="T54" fmla="*/ 56 w 113"/>
                  <a:gd name="T55" fmla="*/ 120 h 145"/>
                  <a:gd name="T56" fmla="*/ 64 w 113"/>
                  <a:gd name="T57" fmla="*/ 127 h 145"/>
                  <a:gd name="T58" fmla="*/ 70 w 113"/>
                  <a:gd name="T59" fmla="*/ 130 h 145"/>
                  <a:gd name="T60" fmla="*/ 73 w 113"/>
                  <a:gd name="T61" fmla="*/ 135 h 145"/>
                  <a:gd name="T62" fmla="*/ 86 w 113"/>
                  <a:gd name="T63" fmla="*/ 145 h 145"/>
                  <a:gd name="T64" fmla="*/ 92 w 113"/>
                  <a:gd name="T65" fmla="*/ 144 h 145"/>
                  <a:gd name="T66" fmla="*/ 98 w 113"/>
                  <a:gd name="T67" fmla="*/ 142 h 145"/>
                  <a:gd name="T68" fmla="*/ 104 w 113"/>
                  <a:gd name="T69" fmla="*/ 133 h 145"/>
                  <a:gd name="T70" fmla="*/ 109 w 113"/>
                  <a:gd name="T71" fmla="*/ 118 h 145"/>
                  <a:gd name="T72" fmla="*/ 110 w 113"/>
                  <a:gd name="T73" fmla="*/ 103 h 145"/>
                  <a:gd name="T74" fmla="*/ 112 w 113"/>
                  <a:gd name="T75" fmla="*/ 91 h 145"/>
                  <a:gd name="T76" fmla="*/ 112 w 113"/>
                  <a:gd name="T77" fmla="*/ 79 h 145"/>
                  <a:gd name="T78" fmla="*/ 106 w 113"/>
                  <a:gd name="T79" fmla="*/ 70 h 145"/>
                  <a:gd name="T80" fmla="*/ 101 w 113"/>
                  <a:gd name="T81" fmla="*/ 58 h 145"/>
                  <a:gd name="T82" fmla="*/ 97 w 113"/>
                  <a:gd name="T83" fmla="*/ 49 h 145"/>
                  <a:gd name="T84" fmla="*/ 92 w 113"/>
                  <a:gd name="T85" fmla="*/ 39 h 145"/>
                  <a:gd name="T86" fmla="*/ 85 w 113"/>
                  <a:gd name="T87" fmla="*/ 28 h 145"/>
                  <a:gd name="T88" fmla="*/ 85 w 113"/>
                  <a:gd name="T89" fmla="*/ 24 h 145"/>
                  <a:gd name="T90" fmla="*/ 79 w 113"/>
                  <a:gd name="T91" fmla="*/ 13 h 145"/>
                  <a:gd name="T92" fmla="*/ 74 w 113"/>
                  <a:gd name="T93" fmla="*/ 0 h 145"/>
                  <a:gd name="T94" fmla="*/ 68 w 113"/>
                  <a:gd name="T95" fmla="*/ 1 h 145"/>
                  <a:gd name="T96" fmla="*/ 71 w 113"/>
                  <a:gd name="T9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" h="145">
                    <a:moveTo>
                      <a:pt x="71" y="0"/>
                    </a:moveTo>
                    <a:lnTo>
                      <a:pt x="68" y="0"/>
                    </a:lnTo>
                    <a:lnTo>
                      <a:pt x="67" y="0"/>
                    </a:lnTo>
                    <a:lnTo>
                      <a:pt x="65" y="3"/>
                    </a:lnTo>
                    <a:lnTo>
                      <a:pt x="62" y="4"/>
                    </a:lnTo>
                    <a:lnTo>
                      <a:pt x="59" y="6"/>
                    </a:lnTo>
                    <a:lnTo>
                      <a:pt x="56" y="6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2" y="7"/>
                    </a:lnTo>
                    <a:lnTo>
                      <a:pt x="50" y="7"/>
                    </a:lnTo>
                    <a:lnTo>
                      <a:pt x="47" y="6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0" y="7"/>
                    </a:lnTo>
                    <a:lnTo>
                      <a:pt x="35" y="12"/>
                    </a:lnTo>
                    <a:lnTo>
                      <a:pt x="37" y="9"/>
                    </a:lnTo>
                    <a:lnTo>
                      <a:pt x="37" y="6"/>
                    </a:lnTo>
                    <a:lnTo>
                      <a:pt x="35" y="4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4" y="9"/>
                    </a:lnTo>
                    <a:lnTo>
                      <a:pt x="23" y="9"/>
                    </a:lnTo>
                    <a:lnTo>
                      <a:pt x="18" y="10"/>
                    </a:lnTo>
                    <a:lnTo>
                      <a:pt x="15" y="9"/>
                    </a:lnTo>
                    <a:lnTo>
                      <a:pt x="11" y="7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6" y="21"/>
                    </a:lnTo>
                    <a:lnTo>
                      <a:pt x="8" y="22"/>
                    </a:lnTo>
                    <a:lnTo>
                      <a:pt x="8" y="25"/>
                    </a:lnTo>
                    <a:lnTo>
                      <a:pt x="8" y="28"/>
                    </a:lnTo>
                    <a:lnTo>
                      <a:pt x="6" y="30"/>
                    </a:lnTo>
                    <a:lnTo>
                      <a:pt x="5" y="33"/>
                    </a:lnTo>
                    <a:lnTo>
                      <a:pt x="6" y="36"/>
                    </a:lnTo>
                    <a:lnTo>
                      <a:pt x="12" y="45"/>
                    </a:lnTo>
                    <a:lnTo>
                      <a:pt x="18" y="52"/>
                    </a:lnTo>
                    <a:lnTo>
                      <a:pt x="20" y="55"/>
                    </a:lnTo>
                    <a:lnTo>
                      <a:pt x="20" y="58"/>
                    </a:lnTo>
                    <a:lnTo>
                      <a:pt x="20" y="61"/>
                    </a:lnTo>
                    <a:lnTo>
                      <a:pt x="20" y="64"/>
                    </a:lnTo>
                    <a:lnTo>
                      <a:pt x="21" y="64"/>
                    </a:lnTo>
                    <a:lnTo>
                      <a:pt x="23" y="64"/>
                    </a:lnTo>
                    <a:lnTo>
                      <a:pt x="23" y="66"/>
                    </a:lnTo>
                    <a:lnTo>
                      <a:pt x="24" y="67"/>
                    </a:lnTo>
                    <a:lnTo>
                      <a:pt x="24" y="70"/>
                    </a:lnTo>
                    <a:lnTo>
                      <a:pt x="24" y="72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7" y="79"/>
                    </a:lnTo>
                    <a:lnTo>
                      <a:pt x="31" y="81"/>
                    </a:lnTo>
                    <a:lnTo>
                      <a:pt x="32" y="84"/>
                    </a:lnTo>
                    <a:lnTo>
                      <a:pt x="35" y="87"/>
                    </a:lnTo>
                    <a:lnTo>
                      <a:pt x="40" y="88"/>
                    </a:lnTo>
                    <a:lnTo>
                      <a:pt x="41" y="90"/>
                    </a:lnTo>
                    <a:lnTo>
                      <a:pt x="41" y="93"/>
                    </a:lnTo>
                    <a:lnTo>
                      <a:pt x="43" y="94"/>
                    </a:lnTo>
                    <a:lnTo>
                      <a:pt x="44" y="97"/>
                    </a:lnTo>
                    <a:lnTo>
                      <a:pt x="46" y="97"/>
                    </a:lnTo>
                    <a:lnTo>
                      <a:pt x="47" y="97"/>
                    </a:lnTo>
                    <a:lnTo>
                      <a:pt x="49" y="100"/>
                    </a:lnTo>
                    <a:lnTo>
                      <a:pt x="49" y="103"/>
                    </a:lnTo>
                    <a:lnTo>
                      <a:pt x="49" y="106"/>
                    </a:lnTo>
                    <a:lnTo>
                      <a:pt x="50" y="111"/>
                    </a:lnTo>
                    <a:lnTo>
                      <a:pt x="52" y="114"/>
                    </a:lnTo>
                    <a:lnTo>
                      <a:pt x="55" y="117"/>
                    </a:lnTo>
                    <a:lnTo>
                      <a:pt x="56" y="120"/>
                    </a:lnTo>
                    <a:lnTo>
                      <a:pt x="59" y="121"/>
                    </a:lnTo>
                    <a:lnTo>
                      <a:pt x="62" y="124"/>
                    </a:lnTo>
                    <a:lnTo>
                      <a:pt x="64" y="127"/>
                    </a:lnTo>
                    <a:lnTo>
                      <a:pt x="67" y="129"/>
                    </a:lnTo>
                    <a:lnTo>
                      <a:pt x="68" y="130"/>
                    </a:lnTo>
                    <a:lnTo>
                      <a:pt x="70" y="130"/>
                    </a:lnTo>
                    <a:lnTo>
                      <a:pt x="71" y="132"/>
                    </a:lnTo>
                    <a:lnTo>
                      <a:pt x="71" y="133"/>
                    </a:lnTo>
                    <a:lnTo>
                      <a:pt x="73" y="135"/>
                    </a:lnTo>
                    <a:lnTo>
                      <a:pt x="77" y="138"/>
                    </a:lnTo>
                    <a:lnTo>
                      <a:pt x="82" y="142"/>
                    </a:lnTo>
                    <a:lnTo>
                      <a:pt x="86" y="145"/>
                    </a:lnTo>
                    <a:lnTo>
                      <a:pt x="88" y="145"/>
                    </a:lnTo>
                    <a:lnTo>
                      <a:pt x="89" y="145"/>
                    </a:lnTo>
                    <a:lnTo>
                      <a:pt x="92" y="144"/>
                    </a:lnTo>
                    <a:lnTo>
                      <a:pt x="94" y="144"/>
                    </a:lnTo>
                    <a:lnTo>
                      <a:pt x="95" y="142"/>
                    </a:lnTo>
                    <a:lnTo>
                      <a:pt x="98" y="142"/>
                    </a:lnTo>
                    <a:lnTo>
                      <a:pt x="100" y="139"/>
                    </a:lnTo>
                    <a:lnTo>
                      <a:pt x="103" y="136"/>
                    </a:lnTo>
                    <a:lnTo>
                      <a:pt x="104" y="133"/>
                    </a:lnTo>
                    <a:lnTo>
                      <a:pt x="106" y="127"/>
                    </a:lnTo>
                    <a:lnTo>
                      <a:pt x="107" y="123"/>
                    </a:lnTo>
                    <a:lnTo>
                      <a:pt x="109" y="118"/>
                    </a:lnTo>
                    <a:lnTo>
                      <a:pt x="110" y="114"/>
                    </a:lnTo>
                    <a:lnTo>
                      <a:pt x="110" y="108"/>
                    </a:lnTo>
                    <a:lnTo>
                      <a:pt x="110" y="103"/>
                    </a:lnTo>
                    <a:lnTo>
                      <a:pt x="110" y="100"/>
                    </a:lnTo>
                    <a:lnTo>
                      <a:pt x="110" y="96"/>
                    </a:lnTo>
                    <a:lnTo>
                      <a:pt x="112" y="91"/>
                    </a:lnTo>
                    <a:lnTo>
                      <a:pt x="113" y="87"/>
                    </a:lnTo>
                    <a:lnTo>
                      <a:pt x="113" y="81"/>
                    </a:lnTo>
                    <a:lnTo>
                      <a:pt x="112" y="79"/>
                    </a:lnTo>
                    <a:lnTo>
                      <a:pt x="109" y="76"/>
                    </a:lnTo>
                    <a:lnTo>
                      <a:pt x="107" y="73"/>
                    </a:lnTo>
                    <a:lnTo>
                      <a:pt x="106" y="70"/>
                    </a:lnTo>
                    <a:lnTo>
                      <a:pt x="104" y="66"/>
                    </a:lnTo>
                    <a:lnTo>
                      <a:pt x="103" y="61"/>
                    </a:lnTo>
                    <a:lnTo>
                      <a:pt x="101" y="58"/>
                    </a:lnTo>
                    <a:lnTo>
                      <a:pt x="100" y="55"/>
                    </a:lnTo>
                    <a:lnTo>
                      <a:pt x="98" y="52"/>
                    </a:lnTo>
                    <a:lnTo>
                      <a:pt x="97" y="49"/>
                    </a:lnTo>
                    <a:lnTo>
                      <a:pt x="95" y="46"/>
                    </a:lnTo>
                    <a:lnTo>
                      <a:pt x="94" y="43"/>
                    </a:lnTo>
                    <a:lnTo>
                      <a:pt x="92" y="39"/>
                    </a:lnTo>
                    <a:lnTo>
                      <a:pt x="91" y="36"/>
                    </a:lnTo>
                    <a:lnTo>
                      <a:pt x="88" y="31"/>
                    </a:lnTo>
                    <a:lnTo>
                      <a:pt x="85" y="28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4"/>
                    </a:lnTo>
                    <a:lnTo>
                      <a:pt x="83" y="22"/>
                    </a:lnTo>
                    <a:lnTo>
                      <a:pt x="80" y="18"/>
                    </a:lnTo>
                    <a:lnTo>
                      <a:pt x="79" y="13"/>
                    </a:lnTo>
                    <a:lnTo>
                      <a:pt x="77" y="7"/>
                    </a:lnTo>
                    <a:lnTo>
                      <a:pt x="76" y="3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5" y="1"/>
                    </a:lnTo>
                    <a:lnTo>
                      <a:pt x="64" y="3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1" name="Freeform 68"/>
              <p:cNvSpPr>
                <a:spLocks/>
              </p:cNvSpPr>
              <p:nvPr/>
            </p:nvSpPr>
            <p:spPr bwMode="gray">
              <a:xfrm>
                <a:off x="4279" y="3346"/>
                <a:ext cx="298" cy="266"/>
              </a:xfrm>
              <a:custGeom>
                <a:avLst/>
                <a:gdLst>
                  <a:gd name="T0" fmla="*/ 106 w 321"/>
                  <a:gd name="T1" fmla="*/ 236 h 287"/>
                  <a:gd name="T2" fmla="*/ 106 w 321"/>
                  <a:gd name="T3" fmla="*/ 237 h 287"/>
                  <a:gd name="T4" fmla="*/ 106 w 321"/>
                  <a:gd name="T5" fmla="*/ 239 h 287"/>
                  <a:gd name="T6" fmla="*/ 100 w 321"/>
                  <a:gd name="T7" fmla="*/ 233 h 287"/>
                  <a:gd name="T8" fmla="*/ 98 w 321"/>
                  <a:gd name="T9" fmla="*/ 213 h 287"/>
                  <a:gd name="T10" fmla="*/ 92 w 321"/>
                  <a:gd name="T11" fmla="*/ 203 h 287"/>
                  <a:gd name="T12" fmla="*/ 83 w 321"/>
                  <a:gd name="T13" fmla="*/ 200 h 287"/>
                  <a:gd name="T14" fmla="*/ 79 w 321"/>
                  <a:gd name="T15" fmla="*/ 192 h 287"/>
                  <a:gd name="T16" fmla="*/ 64 w 321"/>
                  <a:gd name="T17" fmla="*/ 182 h 287"/>
                  <a:gd name="T18" fmla="*/ 35 w 321"/>
                  <a:gd name="T19" fmla="*/ 159 h 287"/>
                  <a:gd name="T20" fmla="*/ 24 w 321"/>
                  <a:gd name="T21" fmla="*/ 133 h 287"/>
                  <a:gd name="T22" fmla="*/ 18 w 321"/>
                  <a:gd name="T23" fmla="*/ 120 h 287"/>
                  <a:gd name="T24" fmla="*/ 12 w 321"/>
                  <a:gd name="T25" fmla="*/ 114 h 287"/>
                  <a:gd name="T26" fmla="*/ 5 w 321"/>
                  <a:gd name="T27" fmla="*/ 105 h 287"/>
                  <a:gd name="T28" fmla="*/ 9 w 321"/>
                  <a:gd name="T29" fmla="*/ 87 h 287"/>
                  <a:gd name="T30" fmla="*/ 21 w 321"/>
                  <a:gd name="T31" fmla="*/ 91 h 287"/>
                  <a:gd name="T32" fmla="*/ 26 w 321"/>
                  <a:gd name="T33" fmla="*/ 93 h 287"/>
                  <a:gd name="T34" fmla="*/ 33 w 321"/>
                  <a:gd name="T35" fmla="*/ 90 h 287"/>
                  <a:gd name="T36" fmla="*/ 43 w 321"/>
                  <a:gd name="T37" fmla="*/ 94 h 287"/>
                  <a:gd name="T38" fmla="*/ 61 w 321"/>
                  <a:gd name="T39" fmla="*/ 94 h 287"/>
                  <a:gd name="T40" fmla="*/ 79 w 321"/>
                  <a:gd name="T41" fmla="*/ 84 h 287"/>
                  <a:gd name="T42" fmla="*/ 98 w 321"/>
                  <a:gd name="T43" fmla="*/ 63 h 287"/>
                  <a:gd name="T44" fmla="*/ 119 w 321"/>
                  <a:gd name="T45" fmla="*/ 45 h 287"/>
                  <a:gd name="T46" fmla="*/ 145 w 321"/>
                  <a:gd name="T47" fmla="*/ 36 h 287"/>
                  <a:gd name="T48" fmla="*/ 148 w 321"/>
                  <a:gd name="T49" fmla="*/ 25 h 287"/>
                  <a:gd name="T50" fmla="*/ 154 w 321"/>
                  <a:gd name="T51" fmla="*/ 12 h 287"/>
                  <a:gd name="T52" fmla="*/ 163 w 321"/>
                  <a:gd name="T53" fmla="*/ 7 h 287"/>
                  <a:gd name="T54" fmla="*/ 190 w 321"/>
                  <a:gd name="T55" fmla="*/ 1 h 287"/>
                  <a:gd name="T56" fmla="*/ 212 w 321"/>
                  <a:gd name="T57" fmla="*/ 9 h 287"/>
                  <a:gd name="T58" fmla="*/ 244 w 321"/>
                  <a:gd name="T59" fmla="*/ 21 h 287"/>
                  <a:gd name="T60" fmla="*/ 264 w 321"/>
                  <a:gd name="T61" fmla="*/ 28 h 287"/>
                  <a:gd name="T62" fmla="*/ 280 w 321"/>
                  <a:gd name="T63" fmla="*/ 36 h 287"/>
                  <a:gd name="T64" fmla="*/ 307 w 321"/>
                  <a:gd name="T65" fmla="*/ 43 h 287"/>
                  <a:gd name="T66" fmla="*/ 312 w 321"/>
                  <a:gd name="T67" fmla="*/ 46 h 287"/>
                  <a:gd name="T68" fmla="*/ 315 w 321"/>
                  <a:gd name="T69" fmla="*/ 48 h 287"/>
                  <a:gd name="T70" fmla="*/ 312 w 321"/>
                  <a:gd name="T71" fmla="*/ 55 h 287"/>
                  <a:gd name="T72" fmla="*/ 313 w 321"/>
                  <a:gd name="T73" fmla="*/ 61 h 287"/>
                  <a:gd name="T74" fmla="*/ 316 w 321"/>
                  <a:gd name="T75" fmla="*/ 79 h 287"/>
                  <a:gd name="T76" fmla="*/ 313 w 321"/>
                  <a:gd name="T77" fmla="*/ 99 h 287"/>
                  <a:gd name="T78" fmla="*/ 315 w 321"/>
                  <a:gd name="T79" fmla="*/ 108 h 287"/>
                  <a:gd name="T80" fmla="*/ 318 w 321"/>
                  <a:gd name="T81" fmla="*/ 114 h 287"/>
                  <a:gd name="T82" fmla="*/ 310 w 321"/>
                  <a:gd name="T83" fmla="*/ 124 h 287"/>
                  <a:gd name="T84" fmla="*/ 306 w 321"/>
                  <a:gd name="T85" fmla="*/ 132 h 287"/>
                  <a:gd name="T86" fmla="*/ 301 w 321"/>
                  <a:gd name="T87" fmla="*/ 138 h 287"/>
                  <a:gd name="T88" fmla="*/ 304 w 321"/>
                  <a:gd name="T89" fmla="*/ 147 h 287"/>
                  <a:gd name="T90" fmla="*/ 306 w 321"/>
                  <a:gd name="T91" fmla="*/ 168 h 287"/>
                  <a:gd name="T92" fmla="*/ 312 w 321"/>
                  <a:gd name="T93" fmla="*/ 182 h 287"/>
                  <a:gd name="T94" fmla="*/ 303 w 321"/>
                  <a:gd name="T95" fmla="*/ 200 h 287"/>
                  <a:gd name="T96" fmla="*/ 292 w 321"/>
                  <a:gd name="T97" fmla="*/ 209 h 287"/>
                  <a:gd name="T98" fmla="*/ 288 w 321"/>
                  <a:gd name="T99" fmla="*/ 215 h 287"/>
                  <a:gd name="T100" fmla="*/ 286 w 321"/>
                  <a:gd name="T101" fmla="*/ 222 h 287"/>
                  <a:gd name="T102" fmla="*/ 282 w 321"/>
                  <a:gd name="T103" fmla="*/ 231 h 287"/>
                  <a:gd name="T104" fmla="*/ 283 w 321"/>
                  <a:gd name="T105" fmla="*/ 239 h 287"/>
                  <a:gd name="T106" fmla="*/ 264 w 321"/>
                  <a:gd name="T107" fmla="*/ 258 h 287"/>
                  <a:gd name="T108" fmla="*/ 248 w 321"/>
                  <a:gd name="T109" fmla="*/ 272 h 287"/>
                  <a:gd name="T110" fmla="*/ 241 w 321"/>
                  <a:gd name="T111" fmla="*/ 284 h 287"/>
                  <a:gd name="T112" fmla="*/ 217 w 321"/>
                  <a:gd name="T113" fmla="*/ 282 h 287"/>
                  <a:gd name="T114" fmla="*/ 172 w 321"/>
                  <a:gd name="T115" fmla="*/ 278 h 287"/>
                  <a:gd name="T116" fmla="*/ 163 w 321"/>
                  <a:gd name="T117" fmla="*/ 273 h 287"/>
                  <a:gd name="T118" fmla="*/ 151 w 321"/>
                  <a:gd name="T119" fmla="*/ 266 h 287"/>
                  <a:gd name="T120" fmla="*/ 131 w 321"/>
                  <a:gd name="T121" fmla="*/ 251 h 287"/>
                  <a:gd name="T122" fmla="*/ 106 w 321"/>
                  <a:gd name="T123" fmla="*/ 248 h 287"/>
                  <a:gd name="T124" fmla="*/ 106 w 321"/>
                  <a:gd name="T125" fmla="*/ 24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1" h="287">
                    <a:moveTo>
                      <a:pt x="100" y="236"/>
                    </a:moveTo>
                    <a:lnTo>
                      <a:pt x="103" y="236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06" y="237"/>
                    </a:lnTo>
                    <a:lnTo>
                      <a:pt x="106" y="237"/>
                    </a:lnTo>
                    <a:lnTo>
                      <a:pt x="106" y="239"/>
                    </a:lnTo>
                    <a:lnTo>
                      <a:pt x="107" y="239"/>
                    </a:lnTo>
                    <a:lnTo>
                      <a:pt x="106" y="239"/>
                    </a:lnTo>
                    <a:lnTo>
                      <a:pt x="106" y="237"/>
                    </a:lnTo>
                    <a:lnTo>
                      <a:pt x="103" y="236"/>
                    </a:lnTo>
                    <a:lnTo>
                      <a:pt x="100" y="233"/>
                    </a:lnTo>
                    <a:lnTo>
                      <a:pt x="97" y="227"/>
                    </a:lnTo>
                    <a:lnTo>
                      <a:pt x="98" y="221"/>
                    </a:lnTo>
                    <a:lnTo>
                      <a:pt x="98" y="213"/>
                    </a:lnTo>
                    <a:lnTo>
                      <a:pt x="97" y="206"/>
                    </a:lnTo>
                    <a:lnTo>
                      <a:pt x="95" y="204"/>
                    </a:lnTo>
                    <a:lnTo>
                      <a:pt x="92" y="203"/>
                    </a:lnTo>
                    <a:lnTo>
                      <a:pt x="88" y="203"/>
                    </a:lnTo>
                    <a:lnTo>
                      <a:pt x="85" y="201"/>
                    </a:lnTo>
                    <a:lnTo>
                      <a:pt x="83" y="200"/>
                    </a:lnTo>
                    <a:lnTo>
                      <a:pt x="80" y="198"/>
                    </a:lnTo>
                    <a:lnTo>
                      <a:pt x="79" y="195"/>
                    </a:lnTo>
                    <a:lnTo>
                      <a:pt x="79" y="192"/>
                    </a:lnTo>
                    <a:lnTo>
                      <a:pt x="77" y="189"/>
                    </a:lnTo>
                    <a:lnTo>
                      <a:pt x="76" y="189"/>
                    </a:lnTo>
                    <a:lnTo>
                      <a:pt x="64" y="182"/>
                    </a:lnTo>
                    <a:lnTo>
                      <a:pt x="53" y="176"/>
                    </a:lnTo>
                    <a:lnTo>
                      <a:pt x="43" y="168"/>
                    </a:lnTo>
                    <a:lnTo>
                      <a:pt x="35" y="159"/>
                    </a:lnTo>
                    <a:lnTo>
                      <a:pt x="30" y="148"/>
                    </a:lnTo>
                    <a:lnTo>
                      <a:pt x="27" y="141"/>
                    </a:lnTo>
                    <a:lnTo>
                      <a:pt x="24" y="133"/>
                    </a:lnTo>
                    <a:lnTo>
                      <a:pt x="20" y="121"/>
                    </a:lnTo>
                    <a:lnTo>
                      <a:pt x="20" y="121"/>
                    </a:lnTo>
                    <a:lnTo>
                      <a:pt x="18" y="120"/>
                    </a:lnTo>
                    <a:lnTo>
                      <a:pt x="17" y="118"/>
                    </a:lnTo>
                    <a:lnTo>
                      <a:pt x="15" y="115"/>
                    </a:lnTo>
                    <a:lnTo>
                      <a:pt x="12" y="114"/>
                    </a:lnTo>
                    <a:lnTo>
                      <a:pt x="12" y="112"/>
                    </a:lnTo>
                    <a:lnTo>
                      <a:pt x="11" y="112"/>
                    </a:lnTo>
                    <a:lnTo>
                      <a:pt x="5" y="105"/>
                    </a:lnTo>
                    <a:lnTo>
                      <a:pt x="2" y="96"/>
                    </a:lnTo>
                    <a:lnTo>
                      <a:pt x="0" y="87"/>
                    </a:lnTo>
                    <a:lnTo>
                      <a:pt x="9" y="87"/>
                    </a:lnTo>
                    <a:lnTo>
                      <a:pt x="18" y="88"/>
                    </a:lnTo>
                    <a:lnTo>
                      <a:pt x="20" y="90"/>
                    </a:lnTo>
                    <a:lnTo>
                      <a:pt x="21" y="91"/>
                    </a:lnTo>
                    <a:lnTo>
                      <a:pt x="21" y="93"/>
                    </a:lnTo>
                    <a:lnTo>
                      <a:pt x="23" y="93"/>
                    </a:lnTo>
                    <a:lnTo>
                      <a:pt x="26" y="93"/>
                    </a:lnTo>
                    <a:lnTo>
                      <a:pt x="29" y="91"/>
                    </a:lnTo>
                    <a:lnTo>
                      <a:pt x="32" y="90"/>
                    </a:lnTo>
                    <a:lnTo>
                      <a:pt x="33" y="90"/>
                    </a:lnTo>
                    <a:lnTo>
                      <a:pt x="36" y="90"/>
                    </a:lnTo>
                    <a:lnTo>
                      <a:pt x="40" y="91"/>
                    </a:lnTo>
                    <a:lnTo>
                      <a:pt x="43" y="94"/>
                    </a:lnTo>
                    <a:lnTo>
                      <a:pt x="46" y="94"/>
                    </a:lnTo>
                    <a:lnTo>
                      <a:pt x="53" y="96"/>
                    </a:lnTo>
                    <a:lnTo>
                      <a:pt x="61" y="94"/>
                    </a:lnTo>
                    <a:lnTo>
                      <a:pt x="68" y="91"/>
                    </a:lnTo>
                    <a:lnTo>
                      <a:pt x="74" y="88"/>
                    </a:lnTo>
                    <a:lnTo>
                      <a:pt x="79" y="84"/>
                    </a:lnTo>
                    <a:lnTo>
                      <a:pt x="83" y="79"/>
                    </a:lnTo>
                    <a:lnTo>
                      <a:pt x="91" y="72"/>
                    </a:lnTo>
                    <a:lnTo>
                      <a:pt x="98" y="63"/>
                    </a:lnTo>
                    <a:lnTo>
                      <a:pt x="103" y="57"/>
                    </a:lnTo>
                    <a:lnTo>
                      <a:pt x="109" y="51"/>
                    </a:lnTo>
                    <a:lnTo>
                      <a:pt x="119" y="45"/>
                    </a:lnTo>
                    <a:lnTo>
                      <a:pt x="131" y="42"/>
                    </a:lnTo>
                    <a:lnTo>
                      <a:pt x="143" y="37"/>
                    </a:lnTo>
                    <a:lnTo>
                      <a:pt x="145" y="36"/>
                    </a:lnTo>
                    <a:lnTo>
                      <a:pt x="146" y="33"/>
                    </a:lnTo>
                    <a:lnTo>
                      <a:pt x="148" y="30"/>
                    </a:lnTo>
                    <a:lnTo>
                      <a:pt x="148" y="25"/>
                    </a:lnTo>
                    <a:lnTo>
                      <a:pt x="149" y="19"/>
                    </a:lnTo>
                    <a:lnTo>
                      <a:pt x="151" y="15"/>
                    </a:lnTo>
                    <a:lnTo>
                      <a:pt x="154" y="12"/>
                    </a:lnTo>
                    <a:lnTo>
                      <a:pt x="155" y="10"/>
                    </a:lnTo>
                    <a:lnTo>
                      <a:pt x="160" y="9"/>
                    </a:lnTo>
                    <a:lnTo>
                      <a:pt x="163" y="7"/>
                    </a:lnTo>
                    <a:lnTo>
                      <a:pt x="166" y="4"/>
                    </a:lnTo>
                    <a:lnTo>
                      <a:pt x="178" y="1"/>
                    </a:lnTo>
                    <a:lnTo>
                      <a:pt x="190" y="1"/>
                    </a:lnTo>
                    <a:lnTo>
                      <a:pt x="200" y="1"/>
                    </a:lnTo>
                    <a:lnTo>
                      <a:pt x="212" y="0"/>
                    </a:lnTo>
                    <a:lnTo>
                      <a:pt x="212" y="9"/>
                    </a:lnTo>
                    <a:lnTo>
                      <a:pt x="212" y="18"/>
                    </a:lnTo>
                    <a:lnTo>
                      <a:pt x="229" y="18"/>
                    </a:lnTo>
                    <a:lnTo>
                      <a:pt x="244" y="21"/>
                    </a:lnTo>
                    <a:lnTo>
                      <a:pt x="260" y="27"/>
                    </a:lnTo>
                    <a:lnTo>
                      <a:pt x="262" y="28"/>
                    </a:lnTo>
                    <a:lnTo>
                      <a:pt x="264" y="28"/>
                    </a:lnTo>
                    <a:lnTo>
                      <a:pt x="267" y="28"/>
                    </a:lnTo>
                    <a:lnTo>
                      <a:pt x="268" y="28"/>
                    </a:lnTo>
                    <a:lnTo>
                      <a:pt x="280" y="36"/>
                    </a:lnTo>
                    <a:lnTo>
                      <a:pt x="294" y="40"/>
                    </a:lnTo>
                    <a:lnTo>
                      <a:pt x="307" y="42"/>
                    </a:lnTo>
                    <a:lnTo>
                      <a:pt x="307" y="43"/>
                    </a:lnTo>
                    <a:lnTo>
                      <a:pt x="309" y="45"/>
                    </a:lnTo>
                    <a:lnTo>
                      <a:pt x="310" y="45"/>
                    </a:lnTo>
                    <a:lnTo>
                      <a:pt x="312" y="46"/>
                    </a:lnTo>
                    <a:lnTo>
                      <a:pt x="313" y="46"/>
                    </a:lnTo>
                    <a:lnTo>
                      <a:pt x="313" y="46"/>
                    </a:lnTo>
                    <a:lnTo>
                      <a:pt x="315" y="48"/>
                    </a:lnTo>
                    <a:lnTo>
                      <a:pt x="315" y="51"/>
                    </a:lnTo>
                    <a:lnTo>
                      <a:pt x="313" y="52"/>
                    </a:lnTo>
                    <a:lnTo>
                      <a:pt x="312" y="55"/>
                    </a:lnTo>
                    <a:lnTo>
                      <a:pt x="312" y="58"/>
                    </a:lnTo>
                    <a:lnTo>
                      <a:pt x="312" y="60"/>
                    </a:lnTo>
                    <a:lnTo>
                      <a:pt x="313" y="61"/>
                    </a:lnTo>
                    <a:lnTo>
                      <a:pt x="315" y="63"/>
                    </a:lnTo>
                    <a:lnTo>
                      <a:pt x="316" y="66"/>
                    </a:lnTo>
                    <a:lnTo>
                      <a:pt x="316" y="79"/>
                    </a:lnTo>
                    <a:lnTo>
                      <a:pt x="315" y="94"/>
                    </a:lnTo>
                    <a:lnTo>
                      <a:pt x="315" y="96"/>
                    </a:lnTo>
                    <a:lnTo>
                      <a:pt x="313" y="99"/>
                    </a:lnTo>
                    <a:lnTo>
                      <a:pt x="313" y="102"/>
                    </a:lnTo>
                    <a:lnTo>
                      <a:pt x="315" y="105"/>
                    </a:lnTo>
                    <a:lnTo>
                      <a:pt x="315" y="108"/>
                    </a:lnTo>
                    <a:lnTo>
                      <a:pt x="318" y="109"/>
                    </a:lnTo>
                    <a:lnTo>
                      <a:pt x="321" y="111"/>
                    </a:lnTo>
                    <a:lnTo>
                      <a:pt x="318" y="114"/>
                    </a:lnTo>
                    <a:lnTo>
                      <a:pt x="313" y="117"/>
                    </a:lnTo>
                    <a:lnTo>
                      <a:pt x="312" y="120"/>
                    </a:lnTo>
                    <a:lnTo>
                      <a:pt x="310" y="124"/>
                    </a:lnTo>
                    <a:lnTo>
                      <a:pt x="309" y="127"/>
                    </a:lnTo>
                    <a:lnTo>
                      <a:pt x="307" y="129"/>
                    </a:lnTo>
                    <a:lnTo>
                      <a:pt x="306" y="132"/>
                    </a:lnTo>
                    <a:lnTo>
                      <a:pt x="304" y="133"/>
                    </a:lnTo>
                    <a:lnTo>
                      <a:pt x="303" y="136"/>
                    </a:lnTo>
                    <a:lnTo>
                      <a:pt x="301" y="138"/>
                    </a:lnTo>
                    <a:lnTo>
                      <a:pt x="303" y="141"/>
                    </a:lnTo>
                    <a:lnTo>
                      <a:pt x="303" y="144"/>
                    </a:lnTo>
                    <a:lnTo>
                      <a:pt x="304" y="147"/>
                    </a:lnTo>
                    <a:lnTo>
                      <a:pt x="304" y="150"/>
                    </a:lnTo>
                    <a:lnTo>
                      <a:pt x="304" y="159"/>
                    </a:lnTo>
                    <a:lnTo>
                      <a:pt x="306" y="168"/>
                    </a:lnTo>
                    <a:lnTo>
                      <a:pt x="312" y="176"/>
                    </a:lnTo>
                    <a:lnTo>
                      <a:pt x="312" y="179"/>
                    </a:lnTo>
                    <a:lnTo>
                      <a:pt x="312" y="182"/>
                    </a:lnTo>
                    <a:lnTo>
                      <a:pt x="312" y="185"/>
                    </a:lnTo>
                    <a:lnTo>
                      <a:pt x="307" y="192"/>
                    </a:lnTo>
                    <a:lnTo>
                      <a:pt x="303" y="200"/>
                    </a:lnTo>
                    <a:lnTo>
                      <a:pt x="298" y="203"/>
                    </a:lnTo>
                    <a:lnTo>
                      <a:pt x="295" y="206"/>
                    </a:lnTo>
                    <a:lnTo>
                      <a:pt x="292" y="209"/>
                    </a:lnTo>
                    <a:lnTo>
                      <a:pt x="289" y="212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8" y="218"/>
                    </a:lnTo>
                    <a:lnTo>
                      <a:pt x="288" y="219"/>
                    </a:lnTo>
                    <a:lnTo>
                      <a:pt x="286" y="222"/>
                    </a:lnTo>
                    <a:lnTo>
                      <a:pt x="285" y="225"/>
                    </a:lnTo>
                    <a:lnTo>
                      <a:pt x="283" y="228"/>
                    </a:lnTo>
                    <a:lnTo>
                      <a:pt x="282" y="231"/>
                    </a:lnTo>
                    <a:lnTo>
                      <a:pt x="282" y="234"/>
                    </a:lnTo>
                    <a:lnTo>
                      <a:pt x="283" y="236"/>
                    </a:lnTo>
                    <a:lnTo>
                      <a:pt x="283" y="239"/>
                    </a:lnTo>
                    <a:lnTo>
                      <a:pt x="283" y="240"/>
                    </a:lnTo>
                    <a:lnTo>
                      <a:pt x="274" y="251"/>
                    </a:lnTo>
                    <a:lnTo>
                      <a:pt x="264" y="258"/>
                    </a:lnTo>
                    <a:lnTo>
                      <a:pt x="253" y="264"/>
                    </a:lnTo>
                    <a:lnTo>
                      <a:pt x="250" y="267"/>
                    </a:lnTo>
                    <a:lnTo>
                      <a:pt x="248" y="272"/>
                    </a:lnTo>
                    <a:lnTo>
                      <a:pt x="245" y="276"/>
                    </a:lnTo>
                    <a:lnTo>
                      <a:pt x="244" y="281"/>
                    </a:lnTo>
                    <a:lnTo>
                      <a:pt x="241" y="284"/>
                    </a:lnTo>
                    <a:lnTo>
                      <a:pt x="239" y="287"/>
                    </a:lnTo>
                    <a:lnTo>
                      <a:pt x="236" y="287"/>
                    </a:lnTo>
                    <a:lnTo>
                      <a:pt x="217" y="282"/>
                    </a:lnTo>
                    <a:lnTo>
                      <a:pt x="197" y="281"/>
                    </a:lnTo>
                    <a:lnTo>
                      <a:pt x="175" y="279"/>
                    </a:lnTo>
                    <a:lnTo>
                      <a:pt x="172" y="278"/>
                    </a:lnTo>
                    <a:lnTo>
                      <a:pt x="169" y="276"/>
                    </a:lnTo>
                    <a:lnTo>
                      <a:pt x="166" y="275"/>
                    </a:lnTo>
                    <a:lnTo>
                      <a:pt x="163" y="273"/>
                    </a:lnTo>
                    <a:lnTo>
                      <a:pt x="158" y="272"/>
                    </a:lnTo>
                    <a:lnTo>
                      <a:pt x="154" y="269"/>
                    </a:lnTo>
                    <a:lnTo>
                      <a:pt x="151" y="266"/>
                    </a:lnTo>
                    <a:lnTo>
                      <a:pt x="148" y="261"/>
                    </a:lnTo>
                    <a:lnTo>
                      <a:pt x="140" y="255"/>
                    </a:lnTo>
                    <a:lnTo>
                      <a:pt x="131" y="251"/>
                    </a:lnTo>
                    <a:lnTo>
                      <a:pt x="119" y="249"/>
                    </a:lnTo>
                    <a:lnTo>
                      <a:pt x="109" y="249"/>
                    </a:lnTo>
                    <a:lnTo>
                      <a:pt x="106" y="248"/>
                    </a:lnTo>
                    <a:lnTo>
                      <a:pt x="106" y="246"/>
                    </a:lnTo>
                    <a:lnTo>
                      <a:pt x="106" y="245"/>
                    </a:lnTo>
                    <a:lnTo>
                      <a:pt x="106" y="243"/>
                    </a:lnTo>
                    <a:lnTo>
                      <a:pt x="106" y="242"/>
                    </a:lnTo>
                    <a:lnTo>
                      <a:pt x="100" y="23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6" name="Freeform 69"/>
              <p:cNvSpPr>
                <a:spLocks/>
              </p:cNvSpPr>
              <p:nvPr/>
            </p:nvSpPr>
            <p:spPr bwMode="gray">
              <a:xfrm>
                <a:off x="2888" y="1275"/>
                <a:ext cx="445" cy="310"/>
              </a:xfrm>
              <a:custGeom>
                <a:avLst/>
                <a:gdLst>
                  <a:gd name="T0" fmla="*/ 442 w 481"/>
                  <a:gd name="T1" fmla="*/ 43 h 335"/>
                  <a:gd name="T2" fmla="*/ 430 w 481"/>
                  <a:gd name="T3" fmla="*/ 39 h 335"/>
                  <a:gd name="T4" fmla="*/ 407 w 481"/>
                  <a:gd name="T5" fmla="*/ 36 h 335"/>
                  <a:gd name="T6" fmla="*/ 394 w 481"/>
                  <a:gd name="T7" fmla="*/ 36 h 335"/>
                  <a:gd name="T8" fmla="*/ 361 w 481"/>
                  <a:gd name="T9" fmla="*/ 24 h 335"/>
                  <a:gd name="T10" fmla="*/ 355 w 481"/>
                  <a:gd name="T11" fmla="*/ 6 h 335"/>
                  <a:gd name="T12" fmla="*/ 343 w 481"/>
                  <a:gd name="T13" fmla="*/ 3 h 335"/>
                  <a:gd name="T14" fmla="*/ 329 w 481"/>
                  <a:gd name="T15" fmla="*/ 12 h 335"/>
                  <a:gd name="T16" fmla="*/ 307 w 481"/>
                  <a:gd name="T17" fmla="*/ 48 h 335"/>
                  <a:gd name="T18" fmla="*/ 214 w 481"/>
                  <a:gd name="T19" fmla="*/ 105 h 335"/>
                  <a:gd name="T20" fmla="*/ 189 w 481"/>
                  <a:gd name="T21" fmla="*/ 124 h 335"/>
                  <a:gd name="T22" fmla="*/ 164 w 481"/>
                  <a:gd name="T23" fmla="*/ 159 h 335"/>
                  <a:gd name="T24" fmla="*/ 147 w 481"/>
                  <a:gd name="T25" fmla="*/ 187 h 335"/>
                  <a:gd name="T26" fmla="*/ 146 w 481"/>
                  <a:gd name="T27" fmla="*/ 197 h 335"/>
                  <a:gd name="T28" fmla="*/ 146 w 481"/>
                  <a:gd name="T29" fmla="*/ 206 h 335"/>
                  <a:gd name="T30" fmla="*/ 149 w 481"/>
                  <a:gd name="T31" fmla="*/ 219 h 335"/>
                  <a:gd name="T32" fmla="*/ 152 w 481"/>
                  <a:gd name="T33" fmla="*/ 227 h 335"/>
                  <a:gd name="T34" fmla="*/ 137 w 481"/>
                  <a:gd name="T35" fmla="*/ 243 h 335"/>
                  <a:gd name="T36" fmla="*/ 116 w 481"/>
                  <a:gd name="T37" fmla="*/ 267 h 335"/>
                  <a:gd name="T38" fmla="*/ 78 w 481"/>
                  <a:gd name="T39" fmla="*/ 287 h 335"/>
                  <a:gd name="T40" fmla="*/ 36 w 481"/>
                  <a:gd name="T41" fmla="*/ 309 h 335"/>
                  <a:gd name="T42" fmla="*/ 0 w 481"/>
                  <a:gd name="T43" fmla="*/ 321 h 335"/>
                  <a:gd name="T44" fmla="*/ 165 w 481"/>
                  <a:gd name="T45" fmla="*/ 314 h 335"/>
                  <a:gd name="T46" fmla="*/ 168 w 481"/>
                  <a:gd name="T47" fmla="*/ 303 h 335"/>
                  <a:gd name="T48" fmla="*/ 168 w 481"/>
                  <a:gd name="T49" fmla="*/ 297 h 335"/>
                  <a:gd name="T50" fmla="*/ 182 w 481"/>
                  <a:gd name="T51" fmla="*/ 290 h 335"/>
                  <a:gd name="T52" fmla="*/ 185 w 481"/>
                  <a:gd name="T53" fmla="*/ 284 h 335"/>
                  <a:gd name="T54" fmla="*/ 194 w 481"/>
                  <a:gd name="T55" fmla="*/ 278 h 335"/>
                  <a:gd name="T56" fmla="*/ 217 w 481"/>
                  <a:gd name="T57" fmla="*/ 267 h 335"/>
                  <a:gd name="T58" fmla="*/ 224 w 481"/>
                  <a:gd name="T59" fmla="*/ 260 h 335"/>
                  <a:gd name="T60" fmla="*/ 238 w 481"/>
                  <a:gd name="T61" fmla="*/ 258 h 335"/>
                  <a:gd name="T62" fmla="*/ 253 w 481"/>
                  <a:gd name="T63" fmla="*/ 263 h 335"/>
                  <a:gd name="T64" fmla="*/ 260 w 481"/>
                  <a:gd name="T65" fmla="*/ 254 h 335"/>
                  <a:gd name="T66" fmla="*/ 277 w 481"/>
                  <a:gd name="T67" fmla="*/ 249 h 335"/>
                  <a:gd name="T68" fmla="*/ 304 w 481"/>
                  <a:gd name="T69" fmla="*/ 246 h 335"/>
                  <a:gd name="T70" fmla="*/ 317 w 481"/>
                  <a:gd name="T71" fmla="*/ 234 h 335"/>
                  <a:gd name="T72" fmla="*/ 340 w 481"/>
                  <a:gd name="T73" fmla="*/ 222 h 335"/>
                  <a:gd name="T74" fmla="*/ 374 w 481"/>
                  <a:gd name="T75" fmla="*/ 207 h 335"/>
                  <a:gd name="T76" fmla="*/ 368 w 481"/>
                  <a:gd name="T77" fmla="*/ 198 h 335"/>
                  <a:gd name="T78" fmla="*/ 370 w 481"/>
                  <a:gd name="T79" fmla="*/ 181 h 335"/>
                  <a:gd name="T80" fmla="*/ 382 w 481"/>
                  <a:gd name="T81" fmla="*/ 178 h 335"/>
                  <a:gd name="T82" fmla="*/ 392 w 481"/>
                  <a:gd name="T83" fmla="*/ 177 h 335"/>
                  <a:gd name="T84" fmla="*/ 403 w 481"/>
                  <a:gd name="T85" fmla="*/ 175 h 335"/>
                  <a:gd name="T86" fmla="*/ 407 w 481"/>
                  <a:gd name="T87" fmla="*/ 172 h 335"/>
                  <a:gd name="T88" fmla="*/ 409 w 481"/>
                  <a:gd name="T89" fmla="*/ 165 h 335"/>
                  <a:gd name="T90" fmla="*/ 432 w 481"/>
                  <a:gd name="T91" fmla="*/ 162 h 335"/>
                  <a:gd name="T92" fmla="*/ 448 w 481"/>
                  <a:gd name="T93" fmla="*/ 165 h 335"/>
                  <a:gd name="T94" fmla="*/ 469 w 481"/>
                  <a:gd name="T95" fmla="*/ 162 h 335"/>
                  <a:gd name="T96" fmla="*/ 474 w 481"/>
                  <a:gd name="T97" fmla="*/ 156 h 335"/>
                  <a:gd name="T98" fmla="*/ 481 w 481"/>
                  <a:gd name="T99" fmla="*/ 156 h 335"/>
                  <a:gd name="T100" fmla="*/ 480 w 481"/>
                  <a:gd name="T101" fmla="*/ 151 h 335"/>
                  <a:gd name="T102" fmla="*/ 477 w 481"/>
                  <a:gd name="T103" fmla="*/ 148 h 335"/>
                  <a:gd name="T104" fmla="*/ 469 w 481"/>
                  <a:gd name="T105" fmla="*/ 136 h 335"/>
                  <a:gd name="T106" fmla="*/ 465 w 481"/>
                  <a:gd name="T107" fmla="*/ 99 h 335"/>
                  <a:gd name="T108" fmla="*/ 468 w 481"/>
                  <a:gd name="T109" fmla="*/ 73 h 335"/>
                  <a:gd name="T110" fmla="*/ 466 w 481"/>
                  <a:gd name="T111" fmla="*/ 61 h 335"/>
                  <a:gd name="T112" fmla="*/ 459 w 481"/>
                  <a:gd name="T113" fmla="*/ 5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" h="335">
                    <a:moveTo>
                      <a:pt x="454" y="45"/>
                    </a:moveTo>
                    <a:lnTo>
                      <a:pt x="451" y="45"/>
                    </a:lnTo>
                    <a:lnTo>
                      <a:pt x="447" y="45"/>
                    </a:lnTo>
                    <a:lnTo>
                      <a:pt x="442" y="43"/>
                    </a:lnTo>
                    <a:lnTo>
                      <a:pt x="439" y="42"/>
                    </a:lnTo>
                    <a:lnTo>
                      <a:pt x="438" y="39"/>
                    </a:lnTo>
                    <a:lnTo>
                      <a:pt x="436" y="34"/>
                    </a:lnTo>
                    <a:lnTo>
                      <a:pt x="430" y="39"/>
                    </a:lnTo>
                    <a:lnTo>
                      <a:pt x="424" y="37"/>
                    </a:lnTo>
                    <a:lnTo>
                      <a:pt x="416" y="36"/>
                    </a:lnTo>
                    <a:lnTo>
                      <a:pt x="410" y="34"/>
                    </a:lnTo>
                    <a:lnTo>
                      <a:pt x="407" y="36"/>
                    </a:lnTo>
                    <a:lnTo>
                      <a:pt x="403" y="36"/>
                    </a:lnTo>
                    <a:lnTo>
                      <a:pt x="398" y="36"/>
                    </a:lnTo>
                    <a:lnTo>
                      <a:pt x="394" y="34"/>
                    </a:lnTo>
                    <a:lnTo>
                      <a:pt x="394" y="36"/>
                    </a:lnTo>
                    <a:lnTo>
                      <a:pt x="392" y="36"/>
                    </a:lnTo>
                    <a:lnTo>
                      <a:pt x="380" y="36"/>
                    </a:lnTo>
                    <a:lnTo>
                      <a:pt x="370" y="31"/>
                    </a:lnTo>
                    <a:lnTo>
                      <a:pt x="361" y="24"/>
                    </a:lnTo>
                    <a:lnTo>
                      <a:pt x="353" y="13"/>
                    </a:lnTo>
                    <a:lnTo>
                      <a:pt x="353" y="12"/>
                    </a:lnTo>
                    <a:lnTo>
                      <a:pt x="355" y="9"/>
                    </a:lnTo>
                    <a:lnTo>
                      <a:pt x="355" y="6"/>
                    </a:lnTo>
                    <a:lnTo>
                      <a:pt x="356" y="4"/>
                    </a:lnTo>
                    <a:lnTo>
                      <a:pt x="352" y="0"/>
                    </a:lnTo>
                    <a:lnTo>
                      <a:pt x="347" y="1"/>
                    </a:lnTo>
                    <a:lnTo>
                      <a:pt x="343" y="3"/>
                    </a:lnTo>
                    <a:lnTo>
                      <a:pt x="337" y="6"/>
                    </a:lnTo>
                    <a:lnTo>
                      <a:pt x="331" y="6"/>
                    </a:lnTo>
                    <a:lnTo>
                      <a:pt x="331" y="9"/>
                    </a:lnTo>
                    <a:lnTo>
                      <a:pt x="329" y="12"/>
                    </a:lnTo>
                    <a:lnTo>
                      <a:pt x="328" y="15"/>
                    </a:lnTo>
                    <a:lnTo>
                      <a:pt x="325" y="22"/>
                    </a:lnTo>
                    <a:lnTo>
                      <a:pt x="317" y="34"/>
                    </a:lnTo>
                    <a:lnTo>
                      <a:pt x="307" y="48"/>
                    </a:lnTo>
                    <a:lnTo>
                      <a:pt x="292" y="63"/>
                    </a:lnTo>
                    <a:lnTo>
                      <a:pt x="271" y="79"/>
                    </a:lnTo>
                    <a:lnTo>
                      <a:pt x="245" y="93"/>
                    </a:lnTo>
                    <a:lnTo>
                      <a:pt x="214" y="105"/>
                    </a:lnTo>
                    <a:lnTo>
                      <a:pt x="212" y="105"/>
                    </a:lnTo>
                    <a:lnTo>
                      <a:pt x="206" y="108"/>
                    </a:lnTo>
                    <a:lnTo>
                      <a:pt x="197" y="114"/>
                    </a:lnTo>
                    <a:lnTo>
                      <a:pt x="189" y="124"/>
                    </a:lnTo>
                    <a:lnTo>
                      <a:pt x="182" y="142"/>
                    </a:lnTo>
                    <a:lnTo>
                      <a:pt x="179" y="144"/>
                    </a:lnTo>
                    <a:lnTo>
                      <a:pt x="173" y="151"/>
                    </a:lnTo>
                    <a:lnTo>
                      <a:pt x="164" y="159"/>
                    </a:lnTo>
                    <a:lnTo>
                      <a:pt x="155" y="169"/>
                    </a:lnTo>
                    <a:lnTo>
                      <a:pt x="149" y="180"/>
                    </a:lnTo>
                    <a:lnTo>
                      <a:pt x="147" y="187"/>
                    </a:lnTo>
                    <a:lnTo>
                      <a:pt x="147" y="187"/>
                    </a:lnTo>
                    <a:lnTo>
                      <a:pt x="146" y="189"/>
                    </a:lnTo>
                    <a:lnTo>
                      <a:pt x="144" y="192"/>
                    </a:lnTo>
                    <a:lnTo>
                      <a:pt x="144" y="193"/>
                    </a:lnTo>
                    <a:lnTo>
                      <a:pt x="146" y="197"/>
                    </a:lnTo>
                    <a:lnTo>
                      <a:pt x="147" y="200"/>
                    </a:lnTo>
                    <a:lnTo>
                      <a:pt x="147" y="201"/>
                    </a:lnTo>
                    <a:lnTo>
                      <a:pt x="147" y="203"/>
                    </a:lnTo>
                    <a:lnTo>
                      <a:pt x="146" y="206"/>
                    </a:lnTo>
                    <a:lnTo>
                      <a:pt x="146" y="210"/>
                    </a:lnTo>
                    <a:lnTo>
                      <a:pt x="146" y="213"/>
                    </a:lnTo>
                    <a:lnTo>
                      <a:pt x="147" y="216"/>
                    </a:lnTo>
                    <a:lnTo>
                      <a:pt x="149" y="219"/>
                    </a:lnTo>
                    <a:lnTo>
                      <a:pt x="150" y="221"/>
                    </a:lnTo>
                    <a:lnTo>
                      <a:pt x="150" y="222"/>
                    </a:lnTo>
                    <a:lnTo>
                      <a:pt x="152" y="224"/>
                    </a:lnTo>
                    <a:lnTo>
                      <a:pt x="152" y="227"/>
                    </a:lnTo>
                    <a:lnTo>
                      <a:pt x="152" y="230"/>
                    </a:lnTo>
                    <a:lnTo>
                      <a:pt x="149" y="233"/>
                    </a:lnTo>
                    <a:lnTo>
                      <a:pt x="146" y="237"/>
                    </a:lnTo>
                    <a:lnTo>
                      <a:pt x="137" y="243"/>
                    </a:lnTo>
                    <a:lnTo>
                      <a:pt x="129" y="251"/>
                    </a:lnTo>
                    <a:lnTo>
                      <a:pt x="125" y="257"/>
                    </a:lnTo>
                    <a:lnTo>
                      <a:pt x="119" y="263"/>
                    </a:lnTo>
                    <a:lnTo>
                      <a:pt x="116" y="267"/>
                    </a:lnTo>
                    <a:lnTo>
                      <a:pt x="111" y="270"/>
                    </a:lnTo>
                    <a:lnTo>
                      <a:pt x="107" y="273"/>
                    </a:lnTo>
                    <a:lnTo>
                      <a:pt x="93" y="279"/>
                    </a:lnTo>
                    <a:lnTo>
                      <a:pt x="78" y="287"/>
                    </a:lnTo>
                    <a:lnTo>
                      <a:pt x="75" y="290"/>
                    </a:lnTo>
                    <a:lnTo>
                      <a:pt x="71" y="293"/>
                    </a:lnTo>
                    <a:lnTo>
                      <a:pt x="66" y="296"/>
                    </a:lnTo>
                    <a:lnTo>
                      <a:pt x="36" y="309"/>
                    </a:lnTo>
                    <a:lnTo>
                      <a:pt x="5" y="317"/>
                    </a:lnTo>
                    <a:lnTo>
                      <a:pt x="3" y="317"/>
                    </a:lnTo>
                    <a:lnTo>
                      <a:pt x="2" y="320"/>
                    </a:lnTo>
                    <a:lnTo>
                      <a:pt x="0" y="321"/>
                    </a:lnTo>
                    <a:lnTo>
                      <a:pt x="165" y="335"/>
                    </a:lnTo>
                    <a:lnTo>
                      <a:pt x="164" y="327"/>
                    </a:lnTo>
                    <a:lnTo>
                      <a:pt x="165" y="318"/>
                    </a:lnTo>
                    <a:lnTo>
                      <a:pt x="165" y="314"/>
                    </a:lnTo>
                    <a:lnTo>
                      <a:pt x="167" y="309"/>
                    </a:lnTo>
                    <a:lnTo>
                      <a:pt x="168" y="306"/>
                    </a:lnTo>
                    <a:lnTo>
                      <a:pt x="170" y="303"/>
                    </a:lnTo>
                    <a:lnTo>
                      <a:pt x="168" y="303"/>
                    </a:lnTo>
                    <a:lnTo>
                      <a:pt x="167" y="302"/>
                    </a:lnTo>
                    <a:lnTo>
                      <a:pt x="167" y="300"/>
                    </a:lnTo>
                    <a:lnTo>
                      <a:pt x="167" y="299"/>
                    </a:lnTo>
                    <a:lnTo>
                      <a:pt x="168" y="297"/>
                    </a:lnTo>
                    <a:lnTo>
                      <a:pt x="170" y="294"/>
                    </a:lnTo>
                    <a:lnTo>
                      <a:pt x="171" y="293"/>
                    </a:lnTo>
                    <a:lnTo>
                      <a:pt x="176" y="290"/>
                    </a:lnTo>
                    <a:lnTo>
                      <a:pt x="182" y="290"/>
                    </a:lnTo>
                    <a:lnTo>
                      <a:pt x="182" y="288"/>
                    </a:lnTo>
                    <a:lnTo>
                      <a:pt x="183" y="287"/>
                    </a:lnTo>
                    <a:lnTo>
                      <a:pt x="183" y="285"/>
                    </a:lnTo>
                    <a:lnTo>
                      <a:pt x="185" y="284"/>
                    </a:lnTo>
                    <a:lnTo>
                      <a:pt x="186" y="282"/>
                    </a:lnTo>
                    <a:lnTo>
                      <a:pt x="188" y="281"/>
                    </a:lnTo>
                    <a:lnTo>
                      <a:pt x="189" y="279"/>
                    </a:lnTo>
                    <a:lnTo>
                      <a:pt x="194" y="278"/>
                    </a:lnTo>
                    <a:lnTo>
                      <a:pt x="200" y="276"/>
                    </a:lnTo>
                    <a:lnTo>
                      <a:pt x="206" y="272"/>
                    </a:lnTo>
                    <a:lnTo>
                      <a:pt x="214" y="267"/>
                    </a:lnTo>
                    <a:lnTo>
                      <a:pt x="217" y="267"/>
                    </a:lnTo>
                    <a:lnTo>
                      <a:pt x="218" y="266"/>
                    </a:lnTo>
                    <a:lnTo>
                      <a:pt x="221" y="264"/>
                    </a:lnTo>
                    <a:lnTo>
                      <a:pt x="223" y="261"/>
                    </a:lnTo>
                    <a:lnTo>
                      <a:pt x="224" y="260"/>
                    </a:lnTo>
                    <a:lnTo>
                      <a:pt x="226" y="258"/>
                    </a:lnTo>
                    <a:lnTo>
                      <a:pt x="230" y="257"/>
                    </a:lnTo>
                    <a:lnTo>
                      <a:pt x="233" y="257"/>
                    </a:lnTo>
                    <a:lnTo>
                      <a:pt x="238" y="258"/>
                    </a:lnTo>
                    <a:lnTo>
                      <a:pt x="242" y="260"/>
                    </a:lnTo>
                    <a:lnTo>
                      <a:pt x="245" y="261"/>
                    </a:lnTo>
                    <a:lnTo>
                      <a:pt x="248" y="263"/>
                    </a:lnTo>
                    <a:lnTo>
                      <a:pt x="253" y="263"/>
                    </a:lnTo>
                    <a:lnTo>
                      <a:pt x="256" y="261"/>
                    </a:lnTo>
                    <a:lnTo>
                      <a:pt x="257" y="258"/>
                    </a:lnTo>
                    <a:lnTo>
                      <a:pt x="259" y="257"/>
                    </a:lnTo>
                    <a:lnTo>
                      <a:pt x="260" y="254"/>
                    </a:lnTo>
                    <a:lnTo>
                      <a:pt x="262" y="251"/>
                    </a:lnTo>
                    <a:lnTo>
                      <a:pt x="263" y="251"/>
                    </a:lnTo>
                    <a:lnTo>
                      <a:pt x="268" y="249"/>
                    </a:lnTo>
                    <a:lnTo>
                      <a:pt x="277" y="249"/>
                    </a:lnTo>
                    <a:lnTo>
                      <a:pt x="293" y="251"/>
                    </a:lnTo>
                    <a:lnTo>
                      <a:pt x="296" y="249"/>
                    </a:lnTo>
                    <a:lnTo>
                      <a:pt x="301" y="248"/>
                    </a:lnTo>
                    <a:lnTo>
                      <a:pt x="304" y="246"/>
                    </a:lnTo>
                    <a:lnTo>
                      <a:pt x="307" y="243"/>
                    </a:lnTo>
                    <a:lnTo>
                      <a:pt x="308" y="242"/>
                    </a:lnTo>
                    <a:lnTo>
                      <a:pt x="310" y="240"/>
                    </a:lnTo>
                    <a:lnTo>
                      <a:pt x="317" y="234"/>
                    </a:lnTo>
                    <a:lnTo>
                      <a:pt x="325" y="230"/>
                    </a:lnTo>
                    <a:lnTo>
                      <a:pt x="329" y="227"/>
                    </a:lnTo>
                    <a:lnTo>
                      <a:pt x="335" y="225"/>
                    </a:lnTo>
                    <a:lnTo>
                      <a:pt x="340" y="222"/>
                    </a:lnTo>
                    <a:lnTo>
                      <a:pt x="346" y="219"/>
                    </a:lnTo>
                    <a:lnTo>
                      <a:pt x="352" y="216"/>
                    </a:lnTo>
                    <a:lnTo>
                      <a:pt x="364" y="212"/>
                    </a:lnTo>
                    <a:lnTo>
                      <a:pt x="374" y="207"/>
                    </a:lnTo>
                    <a:lnTo>
                      <a:pt x="371" y="206"/>
                    </a:lnTo>
                    <a:lnTo>
                      <a:pt x="370" y="204"/>
                    </a:lnTo>
                    <a:lnTo>
                      <a:pt x="368" y="201"/>
                    </a:lnTo>
                    <a:lnTo>
                      <a:pt x="368" y="198"/>
                    </a:lnTo>
                    <a:lnTo>
                      <a:pt x="367" y="190"/>
                    </a:lnTo>
                    <a:lnTo>
                      <a:pt x="367" y="184"/>
                    </a:lnTo>
                    <a:lnTo>
                      <a:pt x="368" y="183"/>
                    </a:lnTo>
                    <a:lnTo>
                      <a:pt x="370" y="181"/>
                    </a:lnTo>
                    <a:lnTo>
                      <a:pt x="371" y="180"/>
                    </a:lnTo>
                    <a:lnTo>
                      <a:pt x="374" y="180"/>
                    </a:lnTo>
                    <a:lnTo>
                      <a:pt x="377" y="180"/>
                    </a:lnTo>
                    <a:lnTo>
                      <a:pt x="382" y="178"/>
                    </a:lnTo>
                    <a:lnTo>
                      <a:pt x="386" y="178"/>
                    </a:lnTo>
                    <a:lnTo>
                      <a:pt x="386" y="178"/>
                    </a:lnTo>
                    <a:lnTo>
                      <a:pt x="388" y="178"/>
                    </a:lnTo>
                    <a:lnTo>
                      <a:pt x="392" y="177"/>
                    </a:lnTo>
                    <a:lnTo>
                      <a:pt x="397" y="175"/>
                    </a:lnTo>
                    <a:lnTo>
                      <a:pt x="401" y="175"/>
                    </a:lnTo>
                    <a:lnTo>
                      <a:pt x="403" y="175"/>
                    </a:lnTo>
                    <a:lnTo>
                      <a:pt x="403" y="175"/>
                    </a:lnTo>
                    <a:lnTo>
                      <a:pt x="404" y="174"/>
                    </a:lnTo>
                    <a:lnTo>
                      <a:pt x="404" y="174"/>
                    </a:lnTo>
                    <a:lnTo>
                      <a:pt x="406" y="174"/>
                    </a:lnTo>
                    <a:lnTo>
                      <a:pt x="407" y="172"/>
                    </a:lnTo>
                    <a:lnTo>
                      <a:pt x="407" y="171"/>
                    </a:lnTo>
                    <a:lnTo>
                      <a:pt x="407" y="169"/>
                    </a:lnTo>
                    <a:lnTo>
                      <a:pt x="407" y="166"/>
                    </a:lnTo>
                    <a:lnTo>
                      <a:pt x="409" y="165"/>
                    </a:lnTo>
                    <a:lnTo>
                      <a:pt x="410" y="165"/>
                    </a:lnTo>
                    <a:lnTo>
                      <a:pt x="418" y="163"/>
                    </a:lnTo>
                    <a:lnTo>
                      <a:pt x="424" y="162"/>
                    </a:lnTo>
                    <a:lnTo>
                      <a:pt x="432" y="162"/>
                    </a:lnTo>
                    <a:lnTo>
                      <a:pt x="435" y="162"/>
                    </a:lnTo>
                    <a:lnTo>
                      <a:pt x="436" y="162"/>
                    </a:lnTo>
                    <a:lnTo>
                      <a:pt x="442" y="163"/>
                    </a:lnTo>
                    <a:lnTo>
                      <a:pt x="448" y="165"/>
                    </a:lnTo>
                    <a:lnTo>
                      <a:pt x="454" y="165"/>
                    </a:lnTo>
                    <a:lnTo>
                      <a:pt x="459" y="165"/>
                    </a:lnTo>
                    <a:lnTo>
                      <a:pt x="463" y="163"/>
                    </a:lnTo>
                    <a:lnTo>
                      <a:pt x="469" y="162"/>
                    </a:lnTo>
                    <a:lnTo>
                      <a:pt x="474" y="160"/>
                    </a:lnTo>
                    <a:lnTo>
                      <a:pt x="472" y="159"/>
                    </a:lnTo>
                    <a:lnTo>
                      <a:pt x="472" y="157"/>
                    </a:lnTo>
                    <a:lnTo>
                      <a:pt x="474" y="156"/>
                    </a:lnTo>
                    <a:lnTo>
                      <a:pt x="477" y="156"/>
                    </a:lnTo>
                    <a:lnTo>
                      <a:pt x="480" y="156"/>
                    </a:lnTo>
                    <a:lnTo>
                      <a:pt x="480" y="156"/>
                    </a:lnTo>
                    <a:lnTo>
                      <a:pt x="481" y="156"/>
                    </a:lnTo>
                    <a:lnTo>
                      <a:pt x="481" y="156"/>
                    </a:lnTo>
                    <a:lnTo>
                      <a:pt x="481" y="156"/>
                    </a:lnTo>
                    <a:lnTo>
                      <a:pt x="481" y="154"/>
                    </a:lnTo>
                    <a:lnTo>
                      <a:pt x="480" y="151"/>
                    </a:lnTo>
                    <a:lnTo>
                      <a:pt x="478" y="150"/>
                    </a:lnTo>
                    <a:lnTo>
                      <a:pt x="477" y="148"/>
                    </a:lnTo>
                    <a:lnTo>
                      <a:pt x="477" y="148"/>
                    </a:lnTo>
                    <a:lnTo>
                      <a:pt x="477" y="148"/>
                    </a:lnTo>
                    <a:lnTo>
                      <a:pt x="475" y="147"/>
                    </a:lnTo>
                    <a:lnTo>
                      <a:pt x="474" y="145"/>
                    </a:lnTo>
                    <a:lnTo>
                      <a:pt x="471" y="141"/>
                    </a:lnTo>
                    <a:lnTo>
                      <a:pt x="469" y="136"/>
                    </a:lnTo>
                    <a:lnTo>
                      <a:pt x="468" y="133"/>
                    </a:lnTo>
                    <a:lnTo>
                      <a:pt x="466" y="126"/>
                    </a:lnTo>
                    <a:lnTo>
                      <a:pt x="465" y="114"/>
                    </a:lnTo>
                    <a:lnTo>
                      <a:pt x="465" y="99"/>
                    </a:lnTo>
                    <a:lnTo>
                      <a:pt x="466" y="82"/>
                    </a:lnTo>
                    <a:lnTo>
                      <a:pt x="466" y="81"/>
                    </a:lnTo>
                    <a:lnTo>
                      <a:pt x="468" y="78"/>
                    </a:lnTo>
                    <a:lnTo>
                      <a:pt x="468" y="73"/>
                    </a:lnTo>
                    <a:lnTo>
                      <a:pt x="468" y="69"/>
                    </a:lnTo>
                    <a:lnTo>
                      <a:pt x="468" y="66"/>
                    </a:lnTo>
                    <a:lnTo>
                      <a:pt x="466" y="63"/>
                    </a:lnTo>
                    <a:lnTo>
                      <a:pt x="466" y="61"/>
                    </a:lnTo>
                    <a:lnTo>
                      <a:pt x="465" y="61"/>
                    </a:lnTo>
                    <a:lnTo>
                      <a:pt x="462" y="60"/>
                    </a:lnTo>
                    <a:lnTo>
                      <a:pt x="460" y="57"/>
                    </a:lnTo>
                    <a:lnTo>
                      <a:pt x="459" y="55"/>
                    </a:lnTo>
                    <a:lnTo>
                      <a:pt x="459" y="54"/>
                    </a:lnTo>
                    <a:lnTo>
                      <a:pt x="454" y="4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7" name="Freeform 70"/>
              <p:cNvSpPr>
                <a:spLocks/>
              </p:cNvSpPr>
              <p:nvPr/>
            </p:nvSpPr>
            <p:spPr bwMode="gray">
              <a:xfrm>
                <a:off x="3040" y="1257"/>
                <a:ext cx="738" cy="701"/>
              </a:xfrm>
              <a:custGeom>
                <a:avLst/>
                <a:gdLst>
                  <a:gd name="T0" fmla="*/ 180 w 797"/>
                  <a:gd name="T1" fmla="*/ 241 h 758"/>
                  <a:gd name="T2" fmla="*/ 198 w 797"/>
                  <a:gd name="T3" fmla="*/ 233 h 758"/>
                  <a:gd name="T4" fmla="*/ 204 w 797"/>
                  <a:gd name="T5" fmla="*/ 221 h 758"/>
                  <a:gd name="T6" fmla="*/ 206 w 797"/>
                  <a:gd name="T7" fmla="*/ 201 h 758"/>
                  <a:gd name="T8" fmla="*/ 243 w 797"/>
                  <a:gd name="T9" fmla="*/ 189 h 758"/>
                  <a:gd name="T10" fmla="*/ 260 w 797"/>
                  <a:gd name="T11" fmla="*/ 182 h 758"/>
                  <a:gd name="T12" fmla="*/ 308 w 797"/>
                  <a:gd name="T13" fmla="*/ 180 h 758"/>
                  <a:gd name="T14" fmla="*/ 316 w 797"/>
                  <a:gd name="T15" fmla="*/ 176 h 758"/>
                  <a:gd name="T16" fmla="*/ 316 w 797"/>
                  <a:gd name="T17" fmla="*/ 171 h 758"/>
                  <a:gd name="T18" fmla="*/ 304 w 797"/>
                  <a:gd name="T19" fmla="*/ 102 h 758"/>
                  <a:gd name="T20" fmla="*/ 295 w 797"/>
                  <a:gd name="T21" fmla="*/ 72 h 758"/>
                  <a:gd name="T22" fmla="*/ 304 w 797"/>
                  <a:gd name="T23" fmla="*/ 66 h 758"/>
                  <a:gd name="T24" fmla="*/ 332 w 797"/>
                  <a:gd name="T25" fmla="*/ 53 h 758"/>
                  <a:gd name="T26" fmla="*/ 374 w 797"/>
                  <a:gd name="T27" fmla="*/ 39 h 758"/>
                  <a:gd name="T28" fmla="*/ 410 w 797"/>
                  <a:gd name="T29" fmla="*/ 18 h 758"/>
                  <a:gd name="T30" fmla="*/ 507 w 797"/>
                  <a:gd name="T31" fmla="*/ 8 h 758"/>
                  <a:gd name="T32" fmla="*/ 568 w 797"/>
                  <a:gd name="T33" fmla="*/ 15 h 758"/>
                  <a:gd name="T34" fmla="*/ 592 w 797"/>
                  <a:gd name="T35" fmla="*/ 9 h 758"/>
                  <a:gd name="T36" fmla="*/ 615 w 797"/>
                  <a:gd name="T37" fmla="*/ 0 h 758"/>
                  <a:gd name="T38" fmla="*/ 634 w 797"/>
                  <a:gd name="T39" fmla="*/ 9 h 758"/>
                  <a:gd name="T40" fmla="*/ 651 w 797"/>
                  <a:gd name="T41" fmla="*/ 2 h 758"/>
                  <a:gd name="T42" fmla="*/ 663 w 797"/>
                  <a:gd name="T43" fmla="*/ 9 h 758"/>
                  <a:gd name="T44" fmla="*/ 678 w 797"/>
                  <a:gd name="T45" fmla="*/ 9 h 758"/>
                  <a:gd name="T46" fmla="*/ 684 w 797"/>
                  <a:gd name="T47" fmla="*/ 14 h 758"/>
                  <a:gd name="T48" fmla="*/ 679 w 797"/>
                  <a:gd name="T49" fmla="*/ 32 h 758"/>
                  <a:gd name="T50" fmla="*/ 672 w 797"/>
                  <a:gd name="T51" fmla="*/ 47 h 758"/>
                  <a:gd name="T52" fmla="*/ 670 w 797"/>
                  <a:gd name="T53" fmla="*/ 96 h 758"/>
                  <a:gd name="T54" fmla="*/ 655 w 797"/>
                  <a:gd name="T55" fmla="*/ 111 h 758"/>
                  <a:gd name="T56" fmla="*/ 636 w 797"/>
                  <a:gd name="T57" fmla="*/ 129 h 758"/>
                  <a:gd name="T58" fmla="*/ 639 w 797"/>
                  <a:gd name="T59" fmla="*/ 147 h 758"/>
                  <a:gd name="T60" fmla="*/ 660 w 797"/>
                  <a:gd name="T61" fmla="*/ 179 h 758"/>
                  <a:gd name="T62" fmla="*/ 685 w 797"/>
                  <a:gd name="T63" fmla="*/ 203 h 758"/>
                  <a:gd name="T64" fmla="*/ 702 w 797"/>
                  <a:gd name="T65" fmla="*/ 292 h 758"/>
                  <a:gd name="T66" fmla="*/ 708 w 797"/>
                  <a:gd name="T67" fmla="*/ 299 h 758"/>
                  <a:gd name="T68" fmla="*/ 719 w 797"/>
                  <a:gd name="T69" fmla="*/ 362 h 758"/>
                  <a:gd name="T70" fmla="*/ 720 w 797"/>
                  <a:gd name="T71" fmla="*/ 376 h 758"/>
                  <a:gd name="T72" fmla="*/ 716 w 797"/>
                  <a:gd name="T73" fmla="*/ 413 h 758"/>
                  <a:gd name="T74" fmla="*/ 722 w 797"/>
                  <a:gd name="T75" fmla="*/ 438 h 758"/>
                  <a:gd name="T76" fmla="*/ 708 w 797"/>
                  <a:gd name="T77" fmla="*/ 451 h 758"/>
                  <a:gd name="T78" fmla="*/ 702 w 797"/>
                  <a:gd name="T79" fmla="*/ 471 h 758"/>
                  <a:gd name="T80" fmla="*/ 722 w 797"/>
                  <a:gd name="T81" fmla="*/ 505 h 758"/>
                  <a:gd name="T82" fmla="*/ 725 w 797"/>
                  <a:gd name="T83" fmla="*/ 525 h 758"/>
                  <a:gd name="T84" fmla="*/ 776 w 797"/>
                  <a:gd name="T85" fmla="*/ 538 h 758"/>
                  <a:gd name="T86" fmla="*/ 783 w 797"/>
                  <a:gd name="T87" fmla="*/ 549 h 758"/>
                  <a:gd name="T88" fmla="*/ 496 w 797"/>
                  <a:gd name="T89" fmla="*/ 753 h 758"/>
                  <a:gd name="T90" fmla="*/ 419 w 797"/>
                  <a:gd name="T91" fmla="*/ 749 h 758"/>
                  <a:gd name="T92" fmla="*/ 428 w 797"/>
                  <a:gd name="T93" fmla="*/ 734 h 758"/>
                  <a:gd name="T94" fmla="*/ 398 w 797"/>
                  <a:gd name="T95" fmla="*/ 717 h 758"/>
                  <a:gd name="T96" fmla="*/ 392 w 797"/>
                  <a:gd name="T97" fmla="*/ 707 h 758"/>
                  <a:gd name="T98" fmla="*/ 376 w 797"/>
                  <a:gd name="T99" fmla="*/ 705 h 758"/>
                  <a:gd name="T100" fmla="*/ 361 w 797"/>
                  <a:gd name="T101" fmla="*/ 693 h 758"/>
                  <a:gd name="T102" fmla="*/ 344 w 797"/>
                  <a:gd name="T103" fmla="*/ 677 h 758"/>
                  <a:gd name="T104" fmla="*/ 0 w 797"/>
                  <a:gd name="T105" fmla="*/ 352 h 758"/>
                  <a:gd name="T106" fmla="*/ 6 w 797"/>
                  <a:gd name="T107" fmla="*/ 322 h 758"/>
                  <a:gd name="T108" fmla="*/ 12 w 797"/>
                  <a:gd name="T109" fmla="*/ 310 h 758"/>
                  <a:gd name="T110" fmla="*/ 25 w 797"/>
                  <a:gd name="T111" fmla="*/ 301 h 758"/>
                  <a:gd name="T112" fmla="*/ 56 w 797"/>
                  <a:gd name="T113" fmla="*/ 286 h 758"/>
                  <a:gd name="T114" fmla="*/ 81 w 797"/>
                  <a:gd name="T115" fmla="*/ 281 h 758"/>
                  <a:gd name="T116" fmla="*/ 98 w 797"/>
                  <a:gd name="T117" fmla="*/ 271 h 758"/>
                  <a:gd name="T118" fmla="*/ 137 w 797"/>
                  <a:gd name="T119" fmla="*/ 268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7" h="758">
                    <a:moveTo>
                      <a:pt x="141" y="265"/>
                    </a:moveTo>
                    <a:lnTo>
                      <a:pt x="152" y="256"/>
                    </a:lnTo>
                    <a:lnTo>
                      <a:pt x="162" y="248"/>
                    </a:lnTo>
                    <a:lnTo>
                      <a:pt x="174" y="244"/>
                    </a:lnTo>
                    <a:lnTo>
                      <a:pt x="177" y="242"/>
                    </a:lnTo>
                    <a:lnTo>
                      <a:pt x="180" y="241"/>
                    </a:lnTo>
                    <a:lnTo>
                      <a:pt x="183" y="239"/>
                    </a:lnTo>
                    <a:lnTo>
                      <a:pt x="186" y="238"/>
                    </a:lnTo>
                    <a:lnTo>
                      <a:pt x="191" y="235"/>
                    </a:lnTo>
                    <a:lnTo>
                      <a:pt x="195" y="233"/>
                    </a:lnTo>
                    <a:lnTo>
                      <a:pt x="200" y="233"/>
                    </a:lnTo>
                    <a:lnTo>
                      <a:pt x="198" y="233"/>
                    </a:lnTo>
                    <a:lnTo>
                      <a:pt x="198" y="233"/>
                    </a:lnTo>
                    <a:lnTo>
                      <a:pt x="203" y="232"/>
                    </a:lnTo>
                    <a:lnTo>
                      <a:pt x="207" y="229"/>
                    </a:lnTo>
                    <a:lnTo>
                      <a:pt x="210" y="227"/>
                    </a:lnTo>
                    <a:lnTo>
                      <a:pt x="207" y="224"/>
                    </a:lnTo>
                    <a:lnTo>
                      <a:pt x="204" y="221"/>
                    </a:lnTo>
                    <a:lnTo>
                      <a:pt x="204" y="217"/>
                    </a:lnTo>
                    <a:lnTo>
                      <a:pt x="203" y="212"/>
                    </a:lnTo>
                    <a:lnTo>
                      <a:pt x="203" y="207"/>
                    </a:lnTo>
                    <a:lnTo>
                      <a:pt x="203" y="204"/>
                    </a:lnTo>
                    <a:lnTo>
                      <a:pt x="203" y="203"/>
                    </a:lnTo>
                    <a:lnTo>
                      <a:pt x="206" y="201"/>
                    </a:lnTo>
                    <a:lnTo>
                      <a:pt x="209" y="200"/>
                    </a:lnTo>
                    <a:lnTo>
                      <a:pt x="212" y="200"/>
                    </a:lnTo>
                    <a:lnTo>
                      <a:pt x="227" y="198"/>
                    </a:lnTo>
                    <a:lnTo>
                      <a:pt x="243" y="192"/>
                    </a:lnTo>
                    <a:lnTo>
                      <a:pt x="243" y="192"/>
                    </a:lnTo>
                    <a:lnTo>
                      <a:pt x="243" y="189"/>
                    </a:lnTo>
                    <a:lnTo>
                      <a:pt x="243" y="188"/>
                    </a:lnTo>
                    <a:lnTo>
                      <a:pt x="245" y="186"/>
                    </a:lnTo>
                    <a:lnTo>
                      <a:pt x="246" y="185"/>
                    </a:lnTo>
                    <a:lnTo>
                      <a:pt x="251" y="185"/>
                    </a:lnTo>
                    <a:lnTo>
                      <a:pt x="256" y="183"/>
                    </a:lnTo>
                    <a:lnTo>
                      <a:pt x="260" y="182"/>
                    </a:lnTo>
                    <a:lnTo>
                      <a:pt x="265" y="182"/>
                    </a:lnTo>
                    <a:lnTo>
                      <a:pt x="271" y="182"/>
                    </a:lnTo>
                    <a:lnTo>
                      <a:pt x="275" y="182"/>
                    </a:lnTo>
                    <a:lnTo>
                      <a:pt x="287" y="185"/>
                    </a:lnTo>
                    <a:lnTo>
                      <a:pt x="298" y="185"/>
                    </a:lnTo>
                    <a:lnTo>
                      <a:pt x="308" y="180"/>
                    </a:lnTo>
                    <a:lnTo>
                      <a:pt x="308" y="179"/>
                    </a:lnTo>
                    <a:lnTo>
                      <a:pt x="308" y="179"/>
                    </a:lnTo>
                    <a:lnTo>
                      <a:pt x="308" y="177"/>
                    </a:lnTo>
                    <a:lnTo>
                      <a:pt x="310" y="176"/>
                    </a:lnTo>
                    <a:lnTo>
                      <a:pt x="313" y="176"/>
                    </a:lnTo>
                    <a:lnTo>
                      <a:pt x="316" y="176"/>
                    </a:lnTo>
                    <a:lnTo>
                      <a:pt x="317" y="176"/>
                    </a:lnTo>
                    <a:lnTo>
                      <a:pt x="319" y="176"/>
                    </a:lnTo>
                    <a:lnTo>
                      <a:pt x="317" y="174"/>
                    </a:lnTo>
                    <a:lnTo>
                      <a:pt x="317" y="173"/>
                    </a:lnTo>
                    <a:lnTo>
                      <a:pt x="317" y="171"/>
                    </a:lnTo>
                    <a:lnTo>
                      <a:pt x="316" y="171"/>
                    </a:lnTo>
                    <a:lnTo>
                      <a:pt x="308" y="165"/>
                    </a:lnTo>
                    <a:lnTo>
                      <a:pt x="305" y="158"/>
                    </a:lnTo>
                    <a:lnTo>
                      <a:pt x="302" y="150"/>
                    </a:lnTo>
                    <a:lnTo>
                      <a:pt x="301" y="141"/>
                    </a:lnTo>
                    <a:lnTo>
                      <a:pt x="301" y="122"/>
                    </a:lnTo>
                    <a:lnTo>
                      <a:pt x="304" y="102"/>
                    </a:lnTo>
                    <a:lnTo>
                      <a:pt x="302" y="83"/>
                    </a:lnTo>
                    <a:lnTo>
                      <a:pt x="302" y="81"/>
                    </a:lnTo>
                    <a:lnTo>
                      <a:pt x="299" y="80"/>
                    </a:lnTo>
                    <a:lnTo>
                      <a:pt x="298" y="78"/>
                    </a:lnTo>
                    <a:lnTo>
                      <a:pt x="296" y="77"/>
                    </a:lnTo>
                    <a:lnTo>
                      <a:pt x="295" y="72"/>
                    </a:lnTo>
                    <a:lnTo>
                      <a:pt x="292" y="69"/>
                    </a:lnTo>
                    <a:lnTo>
                      <a:pt x="290" y="65"/>
                    </a:lnTo>
                    <a:lnTo>
                      <a:pt x="295" y="65"/>
                    </a:lnTo>
                    <a:lnTo>
                      <a:pt x="298" y="66"/>
                    </a:lnTo>
                    <a:lnTo>
                      <a:pt x="301" y="66"/>
                    </a:lnTo>
                    <a:lnTo>
                      <a:pt x="304" y="66"/>
                    </a:lnTo>
                    <a:lnTo>
                      <a:pt x="307" y="65"/>
                    </a:lnTo>
                    <a:lnTo>
                      <a:pt x="313" y="62"/>
                    </a:lnTo>
                    <a:lnTo>
                      <a:pt x="319" y="59"/>
                    </a:lnTo>
                    <a:lnTo>
                      <a:pt x="325" y="57"/>
                    </a:lnTo>
                    <a:lnTo>
                      <a:pt x="329" y="56"/>
                    </a:lnTo>
                    <a:lnTo>
                      <a:pt x="332" y="53"/>
                    </a:lnTo>
                    <a:lnTo>
                      <a:pt x="337" y="48"/>
                    </a:lnTo>
                    <a:lnTo>
                      <a:pt x="340" y="45"/>
                    </a:lnTo>
                    <a:lnTo>
                      <a:pt x="344" y="42"/>
                    </a:lnTo>
                    <a:lnTo>
                      <a:pt x="355" y="41"/>
                    </a:lnTo>
                    <a:lnTo>
                      <a:pt x="365" y="41"/>
                    </a:lnTo>
                    <a:lnTo>
                      <a:pt x="374" y="39"/>
                    </a:lnTo>
                    <a:lnTo>
                      <a:pt x="383" y="35"/>
                    </a:lnTo>
                    <a:lnTo>
                      <a:pt x="394" y="32"/>
                    </a:lnTo>
                    <a:lnTo>
                      <a:pt x="400" y="26"/>
                    </a:lnTo>
                    <a:lnTo>
                      <a:pt x="403" y="23"/>
                    </a:lnTo>
                    <a:lnTo>
                      <a:pt x="406" y="20"/>
                    </a:lnTo>
                    <a:lnTo>
                      <a:pt x="410" y="18"/>
                    </a:lnTo>
                    <a:lnTo>
                      <a:pt x="413" y="17"/>
                    </a:lnTo>
                    <a:lnTo>
                      <a:pt x="418" y="15"/>
                    </a:lnTo>
                    <a:lnTo>
                      <a:pt x="440" y="11"/>
                    </a:lnTo>
                    <a:lnTo>
                      <a:pt x="463" y="12"/>
                    </a:lnTo>
                    <a:lnTo>
                      <a:pt x="487" y="12"/>
                    </a:lnTo>
                    <a:lnTo>
                      <a:pt x="507" y="8"/>
                    </a:lnTo>
                    <a:lnTo>
                      <a:pt x="528" y="6"/>
                    </a:lnTo>
                    <a:lnTo>
                      <a:pt x="544" y="6"/>
                    </a:lnTo>
                    <a:lnTo>
                      <a:pt x="561" y="11"/>
                    </a:lnTo>
                    <a:lnTo>
                      <a:pt x="562" y="12"/>
                    </a:lnTo>
                    <a:lnTo>
                      <a:pt x="565" y="14"/>
                    </a:lnTo>
                    <a:lnTo>
                      <a:pt x="568" y="15"/>
                    </a:lnTo>
                    <a:lnTo>
                      <a:pt x="571" y="15"/>
                    </a:lnTo>
                    <a:lnTo>
                      <a:pt x="574" y="15"/>
                    </a:lnTo>
                    <a:lnTo>
                      <a:pt x="577" y="14"/>
                    </a:lnTo>
                    <a:lnTo>
                      <a:pt x="579" y="12"/>
                    </a:lnTo>
                    <a:lnTo>
                      <a:pt x="585" y="9"/>
                    </a:lnTo>
                    <a:lnTo>
                      <a:pt x="592" y="9"/>
                    </a:lnTo>
                    <a:lnTo>
                      <a:pt x="600" y="9"/>
                    </a:lnTo>
                    <a:lnTo>
                      <a:pt x="607" y="6"/>
                    </a:lnTo>
                    <a:lnTo>
                      <a:pt x="612" y="2"/>
                    </a:lnTo>
                    <a:lnTo>
                      <a:pt x="612" y="2"/>
                    </a:lnTo>
                    <a:lnTo>
                      <a:pt x="613" y="2"/>
                    </a:lnTo>
                    <a:lnTo>
                      <a:pt x="615" y="0"/>
                    </a:lnTo>
                    <a:lnTo>
                      <a:pt x="616" y="0"/>
                    </a:lnTo>
                    <a:lnTo>
                      <a:pt x="618" y="2"/>
                    </a:lnTo>
                    <a:lnTo>
                      <a:pt x="622" y="5"/>
                    </a:lnTo>
                    <a:lnTo>
                      <a:pt x="625" y="6"/>
                    </a:lnTo>
                    <a:lnTo>
                      <a:pt x="630" y="8"/>
                    </a:lnTo>
                    <a:lnTo>
                      <a:pt x="634" y="9"/>
                    </a:lnTo>
                    <a:lnTo>
                      <a:pt x="637" y="8"/>
                    </a:lnTo>
                    <a:lnTo>
                      <a:pt x="642" y="6"/>
                    </a:lnTo>
                    <a:lnTo>
                      <a:pt x="643" y="5"/>
                    </a:lnTo>
                    <a:lnTo>
                      <a:pt x="645" y="3"/>
                    </a:lnTo>
                    <a:lnTo>
                      <a:pt x="648" y="2"/>
                    </a:lnTo>
                    <a:lnTo>
                      <a:pt x="651" y="2"/>
                    </a:lnTo>
                    <a:lnTo>
                      <a:pt x="651" y="3"/>
                    </a:lnTo>
                    <a:lnTo>
                      <a:pt x="651" y="3"/>
                    </a:lnTo>
                    <a:lnTo>
                      <a:pt x="654" y="5"/>
                    </a:lnTo>
                    <a:lnTo>
                      <a:pt x="657" y="5"/>
                    </a:lnTo>
                    <a:lnTo>
                      <a:pt x="660" y="8"/>
                    </a:lnTo>
                    <a:lnTo>
                      <a:pt x="663" y="9"/>
                    </a:lnTo>
                    <a:lnTo>
                      <a:pt x="666" y="11"/>
                    </a:lnTo>
                    <a:lnTo>
                      <a:pt x="669" y="9"/>
                    </a:lnTo>
                    <a:lnTo>
                      <a:pt x="670" y="9"/>
                    </a:lnTo>
                    <a:lnTo>
                      <a:pt x="673" y="9"/>
                    </a:lnTo>
                    <a:lnTo>
                      <a:pt x="675" y="8"/>
                    </a:lnTo>
                    <a:lnTo>
                      <a:pt x="678" y="9"/>
                    </a:lnTo>
                    <a:lnTo>
                      <a:pt x="681" y="11"/>
                    </a:lnTo>
                    <a:lnTo>
                      <a:pt x="682" y="11"/>
                    </a:lnTo>
                    <a:lnTo>
                      <a:pt x="684" y="11"/>
                    </a:lnTo>
                    <a:lnTo>
                      <a:pt x="685" y="11"/>
                    </a:lnTo>
                    <a:lnTo>
                      <a:pt x="687" y="11"/>
                    </a:lnTo>
                    <a:lnTo>
                      <a:pt x="684" y="14"/>
                    </a:lnTo>
                    <a:lnTo>
                      <a:pt x="681" y="15"/>
                    </a:lnTo>
                    <a:lnTo>
                      <a:pt x="679" y="18"/>
                    </a:lnTo>
                    <a:lnTo>
                      <a:pt x="678" y="21"/>
                    </a:lnTo>
                    <a:lnTo>
                      <a:pt x="678" y="24"/>
                    </a:lnTo>
                    <a:lnTo>
                      <a:pt x="678" y="27"/>
                    </a:lnTo>
                    <a:lnTo>
                      <a:pt x="679" y="32"/>
                    </a:lnTo>
                    <a:lnTo>
                      <a:pt x="679" y="35"/>
                    </a:lnTo>
                    <a:lnTo>
                      <a:pt x="678" y="38"/>
                    </a:lnTo>
                    <a:lnTo>
                      <a:pt x="676" y="39"/>
                    </a:lnTo>
                    <a:lnTo>
                      <a:pt x="675" y="42"/>
                    </a:lnTo>
                    <a:lnTo>
                      <a:pt x="673" y="45"/>
                    </a:lnTo>
                    <a:lnTo>
                      <a:pt x="672" y="47"/>
                    </a:lnTo>
                    <a:lnTo>
                      <a:pt x="670" y="50"/>
                    </a:lnTo>
                    <a:lnTo>
                      <a:pt x="670" y="54"/>
                    </a:lnTo>
                    <a:lnTo>
                      <a:pt x="670" y="60"/>
                    </a:lnTo>
                    <a:lnTo>
                      <a:pt x="670" y="74"/>
                    </a:lnTo>
                    <a:lnTo>
                      <a:pt x="669" y="84"/>
                    </a:lnTo>
                    <a:lnTo>
                      <a:pt x="670" y="96"/>
                    </a:lnTo>
                    <a:lnTo>
                      <a:pt x="670" y="99"/>
                    </a:lnTo>
                    <a:lnTo>
                      <a:pt x="669" y="101"/>
                    </a:lnTo>
                    <a:lnTo>
                      <a:pt x="666" y="104"/>
                    </a:lnTo>
                    <a:lnTo>
                      <a:pt x="663" y="105"/>
                    </a:lnTo>
                    <a:lnTo>
                      <a:pt x="661" y="107"/>
                    </a:lnTo>
                    <a:lnTo>
                      <a:pt x="655" y="111"/>
                    </a:lnTo>
                    <a:lnTo>
                      <a:pt x="649" y="116"/>
                    </a:lnTo>
                    <a:lnTo>
                      <a:pt x="645" y="119"/>
                    </a:lnTo>
                    <a:lnTo>
                      <a:pt x="642" y="120"/>
                    </a:lnTo>
                    <a:lnTo>
                      <a:pt x="640" y="123"/>
                    </a:lnTo>
                    <a:lnTo>
                      <a:pt x="637" y="126"/>
                    </a:lnTo>
                    <a:lnTo>
                      <a:pt x="636" y="129"/>
                    </a:lnTo>
                    <a:lnTo>
                      <a:pt x="634" y="134"/>
                    </a:lnTo>
                    <a:lnTo>
                      <a:pt x="634" y="138"/>
                    </a:lnTo>
                    <a:lnTo>
                      <a:pt x="634" y="143"/>
                    </a:lnTo>
                    <a:lnTo>
                      <a:pt x="636" y="144"/>
                    </a:lnTo>
                    <a:lnTo>
                      <a:pt x="637" y="147"/>
                    </a:lnTo>
                    <a:lnTo>
                      <a:pt x="639" y="147"/>
                    </a:lnTo>
                    <a:lnTo>
                      <a:pt x="639" y="147"/>
                    </a:lnTo>
                    <a:lnTo>
                      <a:pt x="639" y="147"/>
                    </a:lnTo>
                    <a:lnTo>
                      <a:pt x="643" y="155"/>
                    </a:lnTo>
                    <a:lnTo>
                      <a:pt x="649" y="162"/>
                    </a:lnTo>
                    <a:lnTo>
                      <a:pt x="655" y="171"/>
                    </a:lnTo>
                    <a:lnTo>
                      <a:pt x="660" y="179"/>
                    </a:lnTo>
                    <a:lnTo>
                      <a:pt x="664" y="186"/>
                    </a:lnTo>
                    <a:lnTo>
                      <a:pt x="669" y="194"/>
                    </a:lnTo>
                    <a:lnTo>
                      <a:pt x="673" y="198"/>
                    </a:lnTo>
                    <a:lnTo>
                      <a:pt x="678" y="201"/>
                    </a:lnTo>
                    <a:lnTo>
                      <a:pt x="684" y="203"/>
                    </a:lnTo>
                    <a:lnTo>
                      <a:pt x="685" y="203"/>
                    </a:lnTo>
                    <a:lnTo>
                      <a:pt x="687" y="204"/>
                    </a:lnTo>
                    <a:lnTo>
                      <a:pt x="688" y="206"/>
                    </a:lnTo>
                    <a:lnTo>
                      <a:pt x="694" y="226"/>
                    </a:lnTo>
                    <a:lnTo>
                      <a:pt x="699" y="247"/>
                    </a:lnTo>
                    <a:lnTo>
                      <a:pt x="700" y="269"/>
                    </a:lnTo>
                    <a:lnTo>
                      <a:pt x="702" y="292"/>
                    </a:lnTo>
                    <a:lnTo>
                      <a:pt x="702" y="293"/>
                    </a:lnTo>
                    <a:lnTo>
                      <a:pt x="702" y="295"/>
                    </a:lnTo>
                    <a:lnTo>
                      <a:pt x="704" y="296"/>
                    </a:lnTo>
                    <a:lnTo>
                      <a:pt x="705" y="298"/>
                    </a:lnTo>
                    <a:lnTo>
                      <a:pt x="707" y="298"/>
                    </a:lnTo>
                    <a:lnTo>
                      <a:pt x="708" y="299"/>
                    </a:lnTo>
                    <a:lnTo>
                      <a:pt x="710" y="299"/>
                    </a:lnTo>
                    <a:lnTo>
                      <a:pt x="716" y="313"/>
                    </a:lnTo>
                    <a:lnTo>
                      <a:pt x="719" y="326"/>
                    </a:lnTo>
                    <a:lnTo>
                      <a:pt x="719" y="338"/>
                    </a:lnTo>
                    <a:lnTo>
                      <a:pt x="719" y="350"/>
                    </a:lnTo>
                    <a:lnTo>
                      <a:pt x="719" y="362"/>
                    </a:lnTo>
                    <a:lnTo>
                      <a:pt x="719" y="364"/>
                    </a:lnTo>
                    <a:lnTo>
                      <a:pt x="719" y="364"/>
                    </a:lnTo>
                    <a:lnTo>
                      <a:pt x="719" y="367"/>
                    </a:lnTo>
                    <a:lnTo>
                      <a:pt x="720" y="370"/>
                    </a:lnTo>
                    <a:lnTo>
                      <a:pt x="720" y="373"/>
                    </a:lnTo>
                    <a:lnTo>
                      <a:pt x="720" y="376"/>
                    </a:lnTo>
                    <a:lnTo>
                      <a:pt x="720" y="379"/>
                    </a:lnTo>
                    <a:lnTo>
                      <a:pt x="719" y="386"/>
                    </a:lnTo>
                    <a:lnTo>
                      <a:pt x="719" y="392"/>
                    </a:lnTo>
                    <a:lnTo>
                      <a:pt x="717" y="400"/>
                    </a:lnTo>
                    <a:lnTo>
                      <a:pt x="716" y="407"/>
                    </a:lnTo>
                    <a:lnTo>
                      <a:pt x="716" y="413"/>
                    </a:lnTo>
                    <a:lnTo>
                      <a:pt x="717" y="421"/>
                    </a:lnTo>
                    <a:lnTo>
                      <a:pt x="719" y="425"/>
                    </a:lnTo>
                    <a:lnTo>
                      <a:pt x="720" y="430"/>
                    </a:lnTo>
                    <a:lnTo>
                      <a:pt x="722" y="433"/>
                    </a:lnTo>
                    <a:lnTo>
                      <a:pt x="722" y="436"/>
                    </a:lnTo>
                    <a:lnTo>
                      <a:pt x="722" y="438"/>
                    </a:lnTo>
                    <a:lnTo>
                      <a:pt x="722" y="441"/>
                    </a:lnTo>
                    <a:lnTo>
                      <a:pt x="720" y="444"/>
                    </a:lnTo>
                    <a:lnTo>
                      <a:pt x="719" y="447"/>
                    </a:lnTo>
                    <a:lnTo>
                      <a:pt x="714" y="448"/>
                    </a:lnTo>
                    <a:lnTo>
                      <a:pt x="711" y="450"/>
                    </a:lnTo>
                    <a:lnTo>
                      <a:pt x="708" y="451"/>
                    </a:lnTo>
                    <a:lnTo>
                      <a:pt x="705" y="454"/>
                    </a:lnTo>
                    <a:lnTo>
                      <a:pt x="702" y="456"/>
                    </a:lnTo>
                    <a:lnTo>
                      <a:pt x="699" y="459"/>
                    </a:lnTo>
                    <a:lnTo>
                      <a:pt x="699" y="462"/>
                    </a:lnTo>
                    <a:lnTo>
                      <a:pt x="699" y="465"/>
                    </a:lnTo>
                    <a:lnTo>
                      <a:pt x="702" y="471"/>
                    </a:lnTo>
                    <a:lnTo>
                      <a:pt x="707" y="477"/>
                    </a:lnTo>
                    <a:lnTo>
                      <a:pt x="711" y="483"/>
                    </a:lnTo>
                    <a:lnTo>
                      <a:pt x="716" y="490"/>
                    </a:lnTo>
                    <a:lnTo>
                      <a:pt x="717" y="496"/>
                    </a:lnTo>
                    <a:lnTo>
                      <a:pt x="720" y="501"/>
                    </a:lnTo>
                    <a:lnTo>
                      <a:pt x="722" y="505"/>
                    </a:lnTo>
                    <a:lnTo>
                      <a:pt x="723" y="510"/>
                    </a:lnTo>
                    <a:lnTo>
                      <a:pt x="725" y="514"/>
                    </a:lnTo>
                    <a:lnTo>
                      <a:pt x="725" y="519"/>
                    </a:lnTo>
                    <a:lnTo>
                      <a:pt x="725" y="520"/>
                    </a:lnTo>
                    <a:lnTo>
                      <a:pt x="725" y="522"/>
                    </a:lnTo>
                    <a:lnTo>
                      <a:pt x="725" y="525"/>
                    </a:lnTo>
                    <a:lnTo>
                      <a:pt x="725" y="525"/>
                    </a:lnTo>
                    <a:lnTo>
                      <a:pt x="741" y="528"/>
                    </a:lnTo>
                    <a:lnTo>
                      <a:pt x="756" y="529"/>
                    </a:lnTo>
                    <a:lnTo>
                      <a:pt x="771" y="535"/>
                    </a:lnTo>
                    <a:lnTo>
                      <a:pt x="774" y="537"/>
                    </a:lnTo>
                    <a:lnTo>
                      <a:pt x="776" y="538"/>
                    </a:lnTo>
                    <a:lnTo>
                      <a:pt x="777" y="541"/>
                    </a:lnTo>
                    <a:lnTo>
                      <a:pt x="779" y="543"/>
                    </a:lnTo>
                    <a:lnTo>
                      <a:pt x="780" y="546"/>
                    </a:lnTo>
                    <a:lnTo>
                      <a:pt x="783" y="546"/>
                    </a:lnTo>
                    <a:lnTo>
                      <a:pt x="783" y="547"/>
                    </a:lnTo>
                    <a:lnTo>
                      <a:pt x="783" y="549"/>
                    </a:lnTo>
                    <a:lnTo>
                      <a:pt x="788" y="564"/>
                    </a:lnTo>
                    <a:lnTo>
                      <a:pt x="797" y="576"/>
                    </a:lnTo>
                    <a:lnTo>
                      <a:pt x="606" y="686"/>
                    </a:lnTo>
                    <a:lnTo>
                      <a:pt x="568" y="719"/>
                    </a:lnTo>
                    <a:lnTo>
                      <a:pt x="531" y="749"/>
                    </a:lnTo>
                    <a:lnTo>
                      <a:pt x="496" y="753"/>
                    </a:lnTo>
                    <a:lnTo>
                      <a:pt x="461" y="758"/>
                    </a:lnTo>
                    <a:lnTo>
                      <a:pt x="425" y="758"/>
                    </a:lnTo>
                    <a:lnTo>
                      <a:pt x="424" y="756"/>
                    </a:lnTo>
                    <a:lnTo>
                      <a:pt x="422" y="755"/>
                    </a:lnTo>
                    <a:lnTo>
                      <a:pt x="421" y="752"/>
                    </a:lnTo>
                    <a:lnTo>
                      <a:pt x="419" y="749"/>
                    </a:lnTo>
                    <a:lnTo>
                      <a:pt x="416" y="747"/>
                    </a:lnTo>
                    <a:lnTo>
                      <a:pt x="421" y="746"/>
                    </a:lnTo>
                    <a:lnTo>
                      <a:pt x="424" y="743"/>
                    </a:lnTo>
                    <a:lnTo>
                      <a:pt x="427" y="740"/>
                    </a:lnTo>
                    <a:lnTo>
                      <a:pt x="428" y="737"/>
                    </a:lnTo>
                    <a:lnTo>
                      <a:pt x="428" y="734"/>
                    </a:lnTo>
                    <a:lnTo>
                      <a:pt x="427" y="729"/>
                    </a:lnTo>
                    <a:lnTo>
                      <a:pt x="424" y="726"/>
                    </a:lnTo>
                    <a:lnTo>
                      <a:pt x="421" y="723"/>
                    </a:lnTo>
                    <a:lnTo>
                      <a:pt x="413" y="720"/>
                    </a:lnTo>
                    <a:lnTo>
                      <a:pt x="406" y="717"/>
                    </a:lnTo>
                    <a:lnTo>
                      <a:pt x="398" y="717"/>
                    </a:lnTo>
                    <a:lnTo>
                      <a:pt x="395" y="716"/>
                    </a:lnTo>
                    <a:lnTo>
                      <a:pt x="394" y="714"/>
                    </a:lnTo>
                    <a:lnTo>
                      <a:pt x="394" y="713"/>
                    </a:lnTo>
                    <a:lnTo>
                      <a:pt x="392" y="710"/>
                    </a:lnTo>
                    <a:lnTo>
                      <a:pt x="392" y="707"/>
                    </a:lnTo>
                    <a:lnTo>
                      <a:pt x="392" y="707"/>
                    </a:lnTo>
                    <a:lnTo>
                      <a:pt x="391" y="705"/>
                    </a:lnTo>
                    <a:lnTo>
                      <a:pt x="389" y="705"/>
                    </a:lnTo>
                    <a:lnTo>
                      <a:pt x="385" y="705"/>
                    </a:lnTo>
                    <a:lnTo>
                      <a:pt x="382" y="707"/>
                    </a:lnTo>
                    <a:lnTo>
                      <a:pt x="379" y="707"/>
                    </a:lnTo>
                    <a:lnTo>
                      <a:pt x="376" y="705"/>
                    </a:lnTo>
                    <a:lnTo>
                      <a:pt x="373" y="702"/>
                    </a:lnTo>
                    <a:lnTo>
                      <a:pt x="373" y="702"/>
                    </a:lnTo>
                    <a:lnTo>
                      <a:pt x="371" y="702"/>
                    </a:lnTo>
                    <a:lnTo>
                      <a:pt x="370" y="702"/>
                    </a:lnTo>
                    <a:lnTo>
                      <a:pt x="365" y="698"/>
                    </a:lnTo>
                    <a:lnTo>
                      <a:pt x="361" y="693"/>
                    </a:lnTo>
                    <a:lnTo>
                      <a:pt x="356" y="689"/>
                    </a:lnTo>
                    <a:lnTo>
                      <a:pt x="352" y="684"/>
                    </a:lnTo>
                    <a:lnTo>
                      <a:pt x="347" y="681"/>
                    </a:lnTo>
                    <a:lnTo>
                      <a:pt x="346" y="680"/>
                    </a:lnTo>
                    <a:lnTo>
                      <a:pt x="344" y="678"/>
                    </a:lnTo>
                    <a:lnTo>
                      <a:pt x="344" y="677"/>
                    </a:lnTo>
                    <a:lnTo>
                      <a:pt x="346" y="674"/>
                    </a:lnTo>
                    <a:lnTo>
                      <a:pt x="346" y="672"/>
                    </a:lnTo>
                    <a:lnTo>
                      <a:pt x="346" y="669"/>
                    </a:lnTo>
                    <a:lnTo>
                      <a:pt x="346" y="666"/>
                    </a:lnTo>
                    <a:lnTo>
                      <a:pt x="1" y="383"/>
                    </a:lnTo>
                    <a:lnTo>
                      <a:pt x="0" y="352"/>
                    </a:lnTo>
                    <a:lnTo>
                      <a:pt x="0" y="346"/>
                    </a:lnTo>
                    <a:lnTo>
                      <a:pt x="1" y="340"/>
                    </a:lnTo>
                    <a:lnTo>
                      <a:pt x="1" y="332"/>
                    </a:lnTo>
                    <a:lnTo>
                      <a:pt x="3" y="329"/>
                    </a:lnTo>
                    <a:lnTo>
                      <a:pt x="4" y="326"/>
                    </a:lnTo>
                    <a:lnTo>
                      <a:pt x="6" y="322"/>
                    </a:lnTo>
                    <a:lnTo>
                      <a:pt x="4" y="322"/>
                    </a:lnTo>
                    <a:lnTo>
                      <a:pt x="3" y="322"/>
                    </a:lnTo>
                    <a:lnTo>
                      <a:pt x="3" y="319"/>
                    </a:lnTo>
                    <a:lnTo>
                      <a:pt x="6" y="316"/>
                    </a:lnTo>
                    <a:lnTo>
                      <a:pt x="9" y="313"/>
                    </a:lnTo>
                    <a:lnTo>
                      <a:pt x="12" y="310"/>
                    </a:lnTo>
                    <a:lnTo>
                      <a:pt x="16" y="310"/>
                    </a:lnTo>
                    <a:lnTo>
                      <a:pt x="18" y="308"/>
                    </a:lnTo>
                    <a:lnTo>
                      <a:pt x="18" y="307"/>
                    </a:lnTo>
                    <a:lnTo>
                      <a:pt x="19" y="305"/>
                    </a:lnTo>
                    <a:lnTo>
                      <a:pt x="22" y="302"/>
                    </a:lnTo>
                    <a:lnTo>
                      <a:pt x="25" y="301"/>
                    </a:lnTo>
                    <a:lnTo>
                      <a:pt x="30" y="299"/>
                    </a:lnTo>
                    <a:lnTo>
                      <a:pt x="35" y="296"/>
                    </a:lnTo>
                    <a:lnTo>
                      <a:pt x="38" y="295"/>
                    </a:lnTo>
                    <a:lnTo>
                      <a:pt x="44" y="292"/>
                    </a:lnTo>
                    <a:lnTo>
                      <a:pt x="48" y="287"/>
                    </a:lnTo>
                    <a:lnTo>
                      <a:pt x="56" y="286"/>
                    </a:lnTo>
                    <a:lnTo>
                      <a:pt x="57" y="283"/>
                    </a:lnTo>
                    <a:lnTo>
                      <a:pt x="59" y="281"/>
                    </a:lnTo>
                    <a:lnTo>
                      <a:pt x="62" y="278"/>
                    </a:lnTo>
                    <a:lnTo>
                      <a:pt x="63" y="277"/>
                    </a:lnTo>
                    <a:lnTo>
                      <a:pt x="72" y="278"/>
                    </a:lnTo>
                    <a:lnTo>
                      <a:pt x="81" y="281"/>
                    </a:lnTo>
                    <a:lnTo>
                      <a:pt x="90" y="281"/>
                    </a:lnTo>
                    <a:lnTo>
                      <a:pt x="93" y="280"/>
                    </a:lnTo>
                    <a:lnTo>
                      <a:pt x="95" y="278"/>
                    </a:lnTo>
                    <a:lnTo>
                      <a:pt x="96" y="277"/>
                    </a:lnTo>
                    <a:lnTo>
                      <a:pt x="96" y="274"/>
                    </a:lnTo>
                    <a:lnTo>
                      <a:pt x="98" y="271"/>
                    </a:lnTo>
                    <a:lnTo>
                      <a:pt x="101" y="269"/>
                    </a:lnTo>
                    <a:lnTo>
                      <a:pt x="111" y="269"/>
                    </a:lnTo>
                    <a:lnTo>
                      <a:pt x="123" y="269"/>
                    </a:lnTo>
                    <a:lnTo>
                      <a:pt x="129" y="271"/>
                    </a:lnTo>
                    <a:lnTo>
                      <a:pt x="134" y="269"/>
                    </a:lnTo>
                    <a:lnTo>
                      <a:pt x="137" y="268"/>
                    </a:lnTo>
                    <a:lnTo>
                      <a:pt x="140" y="266"/>
                    </a:lnTo>
                    <a:lnTo>
                      <a:pt x="141" y="265"/>
                    </a:lnTo>
                    <a:lnTo>
                      <a:pt x="141" y="26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8" name="Freeform 71"/>
              <p:cNvSpPr>
                <a:spLocks/>
              </p:cNvSpPr>
              <p:nvPr/>
            </p:nvSpPr>
            <p:spPr bwMode="gray">
              <a:xfrm>
                <a:off x="3626" y="1253"/>
                <a:ext cx="146" cy="280"/>
              </a:xfrm>
              <a:custGeom>
                <a:avLst/>
                <a:gdLst>
                  <a:gd name="T0" fmla="*/ 141 w 158"/>
                  <a:gd name="T1" fmla="*/ 12 h 302"/>
                  <a:gd name="T2" fmla="*/ 134 w 158"/>
                  <a:gd name="T3" fmla="*/ 18 h 302"/>
                  <a:gd name="T4" fmla="*/ 126 w 158"/>
                  <a:gd name="T5" fmla="*/ 22 h 302"/>
                  <a:gd name="T6" fmla="*/ 120 w 158"/>
                  <a:gd name="T7" fmla="*/ 18 h 302"/>
                  <a:gd name="T8" fmla="*/ 120 w 158"/>
                  <a:gd name="T9" fmla="*/ 7 h 302"/>
                  <a:gd name="T10" fmla="*/ 117 w 158"/>
                  <a:gd name="T11" fmla="*/ 6 h 302"/>
                  <a:gd name="T12" fmla="*/ 108 w 158"/>
                  <a:gd name="T13" fmla="*/ 3 h 302"/>
                  <a:gd name="T14" fmla="*/ 99 w 158"/>
                  <a:gd name="T15" fmla="*/ 0 h 302"/>
                  <a:gd name="T16" fmla="*/ 83 w 158"/>
                  <a:gd name="T17" fmla="*/ 3 h 302"/>
                  <a:gd name="T18" fmla="*/ 67 w 158"/>
                  <a:gd name="T19" fmla="*/ 12 h 302"/>
                  <a:gd name="T20" fmla="*/ 55 w 158"/>
                  <a:gd name="T21" fmla="*/ 15 h 302"/>
                  <a:gd name="T22" fmla="*/ 48 w 158"/>
                  <a:gd name="T23" fmla="*/ 19 h 302"/>
                  <a:gd name="T24" fmla="*/ 42 w 158"/>
                  <a:gd name="T25" fmla="*/ 28 h 302"/>
                  <a:gd name="T26" fmla="*/ 45 w 158"/>
                  <a:gd name="T27" fmla="*/ 39 h 302"/>
                  <a:gd name="T28" fmla="*/ 39 w 158"/>
                  <a:gd name="T29" fmla="*/ 48 h 302"/>
                  <a:gd name="T30" fmla="*/ 34 w 158"/>
                  <a:gd name="T31" fmla="*/ 57 h 302"/>
                  <a:gd name="T32" fmla="*/ 37 w 158"/>
                  <a:gd name="T33" fmla="*/ 73 h 302"/>
                  <a:gd name="T34" fmla="*/ 36 w 158"/>
                  <a:gd name="T35" fmla="*/ 102 h 302"/>
                  <a:gd name="T36" fmla="*/ 4 w 158"/>
                  <a:gd name="T37" fmla="*/ 127 h 302"/>
                  <a:gd name="T38" fmla="*/ 0 w 158"/>
                  <a:gd name="T39" fmla="*/ 136 h 302"/>
                  <a:gd name="T40" fmla="*/ 3 w 158"/>
                  <a:gd name="T41" fmla="*/ 148 h 302"/>
                  <a:gd name="T42" fmla="*/ 28 w 158"/>
                  <a:gd name="T43" fmla="*/ 184 h 302"/>
                  <a:gd name="T44" fmla="*/ 34 w 158"/>
                  <a:gd name="T45" fmla="*/ 198 h 302"/>
                  <a:gd name="T46" fmla="*/ 46 w 158"/>
                  <a:gd name="T47" fmla="*/ 205 h 302"/>
                  <a:gd name="T48" fmla="*/ 55 w 158"/>
                  <a:gd name="T49" fmla="*/ 211 h 302"/>
                  <a:gd name="T50" fmla="*/ 64 w 158"/>
                  <a:gd name="T51" fmla="*/ 248 h 302"/>
                  <a:gd name="T52" fmla="*/ 69 w 158"/>
                  <a:gd name="T53" fmla="*/ 296 h 302"/>
                  <a:gd name="T54" fmla="*/ 69 w 158"/>
                  <a:gd name="T55" fmla="*/ 297 h 302"/>
                  <a:gd name="T56" fmla="*/ 71 w 158"/>
                  <a:gd name="T57" fmla="*/ 299 h 302"/>
                  <a:gd name="T58" fmla="*/ 80 w 158"/>
                  <a:gd name="T59" fmla="*/ 294 h 302"/>
                  <a:gd name="T60" fmla="*/ 90 w 158"/>
                  <a:gd name="T61" fmla="*/ 293 h 302"/>
                  <a:gd name="T62" fmla="*/ 95 w 158"/>
                  <a:gd name="T63" fmla="*/ 287 h 302"/>
                  <a:gd name="T64" fmla="*/ 104 w 158"/>
                  <a:gd name="T65" fmla="*/ 273 h 302"/>
                  <a:gd name="T66" fmla="*/ 105 w 158"/>
                  <a:gd name="T67" fmla="*/ 239 h 302"/>
                  <a:gd name="T68" fmla="*/ 107 w 158"/>
                  <a:gd name="T69" fmla="*/ 236 h 302"/>
                  <a:gd name="T70" fmla="*/ 111 w 158"/>
                  <a:gd name="T71" fmla="*/ 234 h 302"/>
                  <a:gd name="T72" fmla="*/ 119 w 158"/>
                  <a:gd name="T73" fmla="*/ 234 h 302"/>
                  <a:gd name="T74" fmla="*/ 125 w 158"/>
                  <a:gd name="T75" fmla="*/ 227 h 302"/>
                  <a:gd name="T76" fmla="*/ 131 w 158"/>
                  <a:gd name="T77" fmla="*/ 217 h 302"/>
                  <a:gd name="T78" fmla="*/ 158 w 158"/>
                  <a:gd name="T79" fmla="*/ 198 h 302"/>
                  <a:gd name="T80" fmla="*/ 156 w 158"/>
                  <a:gd name="T81" fmla="*/ 169 h 302"/>
                  <a:gd name="T82" fmla="*/ 152 w 158"/>
                  <a:gd name="T83" fmla="*/ 166 h 302"/>
                  <a:gd name="T84" fmla="*/ 144 w 158"/>
                  <a:gd name="T85" fmla="*/ 160 h 302"/>
                  <a:gd name="T86" fmla="*/ 137 w 158"/>
                  <a:gd name="T87" fmla="*/ 151 h 302"/>
                  <a:gd name="T88" fmla="*/ 128 w 158"/>
                  <a:gd name="T89" fmla="*/ 151 h 302"/>
                  <a:gd name="T90" fmla="*/ 116 w 158"/>
                  <a:gd name="T91" fmla="*/ 148 h 302"/>
                  <a:gd name="T92" fmla="*/ 110 w 158"/>
                  <a:gd name="T93" fmla="*/ 138 h 302"/>
                  <a:gd name="T94" fmla="*/ 108 w 158"/>
                  <a:gd name="T95" fmla="*/ 127 h 302"/>
                  <a:gd name="T96" fmla="*/ 102 w 158"/>
                  <a:gd name="T97" fmla="*/ 124 h 302"/>
                  <a:gd name="T98" fmla="*/ 104 w 158"/>
                  <a:gd name="T99" fmla="*/ 121 h 302"/>
                  <a:gd name="T100" fmla="*/ 123 w 158"/>
                  <a:gd name="T101" fmla="*/ 117 h 302"/>
                  <a:gd name="T102" fmla="*/ 134 w 158"/>
                  <a:gd name="T103" fmla="*/ 109 h 302"/>
                  <a:gd name="T104" fmla="*/ 144 w 158"/>
                  <a:gd name="T105" fmla="*/ 70 h 302"/>
                  <a:gd name="T106" fmla="*/ 137 w 158"/>
                  <a:gd name="T107" fmla="*/ 63 h 302"/>
                  <a:gd name="T108" fmla="*/ 131 w 158"/>
                  <a:gd name="T109" fmla="*/ 54 h 302"/>
                  <a:gd name="T110" fmla="*/ 129 w 158"/>
                  <a:gd name="T111" fmla="*/ 42 h 302"/>
                  <a:gd name="T112" fmla="*/ 144 w 158"/>
                  <a:gd name="T113" fmla="*/ 28 h 302"/>
                  <a:gd name="T114" fmla="*/ 149 w 158"/>
                  <a:gd name="T115" fmla="*/ 1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302">
                    <a:moveTo>
                      <a:pt x="146" y="12"/>
                    </a:moveTo>
                    <a:lnTo>
                      <a:pt x="143" y="10"/>
                    </a:lnTo>
                    <a:lnTo>
                      <a:pt x="141" y="12"/>
                    </a:lnTo>
                    <a:lnTo>
                      <a:pt x="138" y="13"/>
                    </a:lnTo>
                    <a:lnTo>
                      <a:pt x="135" y="16"/>
                    </a:lnTo>
                    <a:lnTo>
                      <a:pt x="134" y="18"/>
                    </a:lnTo>
                    <a:lnTo>
                      <a:pt x="132" y="21"/>
                    </a:lnTo>
                    <a:lnTo>
                      <a:pt x="129" y="22"/>
                    </a:lnTo>
                    <a:lnTo>
                      <a:pt x="126" y="22"/>
                    </a:lnTo>
                    <a:lnTo>
                      <a:pt x="123" y="22"/>
                    </a:lnTo>
                    <a:lnTo>
                      <a:pt x="122" y="19"/>
                    </a:lnTo>
                    <a:lnTo>
                      <a:pt x="120" y="18"/>
                    </a:lnTo>
                    <a:lnTo>
                      <a:pt x="119" y="13"/>
                    </a:lnTo>
                    <a:lnTo>
                      <a:pt x="119" y="10"/>
                    </a:lnTo>
                    <a:lnTo>
                      <a:pt x="120" y="7"/>
                    </a:lnTo>
                    <a:lnTo>
                      <a:pt x="123" y="6"/>
                    </a:lnTo>
                    <a:lnTo>
                      <a:pt x="120" y="6"/>
                    </a:lnTo>
                    <a:lnTo>
                      <a:pt x="117" y="6"/>
                    </a:lnTo>
                    <a:lnTo>
                      <a:pt x="114" y="6"/>
                    </a:lnTo>
                    <a:lnTo>
                      <a:pt x="111" y="4"/>
                    </a:lnTo>
                    <a:lnTo>
                      <a:pt x="108" y="3"/>
                    </a:lnTo>
                    <a:lnTo>
                      <a:pt x="107" y="1"/>
                    </a:lnTo>
                    <a:lnTo>
                      <a:pt x="104" y="1"/>
                    </a:lnTo>
                    <a:lnTo>
                      <a:pt x="99" y="0"/>
                    </a:lnTo>
                    <a:lnTo>
                      <a:pt x="93" y="0"/>
                    </a:lnTo>
                    <a:lnTo>
                      <a:pt x="89" y="1"/>
                    </a:lnTo>
                    <a:lnTo>
                      <a:pt x="83" y="3"/>
                    </a:lnTo>
                    <a:lnTo>
                      <a:pt x="77" y="7"/>
                    </a:lnTo>
                    <a:lnTo>
                      <a:pt x="72" y="10"/>
                    </a:lnTo>
                    <a:lnTo>
                      <a:pt x="67" y="12"/>
                    </a:lnTo>
                    <a:lnTo>
                      <a:pt x="63" y="13"/>
                    </a:lnTo>
                    <a:lnTo>
                      <a:pt x="58" y="13"/>
                    </a:lnTo>
                    <a:lnTo>
                      <a:pt x="55" y="15"/>
                    </a:lnTo>
                    <a:lnTo>
                      <a:pt x="52" y="15"/>
                    </a:lnTo>
                    <a:lnTo>
                      <a:pt x="49" y="18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43" y="25"/>
                    </a:lnTo>
                    <a:lnTo>
                      <a:pt x="42" y="28"/>
                    </a:lnTo>
                    <a:lnTo>
                      <a:pt x="43" y="31"/>
                    </a:lnTo>
                    <a:lnTo>
                      <a:pt x="45" y="36"/>
                    </a:lnTo>
                    <a:lnTo>
                      <a:pt x="45" y="39"/>
                    </a:lnTo>
                    <a:lnTo>
                      <a:pt x="43" y="42"/>
                    </a:lnTo>
                    <a:lnTo>
                      <a:pt x="42" y="45"/>
                    </a:lnTo>
                    <a:lnTo>
                      <a:pt x="39" y="48"/>
                    </a:lnTo>
                    <a:lnTo>
                      <a:pt x="37" y="51"/>
                    </a:lnTo>
                    <a:lnTo>
                      <a:pt x="36" y="54"/>
                    </a:lnTo>
                    <a:lnTo>
                      <a:pt x="34" y="57"/>
                    </a:lnTo>
                    <a:lnTo>
                      <a:pt x="36" y="60"/>
                    </a:lnTo>
                    <a:lnTo>
                      <a:pt x="37" y="63"/>
                    </a:lnTo>
                    <a:lnTo>
                      <a:pt x="37" y="73"/>
                    </a:lnTo>
                    <a:lnTo>
                      <a:pt x="36" y="82"/>
                    </a:lnTo>
                    <a:lnTo>
                      <a:pt x="34" y="91"/>
                    </a:lnTo>
                    <a:lnTo>
                      <a:pt x="36" y="102"/>
                    </a:lnTo>
                    <a:lnTo>
                      <a:pt x="24" y="114"/>
                    </a:lnTo>
                    <a:lnTo>
                      <a:pt x="9" y="126"/>
                    </a:lnTo>
                    <a:lnTo>
                      <a:pt x="4" y="127"/>
                    </a:lnTo>
                    <a:lnTo>
                      <a:pt x="3" y="130"/>
                    </a:lnTo>
                    <a:lnTo>
                      <a:pt x="1" y="133"/>
                    </a:lnTo>
                    <a:lnTo>
                      <a:pt x="0" y="136"/>
                    </a:lnTo>
                    <a:lnTo>
                      <a:pt x="0" y="141"/>
                    </a:lnTo>
                    <a:lnTo>
                      <a:pt x="1" y="145"/>
                    </a:lnTo>
                    <a:lnTo>
                      <a:pt x="3" y="148"/>
                    </a:lnTo>
                    <a:lnTo>
                      <a:pt x="15" y="165"/>
                    </a:lnTo>
                    <a:lnTo>
                      <a:pt x="25" y="181"/>
                    </a:lnTo>
                    <a:lnTo>
                      <a:pt x="28" y="184"/>
                    </a:lnTo>
                    <a:lnTo>
                      <a:pt x="30" y="189"/>
                    </a:lnTo>
                    <a:lnTo>
                      <a:pt x="31" y="193"/>
                    </a:lnTo>
                    <a:lnTo>
                      <a:pt x="34" y="198"/>
                    </a:lnTo>
                    <a:lnTo>
                      <a:pt x="37" y="201"/>
                    </a:lnTo>
                    <a:lnTo>
                      <a:pt x="42" y="202"/>
                    </a:lnTo>
                    <a:lnTo>
                      <a:pt x="46" y="205"/>
                    </a:lnTo>
                    <a:lnTo>
                      <a:pt x="49" y="207"/>
                    </a:lnTo>
                    <a:lnTo>
                      <a:pt x="52" y="208"/>
                    </a:lnTo>
                    <a:lnTo>
                      <a:pt x="55" y="211"/>
                    </a:lnTo>
                    <a:lnTo>
                      <a:pt x="57" y="214"/>
                    </a:lnTo>
                    <a:lnTo>
                      <a:pt x="61" y="231"/>
                    </a:lnTo>
                    <a:lnTo>
                      <a:pt x="64" y="248"/>
                    </a:lnTo>
                    <a:lnTo>
                      <a:pt x="67" y="272"/>
                    </a:lnTo>
                    <a:lnTo>
                      <a:pt x="67" y="296"/>
                    </a:lnTo>
                    <a:lnTo>
                      <a:pt x="69" y="296"/>
                    </a:lnTo>
                    <a:lnTo>
                      <a:pt x="69" y="296"/>
                    </a:lnTo>
                    <a:lnTo>
                      <a:pt x="69" y="294"/>
                    </a:lnTo>
                    <a:lnTo>
                      <a:pt x="69" y="297"/>
                    </a:lnTo>
                    <a:lnTo>
                      <a:pt x="69" y="302"/>
                    </a:lnTo>
                    <a:lnTo>
                      <a:pt x="69" y="300"/>
                    </a:lnTo>
                    <a:lnTo>
                      <a:pt x="71" y="299"/>
                    </a:lnTo>
                    <a:lnTo>
                      <a:pt x="74" y="296"/>
                    </a:lnTo>
                    <a:lnTo>
                      <a:pt x="77" y="296"/>
                    </a:lnTo>
                    <a:lnTo>
                      <a:pt x="80" y="294"/>
                    </a:lnTo>
                    <a:lnTo>
                      <a:pt x="84" y="294"/>
                    </a:lnTo>
                    <a:lnTo>
                      <a:pt x="87" y="294"/>
                    </a:lnTo>
                    <a:lnTo>
                      <a:pt x="90" y="293"/>
                    </a:lnTo>
                    <a:lnTo>
                      <a:pt x="93" y="291"/>
                    </a:lnTo>
                    <a:lnTo>
                      <a:pt x="95" y="288"/>
                    </a:lnTo>
                    <a:lnTo>
                      <a:pt x="95" y="287"/>
                    </a:lnTo>
                    <a:lnTo>
                      <a:pt x="96" y="284"/>
                    </a:lnTo>
                    <a:lnTo>
                      <a:pt x="96" y="282"/>
                    </a:lnTo>
                    <a:lnTo>
                      <a:pt x="104" y="273"/>
                    </a:lnTo>
                    <a:lnTo>
                      <a:pt x="105" y="261"/>
                    </a:lnTo>
                    <a:lnTo>
                      <a:pt x="105" y="249"/>
                    </a:lnTo>
                    <a:lnTo>
                      <a:pt x="105" y="239"/>
                    </a:lnTo>
                    <a:lnTo>
                      <a:pt x="107" y="239"/>
                    </a:lnTo>
                    <a:lnTo>
                      <a:pt x="107" y="237"/>
                    </a:lnTo>
                    <a:lnTo>
                      <a:pt x="107" y="236"/>
                    </a:lnTo>
                    <a:lnTo>
                      <a:pt x="107" y="234"/>
                    </a:lnTo>
                    <a:lnTo>
                      <a:pt x="108" y="234"/>
                    </a:lnTo>
                    <a:lnTo>
                      <a:pt x="111" y="234"/>
                    </a:lnTo>
                    <a:lnTo>
                      <a:pt x="114" y="234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22" y="233"/>
                    </a:lnTo>
                    <a:lnTo>
                      <a:pt x="123" y="230"/>
                    </a:lnTo>
                    <a:lnTo>
                      <a:pt x="125" y="227"/>
                    </a:lnTo>
                    <a:lnTo>
                      <a:pt x="126" y="222"/>
                    </a:lnTo>
                    <a:lnTo>
                      <a:pt x="128" y="221"/>
                    </a:lnTo>
                    <a:lnTo>
                      <a:pt x="131" y="217"/>
                    </a:lnTo>
                    <a:lnTo>
                      <a:pt x="141" y="213"/>
                    </a:lnTo>
                    <a:lnTo>
                      <a:pt x="152" y="207"/>
                    </a:lnTo>
                    <a:lnTo>
                      <a:pt x="158" y="198"/>
                    </a:lnTo>
                    <a:lnTo>
                      <a:pt x="158" y="189"/>
                    </a:lnTo>
                    <a:lnTo>
                      <a:pt x="156" y="180"/>
                    </a:lnTo>
                    <a:lnTo>
                      <a:pt x="156" y="169"/>
                    </a:lnTo>
                    <a:lnTo>
                      <a:pt x="156" y="168"/>
                    </a:lnTo>
                    <a:lnTo>
                      <a:pt x="155" y="168"/>
                    </a:lnTo>
                    <a:lnTo>
                      <a:pt x="152" y="166"/>
                    </a:lnTo>
                    <a:lnTo>
                      <a:pt x="150" y="166"/>
                    </a:lnTo>
                    <a:lnTo>
                      <a:pt x="147" y="163"/>
                    </a:lnTo>
                    <a:lnTo>
                      <a:pt x="144" y="160"/>
                    </a:lnTo>
                    <a:lnTo>
                      <a:pt x="141" y="156"/>
                    </a:lnTo>
                    <a:lnTo>
                      <a:pt x="140" y="153"/>
                    </a:lnTo>
                    <a:lnTo>
                      <a:pt x="137" y="151"/>
                    </a:lnTo>
                    <a:lnTo>
                      <a:pt x="134" y="150"/>
                    </a:lnTo>
                    <a:lnTo>
                      <a:pt x="131" y="150"/>
                    </a:lnTo>
                    <a:lnTo>
                      <a:pt x="128" y="151"/>
                    </a:lnTo>
                    <a:lnTo>
                      <a:pt x="125" y="151"/>
                    </a:lnTo>
                    <a:lnTo>
                      <a:pt x="120" y="151"/>
                    </a:lnTo>
                    <a:lnTo>
                      <a:pt x="116" y="148"/>
                    </a:lnTo>
                    <a:lnTo>
                      <a:pt x="113" y="145"/>
                    </a:lnTo>
                    <a:lnTo>
                      <a:pt x="111" y="142"/>
                    </a:lnTo>
                    <a:lnTo>
                      <a:pt x="110" y="138"/>
                    </a:lnTo>
                    <a:lnTo>
                      <a:pt x="110" y="133"/>
                    </a:lnTo>
                    <a:lnTo>
                      <a:pt x="111" y="127"/>
                    </a:lnTo>
                    <a:lnTo>
                      <a:pt x="108" y="127"/>
                    </a:lnTo>
                    <a:lnTo>
                      <a:pt x="107" y="127"/>
                    </a:lnTo>
                    <a:lnTo>
                      <a:pt x="105" y="126"/>
                    </a:lnTo>
                    <a:lnTo>
                      <a:pt x="102" y="124"/>
                    </a:lnTo>
                    <a:lnTo>
                      <a:pt x="102" y="124"/>
                    </a:lnTo>
                    <a:lnTo>
                      <a:pt x="104" y="123"/>
                    </a:lnTo>
                    <a:lnTo>
                      <a:pt x="104" y="121"/>
                    </a:lnTo>
                    <a:lnTo>
                      <a:pt x="104" y="120"/>
                    </a:lnTo>
                    <a:lnTo>
                      <a:pt x="114" y="118"/>
                    </a:lnTo>
                    <a:lnTo>
                      <a:pt x="123" y="117"/>
                    </a:lnTo>
                    <a:lnTo>
                      <a:pt x="128" y="115"/>
                    </a:lnTo>
                    <a:lnTo>
                      <a:pt x="131" y="112"/>
                    </a:lnTo>
                    <a:lnTo>
                      <a:pt x="134" y="109"/>
                    </a:lnTo>
                    <a:lnTo>
                      <a:pt x="140" y="97"/>
                    </a:lnTo>
                    <a:lnTo>
                      <a:pt x="144" y="84"/>
                    </a:lnTo>
                    <a:lnTo>
                      <a:pt x="144" y="70"/>
                    </a:lnTo>
                    <a:lnTo>
                      <a:pt x="143" y="67"/>
                    </a:lnTo>
                    <a:lnTo>
                      <a:pt x="140" y="64"/>
                    </a:lnTo>
                    <a:lnTo>
                      <a:pt x="137" y="63"/>
                    </a:lnTo>
                    <a:lnTo>
                      <a:pt x="134" y="60"/>
                    </a:lnTo>
                    <a:lnTo>
                      <a:pt x="132" y="57"/>
                    </a:lnTo>
                    <a:lnTo>
                      <a:pt x="131" y="54"/>
                    </a:lnTo>
                    <a:lnTo>
                      <a:pt x="129" y="49"/>
                    </a:lnTo>
                    <a:lnTo>
                      <a:pt x="128" y="46"/>
                    </a:lnTo>
                    <a:lnTo>
                      <a:pt x="129" y="42"/>
                    </a:lnTo>
                    <a:lnTo>
                      <a:pt x="132" y="39"/>
                    </a:lnTo>
                    <a:lnTo>
                      <a:pt x="138" y="33"/>
                    </a:lnTo>
                    <a:lnTo>
                      <a:pt x="144" y="28"/>
                    </a:lnTo>
                    <a:lnTo>
                      <a:pt x="149" y="22"/>
                    </a:lnTo>
                    <a:lnTo>
                      <a:pt x="149" y="13"/>
                    </a:lnTo>
                    <a:lnTo>
                      <a:pt x="149" y="13"/>
                    </a:lnTo>
                    <a:lnTo>
                      <a:pt x="147" y="12"/>
                    </a:lnTo>
                    <a:lnTo>
                      <a:pt x="146" y="1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9" name="Freeform 72"/>
              <p:cNvSpPr>
                <a:spLocks/>
              </p:cNvSpPr>
              <p:nvPr/>
            </p:nvSpPr>
            <p:spPr bwMode="gray">
              <a:xfrm>
                <a:off x="3685" y="1414"/>
                <a:ext cx="572" cy="528"/>
              </a:xfrm>
              <a:custGeom>
                <a:avLst/>
                <a:gdLst>
                  <a:gd name="T0" fmla="*/ 103 w 618"/>
                  <a:gd name="T1" fmla="*/ 1 h 570"/>
                  <a:gd name="T2" fmla="*/ 139 w 618"/>
                  <a:gd name="T3" fmla="*/ 19 h 570"/>
                  <a:gd name="T4" fmla="*/ 199 w 618"/>
                  <a:gd name="T5" fmla="*/ 24 h 570"/>
                  <a:gd name="T6" fmla="*/ 240 w 618"/>
                  <a:gd name="T7" fmla="*/ 42 h 570"/>
                  <a:gd name="T8" fmla="*/ 240 w 618"/>
                  <a:gd name="T9" fmla="*/ 63 h 570"/>
                  <a:gd name="T10" fmla="*/ 268 w 618"/>
                  <a:gd name="T11" fmla="*/ 77 h 570"/>
                  <a:gd name="T12" fmla="*/ 303 w 618"/>
                  <a:gd name="T13" fmla="*/ 81 h 570"/>
                  <a:gd name="T14" fmla="*/ 345 w 618"/>
                  <a:gd name="T15" fmla="*/ 104 h 570"/>
                  <a:gd name="T16" fmla="*/ 385 w 618"/>
                  <a:gd name="T17" fmla="*/ 113 h 570"/>
                  <a:gd name="T18" fmla="*/ 417 w 618"/>
                  <a:gd name="T19" fmla="*/ 95 h 570"/>
                  <a:gd name="T20" fmla="*/ 409 w 618"/>
                  <a:gd name="T21" fmla="*/ 69 h 570"/>
                  <a:gd name="T22" fmla="*/ 417 w 618"/>
                  <a:gd name="T23" fmla="*/ 45 h 570"/>
                  <a:gd name="T24" fmla="*/ 438 w 618"/>
                  <a:gd name="T25" fmla="*/ 22 h 570"/>
                  <a:gd name="T26" fmla="*/ 474 w 618"/>
                  <a:gd name="T27" fmla="*/ 12 h 570"/>
                  <a:gd name="T28" fmla="*/ 513 w 618"/>
                  <a:gd name="T29" fmla="*/ 15 h 570"/>
                  <a:gd name="T30" fmla="*/ 524 w 618"/>
                  <a:gd name="T31" fmla="*/ 21 h 570"/>
                  <a:gd name="T32" fmla="*/ 530 w 618"/>
                  <a:gd name="T33" fmla="*/ 31 h 570"/>
                  <a:gd name="T34" fmla="*/ 539 w 618"/>
                  <a:gd name="T35" fmla="*/ 33 h 570"/>
                  <a:gd name="T36" fmla="*/ 563 w 618"/>
                  <a:gd name="T37" fmla="*/ 47 h 570"/>
                  <a:gd name="T38" fmla="*/ 606 w 618"/>
                  <a:gd name="T39" fmla="*/ 56 h 570"/>
                  <a:gd name="T40" fmla="*/ 608 w 618"/>
                  <a:gd name="T41" fmla="*/ 63 h 570"/>
                  <a:gd name="T42" fmla="*/ 603 w 618"/>
                  <a:gd name="T43" fmla="*/ 72 h 570"/>
                  <a:gd name="T44" fmla="*/ 603 w 618"/>
                  <a:gd name="T45" fmla="*/ 81 h 570"/>
                  <a:gd name="T46" fmla="*/ 606 w 618"/>
                  <a:gd name="T47" fmla="*/ 92 h 570"/>
                  <a:gd name="T48" fmla="*/ 599 w 618"/>
                  <a:gd name="T49" fmla="*/ 122 h 570"/>
                  <a:gd name="T50" fmla="*/ 608 w 618"/>
                  <a:gd name="T51" fmla="*/ 162 h 570"/>
                  <a:gd name="T52" fmla="*/ 584 w 618"/>
                  <a:gd name="T53" fmla="*/ 570 h 570"/>
                  <a:gd name="T54" fmla="*/ 170 w 618"/>
                  <a:gd name="T55" fmla="*/ 428 h 570"/>
                  <a:gd name="T56" fmla="*/ 130 w 618"/>
                  <a:gd name="T57" fmla="*/ 412 h 570"/>
                  <a:gd name="T58" fmla="*/ 94 w 618"/>
                  <a:gd name="T59" fmla="*/ 398 h 570"/>
                  <a:gd name="T60" fmla="*/ 80 w 618"/>
                  <a:gd name="T61" fmla="*/ 368 h 570"/>
                  <a:gd name="T62" fmla="*/ 28 w 618"/>
                  <a:gd name="T63" fmla="*/ 356 h 570"/>
                  <a:gd name="T64" fmla="*/ 2 w 618"/>
                  <a:gd name="T65" fmla="*/ 298 h 570"/>
                  <a:gd name="T66" fmla="*/ 0 w 618"/>
                  <a:gd name="T67" fmla="*/ 290 h 570"/>
                  <a:gd name="T68" fmla="*/ 7 w 618"/>
                  <a:gd name="T69" fmla="*/ 284 h 570"/>
                  <a:gd name="T70" fmla="*/ 19 w 618"/>
                  <a:gd name="T71" fmla="*/ 278 h 570"/>
                  <a:gd name="T72" fmla="*/ 25 w 618"/>
                  <a:gd name="T73" fmla="*/ 269 h 570"/>
                  <a:gd name="T74" fmla="*/ 19 w 618"/>
                  <a:gd name="T75" fmla="*/ 233 h 570"/>
                  <a:gd name="T76" fmla="*/ 20 w 618"/>
                  <a:gd name="T77" fmla="*/ 182 h 570"/>
                  <a:gd name="T78" fmla="*/ 16 w 618"/>
                  <a:gd name="T79" fmla="*/ 137 h 570"/>
                  <a:gd name="T80" fmla="*/ 10 w 618"/>
                  <a:gd name="T81" fmla="*/ 126 h 570"/>
                  <a:gd name="T82" fmla="*/ 11 w 618"/>
                  <a:gd name="T83" fmla="*/ 125 h 570"/>
                  <a:gd name="T84" fmla="*/ 17 w 618"/>
                  <a:gd name="T85" fmla="*/ 120 h 570"/>
                  <a:gd name="T86" fmla="*/ 41 w 618"/>
                  <a:gd name="T87" fmla="*/ 95 h 570"/>
                  <a:gd name="T88" fmla="*/ 43 w 618"/>
                  <a:gd name="T89" fmla="*/ 71 h 570"/>
                  <a:gd name="T90" fmla="*/ 49 w 618"/>
                  <a:gd name="T91" fmla="*/ 60 h 570"/>
                  <a:gd name="T92" fmla="*/ 56 w 618"/>
                  <a:gd name="T93" fmla="*/ 59 h 570"/>
                  <a:gd name="T94" fmla="*/ 73 w 618"/>
                  <a:gd name="T95" fmla="*/ 42 h 570"/>
                  <a:gd name="T96" fmla="*/ 92 w 618"/>
                  <a:gd name="T97" fmla="*/ 25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18" h="570">
                    <a:moveTo>
                      <a:pt x="95" y="0"/>
                    </a:moveTo>
                    <a:lnTo>
                      <a:pt x="98" y="0"/>
                    </a:lnTo>
                    <a:lnTo>
                      <a:pt x="103" y="1"/>
                    </a:lnTo>
                    <a:lnTo>
                      <a:pt x="109" y="4"/>
                    </a:lnTo>
                    <a:lnTo>
                      <a:pt x="119" y="10"/>
                    </a:lnTo>
                    <a:lnTo>
                      <a:pt x="139" y="19"/>
                    </a:lnTo>
                    <a:lnTo>
                      <a:pt x="158" y="22"/>
                    </a:lnTo>
                    <a:lnTo>
                      <a:pt x="179" y="24"/>
                    </a:lnTo>
                    <a:lnTo>
                      <a:pt x="199" y="24"/>
                    </a:lnTo>
                    <a:lnTo>
                      <a:pt x="218" y="27"/>
                    </a:lnTo>
                    <a:lnTo>
                      <a:pt x="237" y="36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38" y="56"/>
                    </a:lnTo>
                    <a:lnTo>
                      <a:pt x="240" y="63"/>
                    </a:lnTo>
                    <a:lnTo>
                      <a:pt x="243" y="69"/>
                    </a:lnTo>
                    <a:lnTo>
                      <a:pt x="252" y="74"/>
                    </a:lnTo>
                    <a:lnTo>
                      <a:pt x="268" y="77"/>
                    </a:lnTo>
                    <a:lnTo>
                      <a:pt x="280" y="78"/>
                    </a:lnTo>
                    <a:lnTo>
                      <a:pt x="292" y="78"/>
                    </a:lnTo>
                    <a:lnTo>
                      <a:pt x="303" y="81"/>
                    </a:lnTo>
                    <a:lnTo>
                      <a:pt x="316" y="90"/>
                    </a:lnTo>
                    <a:lnTo>
                      <a:pt x="331" y="98"/>
                    </a:lnTo>
                    <a:lnTo>
                      <a:pt x="345" y="104"/>
                    </a:lnTo>
                    <a:lnTo>
                      <a:pt x="358" y="108"/>
                    </a:lnTo>
                    <a:lnTo>
                      <a:pt x="372" y="111"/>
                    </a:lnTo>
                    <a:lnTo>
                      <a:pt x="385" y="113"/>
                    </a:lnTo>
                    <a:lnTo>
                      <a:pt x="397" y="111"/>
                    </a:lnTo>
                    <a:lnTo>
                      <a:pt x="409" y="107"/>
                    </a:lnTo>
                    <a:lnTo>
                      <a:pt x="417" y="95"/>
                    </a:lnTo>
                    <a:lnTo>
                      <a:pt x="417" y="87"/>
                    </a:lnTo>
                    <a:lnTo>
                      <a:pt x="414" y="78"/>
                    </a:lnTo>
                    <a:lnTo>
                      <a:pt x="409" y="69"/>
                    </a:lnTo>
                    <a:lnTo>
                      <a:pt x="408" y="62"/>
                    </a:lnTo>
                    <a:lnTo>
                      <a:pt x="409" y="54"/>
                    </a:lnTo>
                    <a:lnTo>
                      <a:pt x="417" y="45"/>
                    </a:lnTo>
                    <a:lnTo>
                      <a:pt x="423" y="37"/>
                    </a:lnTo>
                    <a:lnTo>
                      <a:pt x="430" y="27"/>
                    </a:lnTo>
                    <a:lnTo>
                      <a:pt x="438" y="22"/>
                    </a:lnTo>
                    <a:lnTo>
                      <a:pt x="447" y="18"/>
                    </a:lnTo>
                    <a:lnTo>
                      <a:pt x="456" y="15"/>
                    </a:lnTo>
                    <a:lnTo>
                      <a:pt x="474" y="12"/>
                    </a:lnTo>
                    <a:lnTo>
                      <a:pt x="492" y="12"/>
                    </a:lnTo>
                    <a:lnTo>
                      <a:pt x="510" y="15"/>
                    </a:lnTo>
                    <a:lnTo>
                      <a:pt x="513" y="15"/>
                    </a:lnTo>
                    <a:lnTo>
                      <a:pt x="518" y="16"/>
                    </a:lnTo>
                    <a:lnTo>
                      <a:pt x="521" y="18"/>
                    </a:lnTo>
                    <a:lnTo>
                      <a:pt x="524" y="21"/>
                    </a:lnTo>
                    <a:lnTo>
                      <a:pt x="527" y="25"/>
                    </a:lnTo>
                    <a:lnTo>
                      <a:pt x="528" y="30"/>
                    </a:lnTo>
                    <a:lnTo>
                      <a:pt x="530" y="31"/>
                    </a:lnTo>
                    <a:lnTo>
                      <a:pt x="531" y="33"/>
                    </a:lnTo>
                    <a:lnTo>
                      <a:pt x="534" y="33"/>
                    </a:lnTo>
                    <a:lnTo>
                      <a:pt x="539" y="33"/>
                    </a:lnTo>
                    <a:lnTo>
                      <a:pt x="542" y="33"/>
                    </a:lnTo>
                    <a:lnTo>
                      <a:pt x="543" y="34"/>
                    </a:lnTo>
                    <a:lnTo>
                      <a:pt x="563" y="47"/>
                    </a:lnTo>
                    <a:lnTo>
                      <a:pt x="582" y="53"/>
                    </a:lnTo>
                    <a:lnTo>
                      <a:pt x="605" y="56"/>
                    </a:lnTo>
                    <a:lnTo>
                      <a:pt x="606" y="56"/>
                    </a:lnTo>
                    <a:lnTo>
                      <a:pt x="608" y="59"/>
                    </a:lnTo>
                    <a:lnTo>
                      <a:pt x="608" y="60"/>
                    </a:lnTo>
                    <a:lnTo>
                      <a:pt x="608" y="63"/>
                    </a:lnTo>
                    <a:lnTo>
                      <a:pt x="608" y="66"/>
                    </a:lnTo>
                    <a:lnTo>
                      <a:pt x="606" y="69"/>
                    </a:lnTo>
                    <a:lnTo>
                      <a:pt x="603" y="72"/>
                    </a:lnTo>
                    <a:lnTo>
                      <a:pt x="602" y="74"/>
                    </a:lnTo>
                    <a:lnTo>
                      <a:pt x="603" y="77"/>
                    </a:lnTo>
                    <a:lnTo>
                      <a:pt x="603" y="81"/>
                    </a:lnTo>
                    <a:lnTo>
                      <a:pt x="605" y="84"/>
                    </a:lnTo>
                    <a:lnTo>
                      <a:pt x="606" y="89"/>
                    </a:lnTo>
                    <a:lnTo>
                      <a:pt x="606" y="92"/>
                    </a:lnTo>
                    <a:lnTo>
                      <a:pt x="606" y="95"/>
                    </a:lnTo>
                    <a:lnTo>
                      <a:pt x="600" y="108"/>
                    </a:lnTo>
                    <a:lnTo>
                      <a:pt x="599" y="122"/>
                    </a:lnTo>
                    <a:lnTo>
                      <a:pt x="602" y="135"/>
                    </a:lnTo>
                    <a:lnTo>
                      <a:pt x="605" y="149"/>
                    </a:lnTo>
                    <a:lnTo>
                      <a:pt x="608" y="162"/>
                    </a:lnTo>
                    <a:lnTo>
                      <a:pt x="618" y="547"/>
                    </a:lnTo>
                    <a:lnTo>
                      <a:pt x="581" y="549"/>
                    </a:lnTo>
                    <a:lnTo>
                      <a:pt x="584" y="570"/>
                    </a:lnTo>
                    <a:lnTo>
                      <a:pt x="253" y="403"/>
                    </a:lnTo>
                    <a:lnTo>
                      <a:pt x="179" y="445"/>
                    </a:lnTo>
                    <a:lnTo>
                      <a:pt x="170" y="428"/>
                    </a:lnTo>
                    <a:lnTo>
                      <a:pt x="157" y="416"/>
                    </a:lnTo>
                    <a:lnTo>
                      <a:pt x="143" y="412"/>
                    </a:lnTo>
                    <a:lnTo>
                      <a:pt x="130" y="412"/>
                    </a:lnTo>
                    <a:lnTo>
                      <a:pt x="116" y="410"/>
                    </a:lnTo>
                    <a:lnTo>
                      <a:pt x="104" y="407"/>
                    </a:lnTo>
                    <a:lnTo>
                      <a:pt x="94" y="398"/>
                    </a:lnTo>
                    <a:lnTo>
                      <a:pt x="89" y="388"/>
                    </a:lnTo>
                    <a:lnTo>
                      <a:pt x="85" y="377"/>
                    </a:lnTo>
                    <a:lnTo>
                      <a:pt x="80" y="368"/>
                    </a:lnTo>
                    <a:lnTo>
                      <a:pt x="71" y="362"/>
                    </a:lnTo>
                    <a:lnTo>
                      <a:pt x="50" y="358"/>
                    </a:lnTo>
                    <a:lnTo>
                      <a:pt x="28" y="356"/>
                    </a:lnTo>
                    <a:lnTo>
                      <a:pt x="25" y="335"/>
                    </a:lnTo>
                    <a:lnTo>
                      <a:pt x="16" y="316"/>
                    </a:lnTo>
                    <a:lnTo>
                      <a:pt x="2" y="298"/>
                    </a:lnTo>
                    <a:lnTo>
                      <a:pt x="0" y="296"/>
                    </a:lnTo>
                    <a:lnTo>
                      <a:pt x="0" y="293"/>
                    </a:lnTo>
                    <a:lnTo>
                      <a:pt x="0" y="290"/>
                    </a:lnTo>
                    <a:lnTo>
                      <a:pt x="0" y="289"/>
                    </a:lnTo>
                    <a:lnTo>
                      <a:pt x="2" y="287"/>
                    </a:lnTo>
                    <a:lnTo>
                      <a:pt x="7" y="284"/>
                    </a:lnTo>
                    <a:lnTo>
                      <a:pt x="11" y="283"/>
                    </a:lnTo>
                    <a:lnTo>
                      <a:pt x="16" y="280"/>
                    </a:lnTo>
                    <a:lnTo>
                      <a:pt x="19" y="278"/>
                    </a:lnTo>
                    <a:lnTo>
                      <a:pt x="22" y="275"/>
                    </a:lnTo>
                    <a:lnTo>
                      <a:pt x="23" y="272"/>
                    </a:lnTo>
                    <a:lnTo>
                      <a:pt x="25" y="269"/>
                    </a:lnTo>
                    <a:lnTo>
                      <a:pt x="23" y="266"/>
                    </a:lnTo>
                    <a:lnTo>
                      <a:pt x="19" y="249"/>
                    </a:lnTo>
                    <a:lnTo>
                      <a:pt x="19" y="233"/>
                    </a:lnTo>
                    <a:lnTo>
                      <a:pt x="22" y="218"/>
                    </a:lnTo>
                    <a:lnTo>
                      <a:pt x="22" y="203"/>
                    </a:lnTo>
                    <a:lnTo>
                      <a:pt x="20" y="182"/>
                    </a:lnTo>
                    <a:lnTo>
                      <a:pt x="22" y="161"/>
                    </a:lnTo>
                    <a:lnTo>
                      <a:pt x="17" y="140"/>
                    </a:lnTo>
                    <a:lnTo>
                      <a:pt x="16" y="137"/>
                    </a:lnTo>
                    <a:lnTo>
                      <a:pt x="14" y="134"/>
                    </a:lnTo>
                    <a:lnTo>
                      <a:pt x="13" y="129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1" y="125"/>
                    </a:lnTo>
                    <a:lnTo>
                      <a:pt x="13" y="123"/>
                    </a:lnTo>
                    <a:lnTo>
                      <a:pt x="14" y="122"/>
                    </a:lnTo>
                    <a:lnTo>
                      <a:pt x="17" y="120"/>
                    </a:lnTo>
                    <a:lnTo>
                      <a:pt x="22" y="120"/>
                    </a:lnTo>
                    <a:lnTo>
                      <a:pt x="28" y="120"/>
                    </a:lnTo>
                    <a:lnTo>
                      <a:pt x="41" y="95"/>
                    </a:lnTo>
                    <a:lnTo>
                      <a:pt x="43" y="86"/>
                    </a:lnTo>
                    <a:lnTo>
                      <a:pt x="44" y="78"/>
                    </a:lnTo>
                    <a:lnTo>
                      <a:pt x="43" y="71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9" y="60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67" y="43"/>
                    </a:lnTo>
                    <a:lnTo>
                      <a:pt x="68" y="43"/>
                    </a:lnTo>
                    <a:lnTo>
                      <a:pt x="73" y="42"/>
                    </a:lnTo>
                    <a:lnTo>
                      <a:pt x="80" y="39"/>
                    </a:lnTo>
                    <a:lnTo>
                      <a:pt x="86" y="33"/>
                    </a:lnTo>
                    <a:lnTo>
                      <a:pt x="92" y="25"/>
                    </a:lnTo>
                    <a:lnTo>
                      <a:pt x="95" y="15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0" name="Freeform 73"/>
              <p:cNvSpPr>
                <a:spLocks/>
              </p:cNvSpPr>
              <p:nvPr/>
            </p:nvSpPr>
            <p:spPr bwMode="gray">
              <a:xfrm>
                <a:off x="4240" y="1469"/>
                <a:ext cx="413" cy="377"/>
              </a:xfrm>
              <a:custGeom>
                <a:avLst/>
                <a:gdLst>
                  <a:gd name="T0" fmla="*/ 4 w 446"/>
                  <a:gd name="T1" fmla="*/ 91 h 408"/>
                  <a:gd name="T2" fmla="*/ 0 w 446"/>
                  <a:gd name="T3" fmla="*/ 51 h 408"/>
                  <a:gd name="T4" fmla="*/ 6 w 446"/>
                  <a:gd name="T5" fmla="*/ 39 h 408"/>
                  <a:gd name="T6" fmla="*/ 7 w 446"/>
                  <a:gd name="T7" fmla="*/ 33 h 408"/>
                  <a:gd name="T8" fmla="*/ 3 w 446"/>
                  <a:gd name="T9" fmla="*/ 19 h 408"/>
                  <a:gd name="T10" fmla="*/ 3 w 446"/>
                  <a:gd name="T11" fmla="*/ 13 h 408"/>
                  <a:gd name="T12" fmla="*/ 7 w 446"/>
                  <a:gd name="T13" fmla="*/ 4 h 408"/>
                  <a:gd name="T14" fmla="*/ 16 w 446"/>
                  <a:gd name="T15" fmla="*/ 10 h 408"/>
                  <a:gd name="T16" fmla="*/ 42 w 446"/>
                  <a:gd name="T17" fmla="*/ 0 h 408"/>
                  <a:gd name="T18" fmla="*/ 75 w 446"/>
                  <a:gd name="T19" fmla="*/ 10 h 408"/>
                  <a:gd name="T20" fmla="*/ 92 w 446"/>
                  <a:gd name="T21" fmla="*/ 18 h 408"/>
                  <a:gd name="T22" fmla="*/ 143 w 446"/>
                  <a:gd name="T23" fmla="*/ 25 h 408"/>
                  <a:gd name="T24" fmla="*/ 153 w 446"/>
                  <a:gd name="T25" fmla="*/ 30 h 408"/>
                  <a:gd name="T26" fmla="*/ 164 w 446"/>
                  <a:gd name="T27" fmla="*/ 33 h 408"/>
                  <a:gd name="T28" fmla="*/ 173 w 446"/>
                  <a:gd name="T29" fmla="*/ 28 h 408"/>
                  <a:gd name="T30" fmla="*/ 179 w 446"/>
                  <a:gd name="T31" fmla="*/ 24 h 408"/>
                  <a:gd name="T32" fmla="*/ 185 w 446"/>
                  <a:gd name="T33" fmla="*/ 21 h 408"/>
                  <a:gd name="T34" fmla="*/ 198 w 446"/>
                  <a:gd name="T35" fmla="*/ 12 h 408"/>
                  <a:gd name="T36" fmla="*/ 242 w 446"/>
                  <a:gd name="T37" fmla="*/ 1 h 408"/>
                  <a:gd name="T38" fmla="*/ 258 w 446"/>
                  <a:gd name="T39" fmla="*/ 6 h 408"/>
                  <a:gd name="T40" fmla="*/ 276 w 446"/>
                  <a:gd name="T41" fmla="*/ 18 h 408"/>
                  <a:gd name="T42" fmla="*/ 284 w 446"/>
                  <a:gd name="T43" fmla="*/ 28 h 408"/>
                  <a:gd name="T44" fmla="*/ 281 w 446"/>
                  <a:gd name="T45" fmla="*/ 37 h 408"/>
                  <a:gd name="T46" fmla="*/ 290 w 446"/>
                  <a:gd name="T47" fmla="*/ 52 h 408"/>
                  <a:gd name="T48" fmla="*/ 291 w 446"/>
                  <a:gd name="T49" fmla="*/ 67 h 408"/>
                  <a:gd name="T50" fmla="*/ 288 w 446"/>
                  <a:gd name="T51" fmla="*/ 76 h 408"/>
                  <a:gd name="T52" fmla="*/ 296 w 446"/>
                  <a:gd name="T53" fmla="*/ 85 h 408"/>
                  <a:gd name="T54" fmla="*/ 307 w 446"/>
                  <a:gd name="T55" fmla="*/ 108 h 408"/>
                  <a:gd name="T56" fmla="*/ 316 w 446"/>
                  <a:gd name="T57" fmla="*/ 123 h 408"/>
                  <a:gd name="T58" fmla="*/ 325 w 446"/>
                  <a:gd name="T59" fmla="*/ 130 h 408"/>
                  <a:gd name="T60" fmla="*/ 340 w 446"/>
                  <a:gd name="T61" fmla="*/ 150 h 408"/>
                  <a:gd name="T62" fmla="*/ 347 w 446"/>
                  <a:gd name="T63" fmla="*/ 168 h 408"/>
                  <a:gd name="T64" fmla="*/ 352 w 446"/>
                  <a:gd name="T65" fmla="*/ 174 h 408"/>
                  <a:gd name="T66" fmla="*/ 361 w 446"/>
                  <a:gd name="T67" fmla="*/ 183 h 408"/>
                  <a:gd name="T68" fmla="*/ 362 w 446"/>
                  <a:gd name="T69" fmla="*/ 192 h 408"/>
                  <a:gd name="T70" fmla="*/ 374 w 446"/>
                  <a:gd name="T71" fmla="*/ 218 h 408"/>
                  <a:gd name="T72" fmla="*/ 409 w 446"/>
                  <a:gd name="T73" fmla="*/ 273 h 408"/>
                  <a:gd name="T74" fmla="*/ 437 w 446"/>
                  <a:gd name="T75" fmla="*/ 306 h 408"/>
                  <a:gd name="T76" fmla="*/ 440 w 446"/>
                  <a:gd name="T77" fmla="*/ 311 h 408"/>
                  <a:gd name="T78" fmla="*/ 437 w 446"/>
                  <a:gd name="T79" fmla="*/ 323 h 408"/>
                  <a:gd name="T80" fmla="*/ 446 w 446"/>
                  <a:gd name="T81" fmla="*/ 345 h 408"/>
                  <a:gd name="T82" fmla="*/ 436 w 446"/>
                  <a:gd name="T83" fmla="*/ 354 h 408"/>
                  <a:gd name="T84" fmla="*/ 427 w 446"/>
                  <a:gd name="T85" fmla="*/ 362 h 408"/>
                  <a:gd name="T86" fmla="*/ 422 w 446"/>
                  <a:gd name="T87" fmla="*/ 360 h 408"/>
                  <a:gd name="T88" fmla="*/ 416 w 446"/>
                  <a:gd name="T89" fmla="*/ 365 h 408"/>
                  <a:gd name="T90" fmla="*/ 413 w 446"/>
                  <a:gd name="T91" fmla="*/ 375 h 408"/>
                  <a:gd name="T92" fmla="*/ 400 w 446"/>
                  <a:gd name="T93" fmla="*/ 386 h 408"/>
                  <a:gd name="T94" fmla="*/ 386 w 446"/>
                  <a:gd name="T95" fmla="*/ 395 h 408"/>
                  <a:gd name="T96" fmla="*/ 370 w 446"/>
                  <a:gd name="T97" fmla="*/ 408 h 408"/>
                  <a:gd name="T98" fmla="*/ 293 w 446"/>
                  <a:gd name="T99" fmla="*/ 398 h 408"/>
                  <a:gd name="T100" fmla="*/ 282 w 446"/>
                  <a:gd name="T101" fmla="*/ 389 h 408"/>
                  <a:gd name="T102" fmla="*/ 18 w 446"/>
                  <a:gd name="T103" fmla="*/ 40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6" h="408">
                    <a:moveTo>
                      <a:pt x="9" y="103"/>
                    </a:moveTo>
                    <a:lnTo>
                      <a:pt x="7" y="100"/>
                    </a:lnTo>
                    <a:lnTo>
                      <a:pt x="4" y="91"/>
                    </a:lnTo>
                    <a:lnTo>
                      <a:pt x="1" y="78"/>
                    </a:lnTo>
                    <a:lnTo>
                      <a:pt x="0" y="64"/>
                    </a:lnTo>
                    <a:lnTo>
                      <a:pt x="0" y="51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7" y="33"/>
                    </a:lnTo>
                    <a:lnTo>
                      <a:pt x="7" y="28"/>
                    </a:lnTo>
                    <a:lnTo>
                      <a:pt x="6" y="24"/>
                    </a:lnTo>
                    <a:lnTo>
                      <a:pt x="3" y="19"/>
                    </a:lnTo>
                    <a:lnTo>
                      <a:pt x="3" y="18"/>
                    </a:lnTo>
                    <a:lnTo>
                      <a:pt x="3" y="16"/>
                    </a:lnTo>
                    <a:lnTo>
                      <a:pt x="3" y="13"/>
                    </a:lnTo>
                    <a:lnTo>
                      <a:pt x="4" y="9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16" y="10"/>
                    </a:lnTo>
                    <a:lnTo>
                      <a:pt x="24" y="9"/>
                    </a:lnTo>
                    <a:lnTo>
                      <a:pt x="33" y="3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64" y="4"/>
                    </a:lnTo>
                    <a:lnTo>
                      <a:pt x="75" y="10"/>
                    </a:lnTo>
                    <a:lnTo>
                      <a:pt x="87" y="13"/>
                    </a:lnTo>
                    <a:lnTo>
                      <a:pt x="89" y="15"/>
                    </a:lnTo>
                    <a:lnTo>
                      <a:pt x="92" y="18"/>
                    </a:lnTo>
                    <a:lnTo>
                      <a:pt x="95" y="19"/>
                    </a:lnTo>
                    <a:lnTo>
                      <a:pt x="119" y="22"/>
                    </a:lnTo>
                    <a:lnTo>
                      <a:pt x="143" y="25"/>
                    </a:lnTo>
                    <a:lnTo>
                      <a:pt x="146" y="27"/>
                    </a:lnTo>
                    <a:lnTo>
                      <a:pt x="149" y="28"/>
                    </a:lnTo>
                    <a:lnTo>
                      <a:pt x="153" y="30"/>
                    </a:lnTo>
                    <a:lnTo>
                      <a:pt x="156" y="33"/>
                    </a:lnTo>
                    <a:lnTo>
                      <a:pt x="159" y="33"/>
                    </a:lnTo>
                    <a:lnTo>
                      <a:pt x="164" y="33"/>
                    </a:lnTo>
                    <a:lnTo>
                      <a:pt x="167" y="31"/>
                    </a:lnTo>
                    <a:lnTo>
                      <a:pt x="170" y="30"/>
                    </a:lnTo>
                    <a:lnTo>
                      <a:pt x="173" y="28"/>
                    </a:lnTo>
                    <a:lnTo>
                      <a:pt x="174" y="25"/>
                    </a:lnTo>
                    <a:lnTo>
                      <a:pt x="176" y="24"/>
                    </a:lnTo>
                    <a:lnTo>
                      <a:pt x="179" y="24"/>
                    </a:lnTo>
                    <a:lnTo>
                      <a:pt x="180" y="22"/>
                    </a:lnTo>
                    <a:lnTo>
                      <a:pt x="183" y="22"/>
                    </a:lnTo>
                    <a:lnTo>
                      <a:pt x="185" y="21"/>
                    </a:lnTo>
                    <a:lnTo>
                      <a:pt x="189" y="19"/>
                    </a:lnTo>
                    <a:lnTo>
                      <a:pt x="194" y="15"/>
                    </a:lnTo>
                    <a:lnTo>
                      <a:pt x="198" y="12"/>
                    </a:lnTo>
                    <a:lnTo>
                      <a:pt x="212" y="4"/>
                    </a:lnTo>
                    <a:lnTo>
                      <a:pt x="227" y="1"/>
                    </a:lnTo>
                    <a:lnTo>
                      <a:pt x="242" y="1"/>
                    </a:lnTo>
                    <a:lnTo>
                      <a:pt x="248" y="1"/>
                    </a:lnTo>
                    <a:lnTo>
                      <a:pt x="252" y="3"/>
                    </a:lnTo>
                    <a:lnTo>
                      <a:pt x="258" y="6"/>
                    </a:lnTo>
                    <a:lnTo>
                      <a:pt x="264" y="10"/>
                    </a:lnTo>
                    <a:lnTo>
                      <a:pt x="270" y="13"/>
                    </a:lnTo>
                    <a:lnTo>
                      <a:pt x="276" y="18"/>
                    </a:lnTo>
                    <a:lnTo>
                      <a:pt x="279" y="21"/>
                    </a:lnTo>
                    <a:lnTo>
                      <a:pt x="281" y="24"/>
                    </a:lnTo>
                    <a:lnTo>
                      <a:pt x="284" y="28"/>
                    </a:lnTo>
                    <a:lnTo>
                      <a:pt x="284" y="33"/>
                    </a:lnTo>
                    <a:lnTo>
                      <a:pt x="282" y="34"/>
                    </a:lnTo>
                    <a:lnTo>
                      <a:pt x="281" y="37"/>
                    </a:lnTo>
                    <a:lnTo>
                      <a:pt x="281" y="40"/>
                    </a:lnTo>
                    <a:lnTo>
                      <a:pt x="285" y="46"/>
                    </a:lnTo>
                    <a:lnTo>
                      <a:pt x="290" y="52"/>
                    </a:lnTo>
                    <a:lnTo>
                      <a:pt x="294" y="58"/>
                    </a:lnTo>
                    <a:lnTo>
                      <a:pt x="293" y="64"/>
                    </a:lnTo>
                    <a:lnTo>
                      <a:pt x="291" y="67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8" y="76"/>
                    </a:lnTo>
                    <a:lnTo>
                      <a:pt x="290" y="79"/>
                    </a:lnTo>
                    <a:lnTo>
                      <a:pt x="293" y="84"/>
                    </a:lnTo>
                    <a:lnTo>
                      <a:pt x="296" y="85"/>
                    </a:lnTo>
                    <a:lnTo>
                      <a:pt x="299" y="88"/>
                    </a:lnTo>
                    <a:lnTo>
                      <a:pt x="300" y="93"/>
                    </a:lnTo>
                    <a:lnTo>
                      <a:pt x="307" y="108"/>
                    </a:lnTo>
                    <a:lnTo>
                      <a:pt x="314" y="123"/>
                    </a:lnTo>
                    <a:lnTo>
                      <a:pt x="314" y="123"/>
                    </a:lnTo>
                    <a:lnTo>
                      <a:pt x="316" y="123"/>
                    </a:lnTo>
                    <a:lnTo>
                      <a:pt x="317" y="123"/>
                    </a:lnTo>
                    <a:lnTo>
                      <a:pt x="317" y="124"/>
                    </a:lnTo>
                    <a:lnTo>
                      <a:pt x="325" y="130"/>
                    </a:lnTo>
                    <a:lnTo>
                      <a:pt x="332" y="138"/>
                    </a:lnTo>
                    <a:lnTo>
                      <a:pt x="337" y="145"/>
                    </a:lnTo>
                    <a:lnTo>
                      <a:pt x="340" y="150"/>
                    </a:lnTo>
                    <a:lnTo>
                      <a:pt x="341" y="156"/>
                    </a:lnTo>
                    <a:lnTo>
                      <a:pt x="344" y="162"/>
                    </a:lnTo>
                    <a:lnTo>
                      <a:pt x="347" y="168"/>
                    </a:lnTo>
                    <a:lnTo>
                      <a:pt x="349" y="169"/>
                    </a:lnTo>
                    <a:lnTo>
                      <a:pt x="350" y="171"/>
                    </a:lnTo>
                    <a:lnTo>
                      <a:pt x="352" y="174"/>
                    </a:lnTo>
                    <a:lnTo>
                      <a:pt x="355" y="177"/>
                    </a:lnTo>
                    <a:lnTo>
                      <a:pt x="358" y="180"/>
                    </a:lnTo>
                    <a:lnTo>
                      <a:pt x="361" y="183"/>
                    </a:lnTo>
                    <a:lnTo>
                      <a:pt x="362" y="187"/>
                    </a:lnTo>
                    <a:lnTo>
                      <a:pt x="362" y="189"/>
                    </a:lnTo>
                    <a:lnTo>
                      <a:pt x="362" y="192"/>
                    </a:lnTo>
                    <a:lnTo>
                      <a:pt x="361" y="195"/>
                    </a:lnTo>
                    <a:lnTo>
                      <a:pt x="362" y="198"/>
                    </a:lnTo>
                    <a:lnTo>
                      <a:pt x="374" y="218"/>
                    </a:lnTo>
                    <a:lnTo>
                      <a:pt x="388" y="236"/>
                    </a:lnTo>
                    <a:lnTo>
                      <a:pt x="400" y="255"/>
                    </a:lnTo>
                    <a:lnTo>
                      <a:pt x="409" y="273"/>
                    </a:lnTo>
                    <a:lnTo>
                      <a:pt x="421" y="290"/>
                    </a:lnTo>
                    <a:lnTo>
                      <a:pt x="436" y="305"/>
                    </a:lnTo>
                    <a:lnTo>
                      <a:pt x="437" y="306"/>
                    </a:lnTo>
                    <a:lnTo>
                      <a:pt x="440" y="308"/>
                    </a:lnTo>
                    <a:lnTo>
                      <a:pt x="443" y="308"/>
                    </a:lnTo>
                    <a:lnTo>
                      <a:pt x="440" y="311"/>
                    </a:lnTo>
                    <a:lnTo>
                      <a:pt x="439" y="315"/>
                    </a:lnTo>
                    <a:lnTo>
                      <a:pt x="437" y="320"/>
                    </a:lnTo>
                    <a:lnTo>
                      <a:pt x="437" y="323"/>
                    </a:lnTo>
                    <a:lnTo>
                      <a:pt x="440" y="330"/>
                    </a:lnTo>
                    <a:lnTo>
                      <a:pt x="445" y="339"/>
                    </a:lnTo>
                    <a:lnTo>
                      <a:pt x="446" y="345"/>
                    </a:lnTo>
                    <a:lnTo>
                      <a:pt x="446" y="348"/>
                    </a:lnTo>
                    <a:lnTo>
                      <a:pt x="442" y="351"/>
                    </a:lnTo>
                    <a:lnTo>
                      <a:pt x="436" y="354"/>
                    </a:lnTo>
                    <a:lnTo>
                      <a:pt x="431" y="359"/>
                    </a:lnTo>
                    <a:lnTo>
                      <a:pt x="427" y="362"/>
                    </a:lnTo>
                    <a:lnTo>
                      <a:pt x="427" y="362"/>
                    </a:lnTo>
                    <a:lnTo>
                      <a:pt x="425" y="360"/>
                    </a:lnTo>
                    <a:lnTo>
                      <a:pt x="424" y="360"/>
                    </a:lnTo>
                    <a:lnTo>
                      <a:pt x="422" y="360"/>
                    </a:lnTo>
                    <a:lnTo>
                      <a:pt x="419" y="360"/>
                    </a:lnTo>
                    <a:lnTo>
                      <a:pt x="418" y="362"/>
                    </a:lnTo>
                    <a:lnTo>
                      <a:pt x="416" y="365"/>
                    </a:lnTo>
                    <a:lnTo>
                      <a:pt x="415" y="368"/>
                    </a:lnTo>
                    <a:lnTo>
                      <a:pt x="413" y="374"/>
                    </a:lnTo>
                    <a:lnTo>
                      <a:pt x="413" y="375"/>
                    </a:lnTo>
                    <a:lnTo>
                      <a:pt x="412" y="380"/>
                    </a:lnTo>
                    <a:lnTo>
                      <a:pt x="407" y="383"/>
                    </a:lnTo>
                    <a:lnTo>
                      <a:pt x="400" y="386"/>
                    </a:lnTo>
                    <a:lnTo>
                      <a:pt x="389" y="387"/>
                    </a:lnTo>
                    <a:lnTo>
                      <a:pt x="388" y="390"/>
                    </a:lnTo>
                    <a:lnTo>
                      <a:pt x="386" y="395"/>
                    </a:lnTo>
                    <a:lnTo>
                      <a:pt x="383" y="401"/>
                    </a:lnTo>
                    <a:lnTo>
                      <a:pt x="377" y="405"/>
                    </a:lnTo>
                    <a:lnTo>
                      <a:pt x="370" y="408"/>
                    </a:lnTo>
                    <a:lnTo>
                      <a:pt x="359" y="407"/>
                    </a:lnTo>
                    <a:lnTo>
                      <a:pt x="347" y="398"/>
                    </a:lnTo>
                    <a:lnTo>
                      <a:pt x="293" y="398"/>
                    </a:lnTo>
                    <a:lnTo>
                      <a:pt x="291" y="396"/>
                    </a:lnTo>
                    <a:lnTo>
                      <a:pt x="288" y="392"/>
                    </a:lnTo>
                    <a:lnTo>
                      <a:pt x="282" y="389"/>
                    </a:lnTo>
                    <a:lnTo>
                      <a:pt x="276" y="390"/>
                    </a:lnTo>
                    <a:lnTo>
                      <a:pt x="267" y="399"/>
                    </a:lnTo>
                    <a:lnTo>
                      <a:pt x="18" y="405"/>
                    </a:lnTo>
                    <a:lnTo>
                      <a:pt x="9" y="10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1" name="Freeform 74"/>
              <p:cNvSpPr>
                <a:spLocks/>
              </p:cNvSpPr>
              <p:nvPr/>
            </p:nvSpPr>
            <p:spPr bwMode="gray">
              <a:xfrm>
                <a:off x="2697" y="1574"/>
                <a:ext cx="344" cy="258"/>
              </a:xfrm>
              <a:custGeom>
                <a:avLst/>
                <a:gdLst>
                  <a:gd name="T0" fmla="*/ 371 w 371"/>
                  <a:gd name="T1" fmla="*/ 90 h 278"/>
                  <a:gd name="T2" fmla="*/ 214 w 371"/>
                  <a:gd name="T3" fmla="*/ 189 h 278"/>
                  <a:gd name="T4" fmla="*/ 199 w 371"/>
                  <a:gd name="T5" fmla="*/ 192 h 278"/>
                  <a:gd name="T6" fmla="*/ 173 w 371"/>
                  <a:gd name="T7" fmla="*/ 203 h 278"/>
                  <a:gd name="T8" fmla="*/ 164 w 371"/>
                  <a:gd name="T9" fmla="*/ 278 h 278"/>
                  <a:gd name="T10" fmla="*/ 2 w 371"/>
                  <a:gd name="T11" fmla="*/ 263 h 278"/>
                  <a:gd name="T12" fmla="*/ 8 w 371"/>
                  <a:gd name="T13" fmla="*/ 242 h 278"/>
                  <a:gd name="T14" fmla="*/ 29 w 371"/>
                  <a:gd name="T15" fmla="*/ 221 h 278"/>
                  <a:gd name="T16" fmla="*/ 36 w 371"/>
                  <a:gd name="T17" fmla="*/ 209 h 278"/>
                  <a:gd name="T18" fmla="*/ 51 w 371"/>
                  <a:gd name="T19" fmla="*/ 182 h 278"/>
                  <a:gd name="T20" fmla="*/ 71 w 371"/>
                  <a:gd name="T21" fmla="*/ 156 h 278"/>
                  <a:gd name="T22" fmla="*/ 83 w 371"/>
                  <a:gd name="T23" fmla="*/ 146 h 278"/>
                  <a:gd name="T24" fmla="*/ 98 w 371"/>
                  <a:gd name="T25" fmla="*/ 137 h 278"/>
                  <a:gd name="T26" fmla="*/ 113 w 371"/>
                  <a:gd name="T27" fmla="*/ 120 h 278"/>
                  <a:gd name="T28" fmla="*/ 114 w 371"/>
                  <a:gd name="T29" fmla="*/ 108 h 278"/>
                  <a:gd name="T30" fmla="*/ 116 w 371"/>
                  <a:gd name="T31" fmla="*/ 104 h 278"/>
                  <a:gd name="T32" fmla="*/ 119 w 371"/>
                  <a:gd name="T33" fmla="*/ 101 h 278"/>
                  <a:gd name="T34" fmla="*/ 120 w 371"/>
                  <a:gd name="T35" fmla="*/ 99 h 278"/>
                  <a:gd name="T36" fmla="*/ 122 w 371"/>
                  <a:gd name="T37" fmla="*/ 91 h 278"/>
                  <a:gd name="T38" fmla="*/ 123 w 371"/>
                  <a:gd name="T39" fmla="*/ 84 h 278"/>
                  <a:gd name="T40" fmla="*/ 126 w 371"/>
                  <a:gd name="T41" fmla="*/ 81 h 278"/>
                  <a:gd name="T42" fmla="*/ 131 w 371"/>
                  <a:gd name="T43" fmla="*/ 78 h 278"/>
                  <a:gd name="T44" fmla="*/ 137 w 371"/>
                  <a:gd name="T45" fmla="*/ 70 h 278"/>
                  <a:gd name="T46" fmla="*/ 138 w 371"/>
                  <a:gd name="T47" fmla="*/ 66 h 278"/>
                  <a:gd name="T48" fmla="*/ 138 w 371"/>
                  <a:gd name="T49" fmla="*/ 63 h 278"/>
                  <a:gd name="T50" fmla="*/ 140 w 371"/>
                  <a:gd name="T51" fmla="*/ 60 h 278"/>
                  <a:gd name="T52" fmla="*/ 144 w 371"/>
                  <a:gd name="T53" fmla="*/ 57 h 278"/>
                  <a:gd name="T54" fmla="*/ 152 w 371"/>
                  <a:gd name="T55" fmla="*/ 54 h 278"/>
                  <a:gd name="T56" fmla="*/ 156 w 371"/>
                  <a:gd name="T57" fmla="*/ 51 h 278"/>
                  <a:gd name="T58" fmla="*/ 174 w 371"/>
                  <a:gd name="T59" fmla="*/ 43 h 278"/>
                  <a:gd name="T60" fmla="*/ 188 w 371"/>
                  <a:gd name="T61" fmla="*/ 27 h 278"/>
                  <a:gd name="T62" fmla="*/ 199 w 371"/>
                  <a:gd name="T63" fmla="*/ 13 h 278"/>
                  <a:gd name="T64" fmla="*/ 202 w 371"/>
                  <a:gd name="T65" fmla="*/ 6 h 278"/>
                  <a:gd name="T66" fmla="*/ 205 w 371"/>
                  <a:gd name="T67" fmla="*/ 1 h 278"/>
                  <a:gd name="T68" fmla="*/ 208 w 371"/>
                  <a:gd name="T69" fmla="*/ 0 h 278"/>
                  <a:gd name="T70" fmla="*/ 212 w 371"/>
                  <a:gd name="T71" fmla="*/ 0 h 278"/>
                  <a:gd name="T72" fmla="*/ 371 w 371"/>
                  <a:gd name="T73" fmla="*/ 1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1" h="278">
                    <a:moveTo>
                      <a:pt x="371" y="40"/>
                    </a:moveTo>
                    <a:lnTo>
                      <a:pt x="371" y="90"/>
                    </a:lnTo>
                    <a:lnTo>
                      <a:pt x="232" y="79"/>
                    </a:lnTo>
                    <a:lnTo>
                      <a:pt x="214" y="189"/>
                    </a:lnTo>
                    <a:lnTo>
                      <a:pt x="209" y="189"/>
                    </a:lnTo>
                    <a:lnTo>
                      <a:pt x="199" y="192"/>
                    </a:lnTo>
                    <a:lnTo>
                      <a:pt x="187" y="195"/>
                    </a:lnTo>
                    <a:lnTo>
                      <a:pt x="173" y="203"/>
                    </a:lnTo>
                    <a:lnTo>
                      <a:pt x="164" y="212"/>
                    </a:lnTo>
                    <a:lnTo>
                      <a:pt x="164" y="278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3" y="254"/>
                    </a:lnTo>
                    <a:lnTo>
                      <a:pt x="8" y="242"/>
                    </a:lnTo>
                    <a:lnTo>
                      <a:pt x="15" y="230"/>
                    </a:lnTo>
                    <a:lnTo>
                      <a:pt x="29" y="221"/>
                    </a:lnTo>
                    <a:lnTo>
                      <a:pt x="32" y="218"/>
                    </a:lnTo>
                    <a:lnTo>
                      <a:pt x="36" y="209"/>
                    </a:lnTo>
                    <a:lnTo>
                      <a:pt x="42" y="197"/>
                    </a:lnTo>
                    <a:lnTo>
                      <a:pt x="51" y="182"/>
                    </a:lnTo>
                    <a:lnTo>
                      <a:pt x="60" y="168"/>
                    </a:lnTo>
                    <a:lnTo>
                      <a:pt x="71" y="156"/>
                    </a:lnTo>
                    <a:lnTo>
                      <a:pt x="80" y="147"/>
                    </a:lnTo>
                    <a:lnTo>
                      <a:pt x="83" y="146"/>
                    </a:lnTo>
                    <a:lnTo>
                      <a:pt x="89" y="143"/>
                    </a:lnTo>
                    <a:lnTo>
                      <a:pt x="98" y="137"/>
                    </a:lnTo>
                    <a:lnTo>
                      <a:pt x="105" y="129"/>
                    </a:lnTo>
                    <a:lnTo>
                      <a:pt x="113" y="120"/>
                    </a:lnTo>
                    <a:lnTo>
                      <a:pt x="114" y="111"/>
                    </a:lnTo>
                    <a:lnTo>
                      <a:pt x="114" y="108"/>
                    </a:lnTo>
                    <a:lnTo>
                      <a:pt x="116" y="107"/>
                    </a:lnTo>
                    <a:lnTo>
                      <a:pt x="116" y="104"/>
                    </a:lnTo>
                    <a:lnTo>
                      <a:pt x="117" y="102"/>
                    </a:lnTo>
                    <a:lnTo>
                      <a:pt x="119" y="101"/>
                    </a:lnTo>
                    <a:lnTo>
                      <a:pt x="120" y="101"/>
                    </a:lnTo>
                    <a:lnTo>
                      <a:pt x="120" y="99"/>
                    </a:lnTo>
                    <a:lnTo>
                      <a:pt x="120" y="95"/>
                    </a:lnTo>
                    <a:lnTo>
                      <a:pt x="122" y="91"/>
                    </a:lnTo>
                    <a:lnTo>
                      <a:pt x="123" y="87"/>
                    </a:lnTo>
                    <a:lnTo>
                      <a:pt x="123" y="84"/>
                    </a:lnTo>
                    <a:lnTo>
                      <a:pt x="125" y="82"/>
                    </a:lnTo>
                    <a:lnTo>
                      <a:pt x="126" y="81"/>
                    </a:lnTo>
                    <a:lnTo>
                      <a:pt x="129" y="79"/>
                    </a:lnTo>
                    <a:lnTo>
                      <a:pt x="131" y="78"/>
                    </a:lnTo>
                    <a:lnTo>
                      <a:pt x="134" y="73"/>
                    </a:lnTo>
                    <a:lnTo>
                      <a:pt x="137" y="70"/>
                    </a:lnTo>
                    <a:lnTo>
                      <a:pt x="137" y="67"/>
                    </a:lnTo>
                    <a:lnTo>
                      <a:pt x="138" y="66"/>
                    </a:lnTo>
                    <a:lnTo>
                      <a:pt x="138" y="64"/>
                    </a:lnTo>
                    <a:lnTo>
                      <a:pt x="138" y="63"/>
                    </a:lnTo>
                    <a:lnTo>
                      <a:pt x="138" y="61"/>
                    </a:lnTo>
                    <a:lnTo>
                      <a:pt x="140" y="60"/>
                    </a:lnTo>
                    <a:lnTo>
                      <a:pt x="141" y="58"/>
                    </a:lnTo>
                    <a:lnTo>
                      <a:pt x="144" y="57"/>
                    </a:lnTo>
                    <a:lnTo>
                      <a:pt x="149" y="55"/>
                    </a:lnTo>
                    <a:lnTo>
                      <a:pt x="152" y="54"/>
                    </a:lnTo>
                    <a:lnTo>
                      <a:pt x="153" y="52"/>
                    </a:lnTo>
                    <a:lnTo>
                      <a:pt x="156" y="51"/>
                    </a:lnTo>
                    <a:lnTo>
                      <a:pt x="165" y="48"/>
                    </a:lnTo>
                    <a:lnTo>
                      <a:pt x="174" y="43"/>
                    </a:lnTo>
                    <a:lnTo>
                      <a:pt x="184" y="36"/>
                    </a:lnTo>
                    <a:lnTo>
                      <a:pt x="188" y="27"/>
                    </a:lnTo>
                    <a:lnTo>
                      <a:pt x="194" y="18"/>
                    </a:lnTo>
                    <a:lnTo>
                      <a:pt x="199" y="13"/>
                    </a:lnTo>
                    <a:lnTo>
                      <a:pt x="202" y="7"/>
                    </a:lnTo>
                    <a:lnTo>
                      <a:pt x="202" y="6"/>
                    </a:lnTo>
                    <a:lnTo>
                      <a:pt x="203" y="3"/>
                    </a:lnTo>
                    <a:lnTo>
                      <a:pt x="205" y="1"/>
                    </a:lnTo>
                    <a:lnTo>
                      <a:pt x="206" y="0"/>
                    </a:lnTo>
                    <a:lnTo>
                      <a:pt x="208" y="0"/>
                    </a:lnTo>
                    <a:lnTo>
                      <a:pt x="211" y="0"/>
                    </a:lnTo>
                    <a:lnTo>
                      <a:pt x="212" y="0"/>
                    </a:lnTo>
                    <a:lnTo>
                      <a:pt x="215" y="0"/>
                    </a:lnTo>
                    <a:lnTo>
                      <a:pt x="371" y="12"/>
                    </a:lnTo>
                    <a:lnTo>
                      <a:pt x="371" y="4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2" name="Freeform 75"/>
              <p:cNvSpPr>
                <a:spLocks/>
              </p:cNvSpPr>
              <p:nvPr/>
            </p:nvSpPr>
            <p:spPr bwMode="gray">
              <a:xfrm>
                <a:off x="2686" y="1611"/>
                <a:ext cx="468" cy="497"/>
              </a:xfrm>
              <a:custGeom>
                <a:avLst/>
                <a:gdLst>
                  <a:gd name="T0" fmla="*/ 5 w 505"/>
                  <a:gd name="T1" fmla="*/ 242 h 537"/>
                  <a:gd name="T2" fmla="*/ 11 w 505"/>
                  <a:gd name="T3" fmla="*/ 248 h 537"/>
                  <a:gd name="T4" fmla="*/ 15 w 505"/>
                  <a:gd name="T5" fmla="*/ 239 h 537"/>
                  <a:gd name="T6" fmla="*/ 21 w 505"/>
                  <a:gd name="T7" fmla="*/ 238 h 537"/>
                  <a:gd name="T8" fmla="*/ 21 w 505"/>
                  <a:gd name="T9" fmla="*/ 248 h 537"/>
                  <a:gd name="T10" fmla="*/ 29 w 505"/>
                  <a:gd name="T11" fmla="*/ 256 h 537"/>
                  <a:gd name="T12" fmla="*/ 39 w 505"/>
                  <a:gd name="T13" fmla="*/ 276 h 537"/>
                  <a:gd name="T14" fmla="*/ 30 w 505"/>
                  <a:gd name="T15" fmla="*/ 298 h 537"/>
                  <a:gd name="T16" fmla="*/ 27 w 505"/>
                  <a:gd name="T17" fmla="*/ 304 h 537"/>
                  <a:gd name="T18" fmla="*/ 24 w 505"/>
                  <a:gd name="T19" fmla="*/ 312 h 537"/>
                  <a:gd name="T20" fmla="*/ 26 w 505"/>
                  <a:gd name="T21" fmla="*/ 321 h 537"/>
                  <a:gd name="T22" fmla="*/ 30 w 505"/>
                  <a:gd name="T23" fmla="*/ 378 h 537"/>
                  <a:gd name="T24" fmla="*/ 26 w 505"/>
                  <a:gd name="T25" fmla="*/ 391 h 537"/>
                  <a:gd name="T26" fmla="*/ 23 w 505"/>
                  <a:gd name="T27" fmla="*/ 402 h 537"/>
                  <a:gd name="T28" fmla="*/ 17 w 505"/>
                  <a:gd name="T29" fmla="*/ 414 h 537"/>
                  <a:gd name="T30" fmla="*/ 6 w 505"/>
                  <a:gd name="T31" fmla="*/ 441 h 537"/>
                  <a:gd name="T32" fmla="*/ 2 w 505"/>
                  <a:gd name="T33" fmla="*/ 453 h 537"/>
                  <a:gd name="T34" fmla="*/ 6 w 505"/>
                  <a:gd name="T35" fmla="*/ 448 h 537"/>
                  <a:gd name="T36" fmla="*/ 23 w 505"/>
                  <a:gd name="T37" fmla="*/ 445 h 537"/>
                  <a:gd name="T38" fmla="*/ 48 w 505"/>
                  <a:gd name="T39" fmla="*/ 444 h 537"/>
                  <a:gd name="T40" fmla="*/ 60 w 505"/>
                  <a:gd name="T41" fmla="*/ 439 h 537"/>
                  <a:gd name="T42" fmla="*/ 89 w 505"/>
                  <a:gd name="T43" fmla="*/ 444 h 537"/>
                  <a:gd name="T44" fmla="*/ 95 w 505"/>
                  <a:gd name="T45" fmla="*/ 456 h 537"/>
                  <a:gd name="T46" fmla="*/ 104 w 505"/>
                  <a:gd name="T47" fmla="*/ 466 h 537"/>
                  <a:gd name="T48" fmla="*/ 120 w 505"/>
                  <a:gd name="T49" fmla="*/ 468 h 537"/>
                  <a:gd name="T50" fmla="*/ 125 w 505"/>
                  <a:gd name="T51" fmla="*/ 478 h 537"/>
                  <a:gd name="T52" fmla="*/ 134 w 505"/>
                  <a:gd name="T53" fmla="*/ 489 h 537"/>
                  <a:gd name="T54" fmla="*/ 140 w 505"/>
                  <a:gd name="T55" fmla="*/ 500 h 537"/>
                  <a:gd name="T56" fmla="*/ 143 w 505"/>
                  <a:gd name="T57" fmla="*/ 509 h 537"/>
                  <a:gd name="T58" fmla="*/ 149 w 505"/>
                  <a:gd name="T59" fmla="*/ 512 h 537"/>
                  <a:gd name="T60" fmla="*/ 167 w 505"/>
                  <a:gd name="T61" fmla="*/ 536 h 537"/>
                  <a:gd name="T62" fmla="*/ 176 w 505"/>
                  <a:gd name="T63" fmla="*/ 536 h 537"/>
                  <a:gd name="T64" fmla="*/ 183 w 505"/>
                  <a:gd name="T65" fmla="*/ 525 h 537"/>
                  <a:gd name="T66" fmla="*/ 185 w 505"/>
                  <a:gd name="T67" fmla="*/ 509 h 537"/>
                  <a:gd name="T68" fmla="*/ 188 w 505"/>
                  <a:gd name="T69" fmla="*/ 495 h 537"/>
                  <a:gd name="T70" fmla="*/ 197 w 505"/>
                  <a:gd name="T71" fmla="*/ 492 h 537"/>
                  <a:gd name="T72" fmla="*/ 200 w 505"/>
                  <a:gd name="T73" fmla="*/ 494 h 537"/>
                  <a:gd name="T74" fmla="*/ 202 w 505"/>
                  <a:gd name="T75" fmla="*/ 498 h 537"/>
                  <a:gd name="T76" fmla="*/ 205 w 505"/>
                  <a:gd name="T77" fmla="*/ 503 h 537"/>
                  <a:gd name="T78" fmla="*/ 217 w 505"/>
                  <a:gd name="T79" fmla="*/ 518 h 537"/>
                  <a:gd name="T80" fmla="*/ 226 w 505"/>
                  <a:gd name="T81" fmla="*/ 512 h 537"/>
                  <a:gd name="T82" fmla="*/ 235 w 505"/>
                  <a:gd name="T83" fmla="*/ 504 h 537"/>
                  <a:gd name="T84" fmla="*/ 242 w 505"/>
                  <a:gd name="T85" fmla="*/ 506 h 537"/>
                  <a:gd name="T86" fmla="*/ 268 w 505"/>
                  <a:gd name="T87" fmla="*/ 506 h 537"/>
                  <a:gd name="T88" fmla="*/ 284 w 505"/>
                  <a:gd name="T89" fmla="*/ 497 h 537"/>
                  <a:gd name="T90" fmla="*/ 286 w 505"/>
                  <a:gd name="T91" fmla="*/ 503 h 537"/>
                  <a:gd name="T92" fmla="*/ 301 w 505"/>
                  <a:gd name="T93" fmla="*/ 506 h 537"/>
                  <a:gd name="T94" fmla="*/ 450 w 505"/>
                  <a:gd name="T95" fmla="*/ 474 h 537"/>
                  <a:gd name="T96" fmla="*/ 439 w 505"/>
                  <a:gd name="T97" fmla="*/ 466 h 537"/>
                  <a:gd name="T98" fmla="*/ 441 w 505"/>
                  <a:gd name="T99" fmla="*/ 95 h 537"/>
                  <a:gd name="T100" fmla="*/ 244 w 505"/>
                  <a:gd name="T101" fmla="*/ 39 h 537"/>
                  <a:gd name="T102" fmla="*/ 202 w 505"/>
                  <a:gd name="T103" fmla="*/ 154 h 537"/>
                  <a:gd name="T104" fmla="*/ 12 w 505"/>
                  <a:gd name="T105" fmla="*/ 226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5" h="537">
                    <a:moveTo>
                      <a:pt x="11" y="232"/>
                    </a:moveTo>
                    <a:lnTo>
                      <a:pt x="8" y="235"/>
                    </a:lnTo>
                    <a:lnTo>
                      <a:pt x="6" y="238"/>
                    </a:lnTo>
                    <a:lnTo>
                      <a:pt x="5" y="242"/>
                    </a:lnTo>
                    <a:lnTo>
                      <a:pt x="6" y="245"/>
                    </a:lnTo>
                    <a:lnTo>
                      <a:pt x="8" y="248"/>
                    </a:lnTo>
                    <a:lnTo>
                      <a:pt x="9" y="248"/>
                    </a:lnTo>
                    <a:lnTo>
                      <a:pt x="11" y="248"/>
                    </a:lnTo>
                    <a:lnTo>
                      <a:pt x="12" y="247"/>
                    </a:lnTo>
                    <a:lnTo>
                      <a:pt x="14" y="245"/>
                    </a:lnTo>
                    <a:lnTo>
                      <a:pt x="14" y="242"/>
                    </a:lnTo>
                    <a:lnTo>
                      <a:pt x="15" y="239"/>
                    </a:lnTo>
                    <a:lnTo>
                      <a:pt x="17" y="238"/>
                    </a:lnTo>
                    <a:lnTo>
                      <a:pt x="17" y="236"/>
                    </a:lnTo>
                    <a:lnTo>
                      <a:pt x="20" y="236"/>
                    </a:lnTo>
                    <a:lnTo>
                      <a:pt x="21" y="238"/>
                    </a:lnTo>
                    <a:lnTo>
                      <a:pt x="21" y="241"/>
                    </a:lnTo>
                    <a:lnTo>
                      <a:pt x="21" y="242"/>
                    </a:lnTo>
                    <a:lnTo>
                      <a:pt x="21" y="245"/>
                    </a:lnTo>
                    <a:lnTo>
                      <a:pt x="21" y="248"/>
                    </a:lnTo>
                    <a:lnTo>
                      <a:pt x="21" y="251"/>
                    </a:lnTo>
                    <a:lnTo>
                      <a:pt x="24" y="253"/>
                    </a:lnTo>
                    <a:lnTo>
                      <a:pt x="26" y="254"/>
                    </a:lnTo>
                    <a:lnTo>
                      <a:pt x="29" y="256"/>
                    </a:lnTo>
                    <a:lnTo>
                      <a:pt x="32" y="257"/>
                    </a:lnTo>
                    <a:lnTo>
                      <a:pt x="33" y="259"/>
                    </a:lnTo>
                    <a:lnTo>
                      <a:pt x="36" y="268"/>
                    </a:lnTo>
                    <a:lnTo>
                      <a:pt x="39" y="276"/>
                    </a:lnTo>
                    <a:lnTo>
                      <a:pt x="39" y="282"/>
                    </a:lnTo>
                    <a:lnTo>
                      <a:pt x="38" y="288"/>
                    </a:lnTo>
                    <a:lnTo>
                      <a:pt x="35" y="294"/>
                    </a:lnTo>
                    <a:lnTo>
                      <a:pt x="30" y="298"/>
                    </a:lnTo>
                    <a:lnTo>
                      <a:pt x="30" y="298"/>
                    </a:lnTo>
                    <a:lnTo>
                      <a:pt x="30" y="300"/>
                    </a:lnTo>
                    <a:lnTo>
                      <a:pt x="32" y="301"/>
                    </a:lnTo>
                    <a:lnTo>
                      <a:pt x="27" y="304"/>
                    </a:lnTo>
                    <a:lnTo>
                      <a:pt x="23" y="307"/>
                    </a:lnTo>
                    <a:lnTo>
                      <a:pt x="20" y="312"/>
                    </a:lnTo>
                    <a:lnTo>
                      <a:pt x="23" y="310"/>
                    </a:lnTo>
                    <a:lnTo>
                      <a:pt x="24" y="312"/>
                    </a:lnTo>
                    <a:lnTo>
                      <a:pt x="24" y="313"/>
                    </a:lnTo>
                    <a:lnTo>
                      <a:pt x="26" y="315"/>
                    </a:lnTo>
                    <a:lnTo>
                      <a:pt x="26" y="318"/>
                    </a:lnTo>
                    <a:lnTo>
                      <a:pt x="26" y="321"/>
                    </a:lnTo>
                    <a:lnTo>
                      <a:pt x="27" y="324"/>
                    </a:lnTo>
                    <a:lnTo>
                      <a:pt x="32" y="342"/>
                    </a:lnTo>
                    <a:lnTo>
                      <a:pt x="32" y="360"/>
                    </a:lnTo>
                    <a:lnTo>
                      <a:pt x="30" y="378"/>
                    </a:lnTo>
                    <a:lnTo>
                      <a:pt x="30" y="382"/>
                    </a:lnTo>
                    <a:lnTo>
                      <a:pt x="27" y="385"/>
                    </a:lnTo>
                    <a:lnTo>
                      <a:pt x="27" y="388"/>
                    </a:lnTo>
                    <a:lnTo>
                      <a:pt x="26" y="391"/>
                    </a:lnTo>
                    <a:lnTo>
                      <a:pt x="24" y="396"/>
                    </a:lnTo>
                    <a:lnTo>
                      <a:pt x="23" y="399"/>
                    </a:lnTo>
                    <a:lnTo>
                      <a:pt x="23" y="403"/>
                    </a:lnTo>
                    <a:lnTo>
                      <a:pt x="23" y="402"/>
                    </a:lnTo>
                    <a:lnTo>
                      <a:pt x="23" y="402"/>
                    </a:lnTo>
                    <a:lnTo>
                      <a:pt x="23" y="403"/>
                    </a:lnTo>
                    <a:lnTo>
                      <a:pt x="23" y="406"/>
                    </a:lnTo>
                    <a:lnTo>
                      <a:pt x="17" y="414"/>
                    </a:lnTo>
                    <a:lnTo>
                      <a:pt x="9" y="421"/>
                    </a:lnTo>
                    <a:lnTo>
                      <a:pt x="6" y="430"/>
                    </a:lnTo>
                    <a:lnTo>
                      <a:pt x="5" y="436"/>
                    </a:lnTo>
                    <a:lnTo>
                      <a:pt x="6" y="441"/>
                    </a:lnTo>
                    <a:lnTo>
                      <a:pt x="5" y="445"/>
                    </a:lnTo>
                    <a:lnTo>
                      <a:pt x="5" y="448"/>
                    </a:lnTo>
                    <a:lnTo>
                      <a:pt x="3" y="450"/>
                    </a:lnTo>
                    <a:lnTo>
                      <a:pt x="2" y="453"/>
                    </a:lnTo>
                    <a:lnTo>
                      <a:pt x="0" y="454"/>
                    </a:lnTo>
                    <a:lnTo>
                      <a:pt x="2" y="453"/>
                    </a:lnTo>
                    <a:lnTo>
                      <a:pt x="3" y="450"/>
                    </a:lnTo>
                    <a:lnTo>
                      <a:pt x="6" y="448"/>
                    </a:lnTo>
                    <a:lnTo>
                      <a:pt x="9" y="447"/>
                    </a:lnTo>
                    <a:lnTo>
                      <a:pt x="12" y="445"/>
                    </a:lnTo>
                    <a:lnTo>
                      <a:pt x="15" y="444"/>
                    </a:lnTo>
                    <a:lnTo>
                      <a:pt x="23" y="445"/>
                    </a:lnTo>
                    <a:lnTo>
                      <a:pt x="32" y="447"/>
                    </a:lnTo>
                    <a:lnTo>
                      <a:pt x="41" y="447"/>
                    </a:lnTo>
                    <a:lnTo>
                      <a:pt x="44" y="445"/>
                    </a:lnTo>
                    <a:lnTo>
                      <a:pt x="48" y="444"/>
                    </a:lnTo>
                    <a:lnTo>
                      <a:pt x="51" y="441"/>
                    </a:lnTo>
                    <a:lnTo>
                      <a:pt x="54" y="441"/>
                    </a:lnTo>
                    <a:lnTo>
                      <a:pt x="57" y="439"/>
                    </a:lnTo>
                    <a:lnTo>
                      <a:pt x="60" y="439"/>
                    </a:lnTo>
                    <a:lnTo>
                      <a:pt x="69" y="438"/>
                    </a:lnTo>
                    <a:lnTo>
                      <a:pt x="77" y="441"/>
                    </a:lnTo>
                    <a:lnTo>
                      <a:pt x="86" y="442"/>
                    </a:lnTo>
                    <a:lnTo>
                      <a:pt x="89" y="444"/>
                    </a:lnTo>
                    <a:lnTo>
                      <a:pt x="92" y="445"/>
                    </a:lnTo>
                    <a:lnTo>
                      <a:pt x="93" y="448"/>
                    </a:lnTo>
                    <a:lnTo>
                      <a:pt x="95" y="453"/>
                    </a:lnTo>
                    <a:lnTo>
                      <a:pt x="95" y="456"/>
                    </a:lnTo>
                    <a:lnTo>
                      <a:pt x="95" y="459"/>
                    </a:lnTo>
                    <a:lnTo>
                      <a:pt x="98" y="462"/>
                    </a:lnTo>
                    <a:lnTo>
                      <a:pt x="101" y="465"/>
                    </a:lnTo>
                    <a:lnTo>
                      <a:pt x="104" y="466"/>
                    </a:lnTo>
                    <a:lnTo>
                      <a:pt x="108" y="468"/>
                    </a:lnTo>
                    <a:lnTo>
                      <a:pt x="113" y="468"/>
                    </a:lnTo>
                    <a:lnTo>
                      <a:pt x="117" y="468"/>
                    </a:lnTo>
                    <a:lnTo>
                      <a:pt x="120" y="468"/>
                    </a:lnTo>
                    <a:lnTo>
                      <a:pt x="122" y="469"/>
                    </a:lnTo>
                    <a:lnTo>
                      <a:pt x="123" y="472"/>
                    </a:lnTo>
                    <a:lnTo>
                      <a:pt x="123" y="475"/>
                    </a:lnTo>
                    <a:lnTo>
                      <a:pt x="125" y="478"/>
                    </a:lnTo>
                    <a:lnTo>
                      <a:pt x="125" y="481"/>
                    </a:lnTo>
                    <a:lnTo>
                      <a:pt x="128" y="483"/>
                    </a:lnTo>
                    <a:lnTo>
                      <a:pt x="131" y="487"/>
                    </a:lnTo>
                    <a:lnTo>
                      <a:pt x="134" y="489"/>
                    </a:lnTo>
                    <a:lnTo>
                      <a:pt x="137" y="490"/>
                    </a:lnTo>
                    <a:lnTo>
                      <a:pt x="137" y="494"/>
                    </a:lnTo>
                    <a:lnTo>
                      <a:pt x="137" y="497"/>
                    </a:lnTo>
                    <a:lnTo>
                      <a:pt x="140" y="500"/>
                    </a:lnTo>
                    <a:lnTo>
                      <a:pt x="143" y="503"/>
                    </a:lnTo>
                    <a:lnTo>
                      <a:pt x="143" y="504"/>
                    </a:lnTo>
                    <a:lnTo>
                      <a:pt x="143" y="507"/>
                    </a:lnTo>
                    <a:lnTo>
                      <a:pt x="143" y="509"/>
                    </a:lnTo>
                    <a:lnTo>
                      <a:pt x="144" y="510"/>
                    </a:lnTo>
                    <a:lnTo>
                      <a:pt x="146" y="512"/>
                    </a:lnTo>
                    <a:lnTo>
                      <a:pt x="147" y="512"/>
                    </a:lnTo>
                    <a:lnTo>
                      <a:pt x="149" y="512"/>
                    </a:lnTo>
                    <a:lnTo>
                      <a:pt x="150" y="512"/>
                    </a:lnTo>
                    <a:lnTo>
                      <a:pt x="152" y="512"/>
                    </a:lnTo>
                    <a:lnTo>
                      <a:pt x="159" y="525"/>
                    </a:lnTo>
                    <a:lnTo>
                      <a:pt x="167" y="536"/>
                    </a:lnTo>
                    <a:lnTo>
                      <a:pt x="167" y="537"/>
                    </a:lnTo>
                    <a:lnTo>
                      <a:pt x="170" y="537"/>
                    </a:lnTo>
                    <a:lnTo>
                      <a:pt x="173" y="536"/>
                    </a:lnTo>
                    <a:lnTo>
                      <a:pt x="176" y="536"/>
                    </a:lnTo>
                    <a:lnTo>
                      <a:pt x="177" y="534"/>
                    </a:lnTo>
                    <a:lnTo>
                      <a:pt x="180" y="531"/>
                    </a:lnTo>
                    <a:lnTo>
                      <a:pt x="182" y="528"/>
                    </a:lnTo>
                    <a:lnTo>
                      <a:pt x="183" y="525"/>
                    </a:lnTo>
                    <a:lnTo>
                      <a:pt x="183" y="521"/>
                    </a:lnTo>
                    <a:lnTo>
                      <a:pt x="183" y="518"/>
                    </a:lnTo>
                    <a:lnTo>
                      <a:pt x="183" y="513"/>
                    </a:lnTo>
                    <a:lnTo>
                      <a:pt x="185" y="509"/>
                    </a:lnTo>
                    <a:lnTo>
                      <a:pt x="185" y="504"/>
                    </a:lnTo>
                    <a:lnTo>
                      <a:pt x="185" y="500"/>
                    </a:lnTo>
                    <a:lnTo>
                      <a:pt x="183" y="495"/>
                    </a:lnTo>
                    <a:lnTo>
                      <a:pt x="188" y="495"/>
                    </a:lnTo>
                    <a:lnTo>
                      <a:pt x="193" y="495"/>
                    </a:lnTo>
                    <a:lnTo>
                      <a:pt x="194" y="495"/>
                    </a:lnTo>
                    <a:lnTo>
                      <a:pt x="196" y="494"/>
                    </a:lnTo>
                    <a:lnTo>
                      <a:pt x="197" y="492"/>
                    </a:lnTo>
                    <a:lnTo>
                      <a:pt x="199" y="490"/>
                    </a:lnTo>
                    <a:lnTo>
                      <a:pt x="200" y="490"/>
                    </a:lnTo>
                    <a:lnTo>
                      <a:pt x="200" y="492"/>
                    </a:lnTo>
                    <a:lnTo>
                      <a:pt x="200" y="494"/>
                    </a:lnTo>
                    <a:lnTo>
                      <a:pt x="199" y="494"/>
                    </a:lnTo>
                    <a:lnTo>
                      <a:pt x="199" y="495"/>
                    </a:lnTo>
                    <a:lnTo>
                      <a:pt x="200" y="497"/>
                    </a:lnTo>
                    <a:lnTo>
                      <a:pt x="202" y="498"/>
                    </a:lnTo>
                    <a:lnTo>
                      <a:pt x="203" y="498"/>
                    </a:lnTo>
                    <a:lnTo>
                      <a:pt x="205" y="498"/>
                    </a:lnTo>
                    <a:lnTo>
                      <a:pt x="205" y="500"/>
                    </a:lnTo>
                    <a:lnTo>
                      <a:pt x="205" y="503"/>
                    </a:lnTo>
                    <a:lnTo>
                      <a:pt x="206" y="503"/>
                    </a:lnTo>
                    <a:lnTo>
                      <a:pt x="211" y="507"/>
                    </a:lnTo>
                    <a:lnTo>
                      <a:pt x="214" y="512"/>
                    </a:lnTo>
                    <a:lnTo>
                      <a:pt x="217" y="518"/>
                    </a:lnTo>
                    <a:lnTo>
                      <a:pt x="217" y="522"/>
                    </a:lnTo>
                    <a:lnTo>
                      <a:pt x="220" y="519"/>
                    </a:lnTo>
                    <a:lnTo>
                      <a:pt x="223" y="515"/>
                    </a:lnTo>
                    <a:lnTo>
                      <a:pt x="226" y="512"/>
                    </a:lnTo>
                    <a:lnTo>
                      <a:pt x="229" y="509"/>
                    </a:lnTo>
                    <a:lnTo>
                      <a:pt x="232" y="506"/>
                    </a:lnTo>
                    <a:lnTo>
                      <a:pt x="233" y="504"/>
                    </a:lnTo>
                    <a:lnTo>
                      <a:pt x="235" y="504"/>
                    </a:lnTo>
                    <a:lnTo>
                      <a:pt x="238" y="504"/>
                    </a:lnTo>
                    <a:lnTo>
                      <a:pt x="239" y="506"/>
                    </a:lnTo>
                    <a:lnTo>
                      <a:pt x="241" y="506"/>
                    </a:lnTo>
                    <a:lnTo>
                      <a:pt x="242" y="506"/>
                    </a:lnTo>
                    <a:lnTo>
                      <a:pt x="244" y="504"/>
                    </a:lnTo>
                    <a:lnTo>
                      <a:pt x="245" y="504"/>
                    </a:lnTo>
                    <a:lnTo>
                      <a:pt x="256" y="506"/>
                    </a:lnTo>
                    <a:lnTo>
                      <a:pt x="268" y="506"/>
                    </a:lnTo>
                    <a:lnTo>
                      <a:pt x="278" y="503"/>
                    </a:lnTo>
                    <a:lnTo>
                      <a:pt x="286" y="495"/>
                    </a:lnTo>
                    <a:lnTo>
                      <a:pt x="284" y="495"/>
                    </a:lnTo>
                    <a:lnTo>
                      <a:pt x="284" y="497"/>
                    </a:lnTo>
                    <a:lnTo>
                      <a:pt x="284" y="498"/>
                    </a:lnTo>
                    <a:lnTo>
                      <a:pt x="284" y="498"/>
                    </a:lnTo>
                    <a:lnTo>
                      <a:pt x="283" y="498"/>
                    </a:lnTo>
                    <a:lnTo>
                      <a:pt x="286" y="503"/>
                    </a:lnTo>
                    <a:lnTo>
                      <a:pt x="289" y="504"/>
                    </a:lnTo>
                    <a:lnTo>
                      <a:pt x="293" y="506"/>
                    </a:lnTo>
                    <a:lnTo>
                      <a:pt x="296" y="506"/>
                    </a:lnTo>
                    <a:lnTo>
                      <a:pt x="301" y="506"/>
                    </a:lnTo>
                    <a:lnTo>
                      <a:pt x="305" y="506"/>
                    </a:lnTo>
                    <a:lnTo>
                      <a:pt x="441" y="512"/>
                    </a:lnTo>
                    <a:lnTo>
                      <a:pt x="451" y="474"/>
                    </a:lnTo>
                    <a:lnTo>
                      <a:pt x="450" y="474"/>
                    </a:lnTo>
                    <a:lnTo>
                      <a:pt x="448" y="474"/>
                    </a:lnTo>
                    <a:lnTo>
                      <a:pt x="445" y="472"/>
                    </a:lnTo>
                    <a:lnTo>
                      <a:pt x="442" y="469"/>
                    </a:lnTo>
                    <a:lnTo>
                      <a:pt x="439" y="466"/>
                    </a:lnTo>
                    <a:lnTo>
                      <a:pt x="436" y="463"/>
                    </a:lnTo>
                    <a:lnTo>
                      <a:pt x="435" y="459"/>
                    </a:lnTo>
                    <a:lnTo>
                      <a:pt x="433" y="451"/>
                    </a:lnTo>
                    <a:lnTo>
                      <a:pt x="441" y="95"/>
                    </a:lnTo>
                    <a:lnTo>
                      <a:pt x="505" y="101"/>
                    </a:lnTo>
                    <a:lnTo>
                      <a:pt x="383" y="0"/>
                    </a:lnTo>
                    <a:lnTo>
                      <a:pt x="383" y="50"/>
                    </a:lnTo>
                    <a:lnTo>
                      <a:pt x="244" y="39"/>
                    </a:lnTo>
                    <a:lnTo>
                      <a:pt x="226" y="149"/>
                    </a:lnTo>
                    <a:lnTo>
                      <a:pt x="223" y="149"/>
                    </a:lnTo>
                    <a:lnTo>
                      <a:pt x="214" y="151"/>
                    </a:lnTo>
                    <a:lnTo>
                      <a:pt x="202" y="154"/>
                    </a:lnTo>
                    <a:lnTo>
                      <a:pt x="188" y="161"/>
                    </a:lnTo>
                    <a:lnTo>
                      <a:pt x="176" y="172"/>
                    </a:lnTo>
                    <a:lnTo>
                      <a:pt x="176" y="238"/>
                    </a:lnTo>
                    <a:lnTo>
                      <a:pt x="12" y="226"/>
                    </a:lnTo>
                    <a:lnTo>
                      <a:pt x="11" y="232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43" name="Freeform 76"/>
              <p:cNvSpPr>
                <a:spLocks/>
              </p:cNvSpPr>
              <p:nvPr/>
            </p:nvSpPr>
            <p:spPr bwMode="gray">
              <a:xfrm>
                <a:off x="2836" y="1699"/>
                <a:ext cx="638" cy="602"/>
              </a:xfrm>
              <a:custGeom>
                <a:avLst/>
                <a:gdLst>
                  <a:gd name="T0" fmla="*/ 32 w 689"/>
                  <a:gd name="T1" fmla="*/ 559 h 650"/>
                  <a:gd name="T2" fmla="*/ 44 w 689"/>
                  <a:gd name="T3" fmla="*/ 555 h 650"/>
                  <a:gd name="T4" fmla="*/ 61 w 689"/>
                  <a:gd name="T5" fmla="*/ 561 h 650"/>
                  <a:gd name="T6" fmla="*/ 79 w 689"/>
                  <a:gd name="T7" fmla="*/ 559 h 650"/>
                  <a:gd name="T8" fmla="*/ 89 w 689"/>
                  <a:gd name="T9" fmla="*/ 562 h 650"/>
                  <a:gd name="T10" fmla="*/ 97 w 689"/>
                  <a:gd name="T11" fmla="*/ 556 h 650"/>
                  <a:gd name="T12" fmla="*/ 119 w 689"/>
                  <a:gd name="T13" fmla="*/ 544 h 650"/>
                  <a:gd name="T14" fmla="*/ 125 w 689"/>
                  <a:gd name="T15" fmla="*/ 570 h 650"/>
                  <a:gd name="T16" fmla="*/ 128 w 689"/>
                  <a:gd name="T17" fmla="*/ 586 h 650"/>
                  <a:gd name="T18" fmla="*/ 133 w 689"/>
                  <a:gd name="T19" fmla="*/ 603 h 650"/>
                  <a:gd name="T20" fmla="*/ 136 w 689"/>
                  <a:gd name="T21" fmla="*/ 610 h 650"/>
                  <a:gd name="T22" fmla="*/ 143 w 689"/>
                  <a:gd name="T23" fmla="*/ 630 h 650"/>
                  <a:gd name="T24" fmla="*/ 164 w 689"/>
                  <a:gd name="T25" fmla="*/ 641 h 650"/>
                  <a:gd name="T26" fmla="*/ 170 w 689"/>
                  <a:gd name="T27" fmla="*/ 630 h 650"/>
                  <a:gd name="T28" fmla="*/ 188 w 689"/>
                  <a:gd name="T29" fmla="*/ 642 h 650"/>
                  <a:gd name="T30" fmla="*/ 211 w 689"/>
                  <a:gd name="T31" fmla="*/ 632 h 650"/>
                  <a:gd name="T32" fmla="*/ 224 w 689"/>
                  <a:gd name="T33" fmla="*/ 624 h 650"/>
                  <a:gd name="T34" fmla="*/ 239 w 689"/>
                  <a:gd name="T35" fmla="*/ 650 h 650"/>
                  <a:gd name="T36" fmla="*/ 256 w 689"/>
                  <a:gd name="T37" fmla="*/ 636 h 650"/>
                  <a:gd name="T38" fmla="*/ 265 w 689"/>
                  <a:gd name="T39" fmla="*/ 609 h 650"/>
                  <a:gd name="T40" fmla="*/ 276 w 689"/>
                  <a:gd name="T41" fmla="*/ 583 h 650"/>
                  <a:gd name="T42" fmla="*/ 301 w 689"/>
                  <a:gd name="T43" fmla="*/ 570 h 650"/>
                  <a:gd name="T44" fmla="*/ 316 w 689"/>
                  <a:gd name="T45" fmla="*/ 541 h 650"/>
                  <a:gd name="T46" fmla="*/ 321 w 689"/>
                  <a:gd name="T47" fmla="*/ 526 h 650"/>
                  <a:gd name="T48" fmla="*/ 337 w 689"/>
                  <a:gd name="T49" fmla="*/ 511 h 650"/>
                  <a:gd name="T50" fmla="*/ 351 w 689"/>
                  <a:gd name="T51" fmla="*/ 528 h 650"/>
                  <a:gd name="T52" fmla="*/ 358 w 689"/>
                  <a:gd name="T53" fmla="*/ 516 h 650"/>
                  <a:gd name="T54" fmla="*/ 370 w 689"/>
                  <a:gd name="T55" fmla="*/ 501 h 650"/>
                  <a:gd name="T56" fmla="*/ 418 w 689"/>
                  <a:gd name="T57" fmla="*/ 472 h 650"/>
                  <a:gd name="T58" fmla="*/ 480 w 689"/>
                  <a:gd name="T59" fmla="*/ 445 h 650"/>
                  <a:gd name="T60" fmla="*/ 509 w 689"/>
                  <a:gd name="T61" fmla="*/ 447 h 650"/>
                  <a:gd name="T62" fmla="*/ 543 w 689"/>
                  <a:gd name="T63" fmla="*/ 454 h 650"/>
                  <a:gd name="T64" fmla="*/ 614 w 689"/>
                  <a:gd name="T65" fmla="*/ 442 h 650"/>
                  <a:gd name="T66" fmla="*/ 657 w 689"/>
                  <a:gd name="T67" fmla="*/ 432 h 650"/>
                  <a:gd name="T68" fmla="*/ 669 w 689"/>
                  <a:gd name="T69" fmla="*/ 414 h 650"/>
                  <a:gd name="T70" fmla="*/ 683 w 689"/>
                  <a:gd name="T71" fmla="*/ 358 h 650"/>
                  <a:gd name="T72" fmla="*/ 650 w 689"/>
                  <a:gd name="T73" fmla="*/ 280 h 650"/>
                  <a:gd name="T74" fmla="*/ 645 w 689"/>
                  <a:gd name="T75" fmla="*/ 265 h 650"/>
                  <a:gd name="T76" fmla="*/ 639 w 689"/>
                  <a:gd name="T77" fmla="*/ 245 h 650"/>
                  <a:gd name="T78" fmla="*/ 612 w 689"/>
                  <a:gd name="T79" fmla="*/ 230 h 650"/>
                  <a:gd name="T80" fmla="*/ 600 w 689"/>
                  <a:gd name="T81" fmla="*/ 230 h 650"/>
                  <a:gd name="T82" fmla="*/ 588 w 689"/>
                  <a:gd name="T83" fmla="*/ 220 h 650"/>
                  <a:gd name="T84" fmla="*/ 564 w 689"/>
                  <a:gd name="T85" fmla="*/ 202 h 650"/>
                  <a:gd name="T86" fmla="*/ 279 w 689"/>
                  <a:gd name="T87" fmla="*/ 0 h 650"/>
                  <a:gd name="T88" fmla="*/ 289 w 689"/>
                  <a:gd name="T89" fmla="*/ 379 h 650"/>
                  <a:gd name="T90" fmla="*/ 122 w 689"/>
                  <a:gd name="T91" fmla="*/ 405 h 650"/>
                  <a:gd name="T92" fmla="*/ 103 w 689"/>
                  <a:gd name="T93" fmla="*/ 411 h 650"/>
                  <a:gd name="T94" fmla="*/ 56 w 689"/>
                  <a:gd name="T95" fmla="*/ 429 h 650"/>
                  <a:gd name="T96" fmla="*/ 44 w 689"/>
                  <a:gd name="T97" fmla="*/ 406 h 650"/>
                  <a:gd name="T98" fmla="*/ 37 w 689"/>
                  <a:gd name="T99" fmla="*/ 397 h 650"/>
                  <a:gd name="T100" fmla="*/ 23 w 689"/>
                  <a:gd name="T101" fmla="*/ 403 h 650"/>
                  <a:gd name="T102" fmla="*/ 14 w 689"/>
                  <a:gd name="T103" fmla="*/ 439 h 650"/>
                  <a:gd name="T104" fmla="*/ 0 w 689"/>
                  <a:gd name="T105" fmla="*/ 444 h 650"/>
                  <a:gd name="T106" fmla="*/ 5 w 689"/>
                  <a:gd name="T107" fmla="*/ 477 h 650"/>
                  <a:gd name="T108" fmla="*/ 0 w 689"/>
                  <a:gd name="T109" fmla="*/ 484 h 650"/>
                  <a:gd name="T110" fmla="*/ 14 w 689"/>
                  <a:gd name="T111" fmla="*/ 496 h 650"/>
                  <a:gd name="T112" fmla="*/ 26 w 689"/>
                  <a:gd name="T113" fmla="*/ 511 h 650"/>
                  <a:gd name="T114" fmla="*/ 23 w 689"/>
                  <a:gd name="T115" fmla="*/ 54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9" h="650">
                    <a:moveTo>
                      <a:pt x="24" y="544"/>
                    </a:moveTo>
                    <a:lnTo>
                      <a:pt x="24" y="547"/>
                    </a:lnTo>
                    <a:lnTo>
                      <a:pt x="24" y="550"/>
                    </a:lnTo>
                    <a:lnTo>
                      <a:pt x="24" y="553"/>
                    </a:lnTo>
                    <a:lnTo>
                      <a:pt x="26" y="556"/>
                    </a:lnTo>
                    <a:lnTo>
                      <a:pt x="28" y="558"/>
                    </a:lnTo>
                    <a:lnTo>
                      <a:pt x="31" y="559"/>
                    </a:lnTo>
                    <a:lnTo>
                      <a:pt x="32" y="559"/>
                    </a:lnTo>
                    <a:lnTo>
                      <a:pt x="35" y="558"/>
                    </a:lnTo>
                    <a:lnTo>
                      <a:pt x="35" y="555"/>
                    </a:lnTo>
                    <a:lnTo>
                      <a:pt x="37" y="553"/>
                    </a:lnTo>
                    <a:lnTo>
                      <a:pt x="38" y="552"/>
                    </a:lnTo>
                    <a:lnTo>
                      <a:pt x="40" y="550"/>
                    </a:lnTo>
                    <a:lnTo>
                      <a:pt x="41" y="550"/>
                    </a:lnTo>
                    <a:lnTo>
                      <a:pt x="44" y="552"/>
                    </a:lnTo>
                    <a:lnTo>
                      <a:pt x="44" y="555"/>
                    </a:lnTo>
                    <a:lnTo>
                      <a:pt x="46" y="556"/>
                    </a:lnTo>
                    <a:lnTo>
                      <a:pt x="47" y="559"/>
                    </a:lnTo>
                    <a:lnTo>
                      <a:pt x="47" y="562"/>
                    </a:lnTo>
                    <a:lnTo>
                      <a:pt x="49" y="564"/>
                    </a:lnTo>
                    <a:lnTo>
                      <a:pt x="52" y="565"/>
                    </a:lnTo>
                    <a:lnTo>
                      <a:pt x="53" y="565"/>
                    </a:lnTo>
                    <a:lnTo>
                      <a:pt x="58" y="564"/>
                    </a:lnTo>
                    <a:lnTo>
                      <a:pt x="61" y="561"/>
                    </a:lnTo>
                    <a:lnTo>
                      <a:pt x="62" y="558"/>
                    </a:lnTo>
                    <a:lnTo>
                      <a:pt x="65" y="556"/>
                    </a:lnTo>
                    <a:lnTo>
                      <a:pt x="68" y="553"/>
                    </a:lnTo>
                    <a:lnTo>
                      <a:pt x="71" y="552"/>
                    </a:lnTo>
                    <a:lnTo>
                      <a:pt x="74" y="552"/>
                    </a:lnTo>
                    <a:lnTo>
                      <a:pt x="77" y="555"/>
                    </a:lnTo>
                    <a:lnTo>
                      <a:pt x="77" y="556"/>
                    </a:lnTo>
                    <a:lnTo>
                      <a:pt x="79" y="559"/>
                    </a:lnTo>
                    <a:lnTo>
                      <a:pt x="80" y="561"/>
                    </a:lnTo>
                    <a:lnTo>
                      <a:pt x="82" y="562"/>
                    </a:lnTo>
                    <a:lnTo>
                      <a:pt x="83" y="561"/>
                    </a:lnTo>
                    <a:lnTo>
                      <a:pt x="85" y="561"/>
                    </a:lnTo>
                    <a:lnTo>
                      <a:pt x="86" y="561"/>
                    </a:lnTo>
                    <a:lnTo>
                      <a:pt x="86" y="562"/>
                    </a:lnTo>
                    <a:lnTo>
                      <a:pt x="88" y="562"/>
                    </a:lnTo>
                    <a:lnTo>
                      <a:pt x="89" y="562"/>
                    </a:lnTo>
                    <a:lnTo>
                      <a:pt x="91" y="562"/>
                    </a:lnTo>
                    <a:lnTo>
                      <a:pt x="92" y="564"/>
                    </a:lnTo>
                    <a:lnTo>
                      <a:pt x="94" y="564"/>
                    </a:lnTo>
                    <a:lnTo>
                      <a:pt x="94" y="564"/>
                    </a:lnTo>
                    <a:lnTo>
                      <a:pt x="95" y="564"/>
                    </a:lnTo>
                    <a:lnTo>
                      <a:pt x="95" y="559"/>
                    </a:lnTo>
                    <a:lnTo>
                      <a:pt x="95" y="558"/>
                    </a:lnTo>
                    <a:lnTo>
                      <a:pt x="97" y="556"/>
                    </a:lnTo>
                    <a:lnTo>
                      <a:pt x="101" y="555"/>
                    </a:lnTo>
                    <a:lnTo>
                      <a:pt x="106" y="553"/>
                    </a:lnTo>
                    <a:lnTo>
                      <a:pt x="109" y="552"/>
                    </a:lnTo>
                    <a:lnTo>
                      <a:pt x="112" y="549"/>
                    </a:lnTo>
                    <a:lnTo>
                      <a:pt x="115" y="544"/>
                    </a:lnTo>
                    <a:lnTo>
                      <a:pt x="116" y="544"/>
                    </a:lnTo>
                    <a:lnTo>
                      <a:pt x="118" y="544"/>
                    </a:lnTo>
                    <a:lnTo>
                      <a:pt x="119" y="544"/>
                    </a:lnTo>
                    <a:lnTo>
                      <a:pt x="119" y="544"/>
                    </a:lnTo>
                    <a:lnTo>
                      <a:pt x="121" y="550"/>
                    </a:lnTo>
                    <a:lnTo>
                      <a:pt x="122" y="555"/>
                    </a:lnTo>
                    <a:lnTo>
                      <a:pt x="124" y="559"/>
                    </a:lnTo>
                    <a:lnTo>
                      <a:pt x="127" y="564"/>
                    </a:lnTo>
                    <a:lnTo>
                      <a:pt x="128" y="565"/>
                    </a:lnTo>
                    <a:lnTo>
                      <a:pt x="127" y="567"/>
                    </a:lnTo>
                    <a:lnTo>
                      <a:pt x="125" y="570"/>
                    </a:lnTo>
                    <a:lnTo>
                      <a:pt x="124" y="571"/>
                    </a:lnTo>
                    <a:lnTo>
                      <a:pt x="125" y="573"/>
                    </a:lnTo>
                    <a:lnTo>
                      <a:pt x="125" y="576"/>
                    </a:lnTo>
                    <a:lnTo>
                      <a:pt x="127" y="579"/>
                    </a:lnTo>
                    <a:lnTo>
                      <a:pt x="127" y="580"/>
                    </a:lnTo>
                    <a:lnTo>
                      <a:pt x="127" y="583"/>
                    </a:lnTo>
                    <a:lnTo>
                      <a:pt x="127" y="585"/>
                    </a:lnTo>
                    <a:lnTo>
                      <a:pt x="128" y="586"/>
                    </a:lnTo>
                    <a:lnTo>
                      <a:pt x="133" y="589"/>
                    </a:lnTo>
                    <a:lnTo>
                      <a:pt x="137" y="592"/>
                    </a:lnTo>
                    <a:lnTo>
                      <a:pt x="140" y="595"/>
                    </a:lnTo>
                    <a:lnTo>
                      <a:pt x="137" y="597"/>
                    </a:lnTo>
                    <a:lnTo>
                      <a:pt x="133" y="600"/>
                    </a:lnTo>
                    <a:lnTo>
                      <a:pt x="133" y="600"/>
                    </a:lnTo>
                    <a:lnTo>
                      <a:pt x="133" y="601"/>
                    </a:lnTo>
                    <a:lnTo>
                      <a:pt x="133" y="603"/>
                    </a:lnTo>
                    <a:lnTo>
                      <a:pt x="133" y="603"/>
                    </a:lnTo>
                    <a:lnTo>
                      <a:pt x="131" y="604"/>
                    </a:lnTo>
                    <a:lnTo>
                      <a:pt x="131" y="604"/>
                    </a:lnTo>
                    <a:lnTo>
                      <a:pt x="130" y="606"/>
                    </a:lnTo>
                    <a:lnTo>
                      <a:pt x="130" y="607"/>
                    </a:lnTo>
                    <a:lnTo>
                      <a:pt x="131" y="609"/>
                    </a:lnTo>
                    <a:lnTo>
                      <a:pt x="133" y="610"/>
                    </a:lnTo>
                    <a:lnTo>
                      <a:pt x="136" y="610"/>
                    </a:lnTo>
                    <a:lnTo>
                      <a:pt x="139" y="610"/>
                    </a:lnTo>
                    <a:lnTo>
                      <a:pt x="140" y="609"/>
                    </a:lnTo>
                    <a:lnTo>
                      <a:pt x="142" y="612"/>
                    </a:lnTo>
                    <a:lnTo>
                      <a:pt x="140" y="616"/>
                    </a:lnTo>
                    <a:lnTo>
                      <a:pt x="140" y="620"/>
                    </a:lnTo>
                    <a:lnTo>
                      <a:pt x="142" y="624"/>
                    </a:lnTo>
                    <a:lnTo>
                      <a:pt x="142" y="627"/>
                    </a:lnTo>
                    <a:lnTo>
                      <a:pt x="143" y="630"/>
                    </a:lnTo>
                    <a:lnTo>
                      <a:pt x="143" y="632"/>
                    </a:lnTo>
                    <a:lnTo>
                      <a:pt x="143" y="635"/>
                    </a:lnTo>
                    <a:lnTo>
                      <a:pt x="145" y="636"/>
                    </a:lnTo>
                    <a:lnTo>
                      <a:pt x="149" y="639"/>
                    </a:lnTo>
                    <a:lnTo>
                      <a:pt x="152" y="641"/>
                    </a:lnTo>
                    <a:lnTo>
                      <a:pt x="155" y="642"/>
                    </a:lnTo>
                    <a:lnTo>
                      <a:pt x="160" y="642"/>
                    </a:lnTo>
                    <a:lnTo>
                      <a:pt x="164" y="641"/>
                    </a:lnTo>
                    <a:lnTo>
                      <a:pt x="164" y="641"/>
                    </a:lnTo>
                    <a:lnTo>
                      <a:pt x="164" y="639"/>
                    </a:lnTo>
                    <a:lnTo>
                      <a:pt x="164" y="638"/>
                    </a:lnTo>
                    <a:lnTo>
                      <a:pt x="166" y="636"/>
                    </a:lnTo>
                    <a:lnTo>
                      <a:pt x="167" y="636"/>
                    </a:lnTo>
                    <a:lnTo>
                      <a:pt x="169" y="633"/>
                    </a:lnTo>
                    <a:lnTo>
                      <a:pt x="170" y="632"/>
                    </a:lnTo>
                    <a:lnTo>
                      <a:pt x="170" y="630"/>
                    </a:lnTo>
                    <a:lnTo>
                      <a:pt x="172" y="630"/>
                    </a:lnTo>
                    <a:lnTo>
                      <a:pt x="173" y="632"/>
                    </a:lnTo>
                    <a:lnTo>
                      <a:pt x="175" y="632"/>
                    </a:lnTo>
                    <a:lnTo>
                      <a:pt x="178" y="630"/>
                    </a:lnTo>
                    <a:lnTo>
                      <a:pt x="179" y="635"/>
                    </a:lnTo>
                    <a:lnTo>
                      <a:pt x="182" y="638"/>
                    </a:lnTo>
                    <a:lnTo>
                      <a:pt x="185" y="641"/>
                    </a:lnTo>
                    <a:lnTo>
                      <a:pt x="188" y="642"/>
                    </a:lnTo>
                    <a:lnTo>
                      <a:pt x="193" y="644"/>
                    </a:lnTo>
                    <a:lnTo>
                      <a:pt x="196" y="642"/>
                    </a:lnTo>
                    <a:lnTo>
                      <a:pt x="199" y="641"/>
                    </a:lnTo>
                    <a:lnTo>
                      <a:pt x="202" y="639"/>
                    </a:lnTo>
                    <a:lnTo>
                      <a:pt x="205" y="638"/>
                    </a:lnTo>
                    <a:lnTo>
                      <a:pt x="208" y="636"/>
                    </a:lnTo>
                    <a:lnTo>
                      <a:pt x="209" y="635"/>
                    </a:lnTo>
                    <a:lnTo>
                      <a:pt x="211" y="632"/>
                    </a:lnTo>
                    <a:lnTo>
                      <a:pt x="211" y="629"/>
                    </a:lnTo>
                    <a:lnTo>
                      <a:pt x="212" y="626"/>
                    </a:lnTo>
                    <a:lnTo>
                      <a:pt x="215" y="624"/>
                    </a:lnTo>
                    <a:lnTo>
                      <a:pt x="215" y="626"/>
                    </a:lnTo>
                    <a:lnTo>
                      <a:pt x="217" y="627"/>
                    </a:lnTo>
                    <a:lnTo>
                      <a:pt x="220" y="627"/>
                    </a:lnTo>
                    <a:lnTo>
                      <a:pt x="221" y="626"/>
                    </a:lnTo>
                    <a:lnTo>
                      <a:pt x="224" y="624"/>
                    </a:lnTo>
                    <a:lnTo>
                      <a:pt x="227" y="624"/>
                    </a:lnTo>
                    <a:lnTo>
                      <a:pt x="229" y="623"/>
                    </a:lnTo>
                    <a:lnTo>
                      <a:pt x="232" y="624"/>
                    </a:lnTo>
                    <a:lnTo>
                      <a:pt x="235" y="629"/>
                    </a:lnTo>
                    <a:lnTo>
                      <a:pt x="235" y="636"/>
                    </a:lnTo>
                    <a:lnTo>
                      <a:pt x="235" y="644"/>
                    </a:lnTo>
                    <a:lnTo>
                      <a:pt x="238" y="650"/>
                    </a:lnTo>
                    <a:lnTo>
                      <a:pt x="239" y="650"/>
                    </a:lnTo>
                    <a:lnTo>
                      <a:pt x="239" y="648"/>
                    </a:lnTo>
                    <a:lnTo>
                      <a:pt x="241" y="647"/>
                    </a:lnTo>
                    <a:lnTo>
                      <a:pt x="241" y="644"/>
                    </a:lnTo>
                    <a:lnTo>
                      <a:pt x="242" y="642"/>
                    </a:lnTo>
                    <a:lnTo>
                      <a:pt x="245" y="639"/>
                    </a:lnTo>
                    <a:lnTo>
                      <a:pt x="248" y="638"/>
                    </a:lnTo>
                    <a:lnTo>
                      <a:pt x="253" y="638"/>
                    </a:lnTo>
                    <a:lnTo>
                      <a:pt x="256" y="636"/>
                    </a:lnTo>
                    <a:lnTo>
                      <a:pt x="259" y="635"/>
                    </a:lnTo>
                    <a:lnTo>
                      <a:pt x="262" y="633"/>
                    </a:lnTo>
                    <a:lnTo>
                      <a:pt x="265" y="629"/>
                    </a:lnTo>
                    <a:lnTo>
                      <a:pt x="267" y="624"/>
                    </a:lnTo>
                    <a:lnTo>
                      <a:pt x="267" y="620"/>
                    </a:lnTo>
                    <a:lnTo>
                      <a:pt x="265" y="615"/>
                    </a:lnTo>
                    <a:lnTo>
                      <a:pt x="264" y="610"/>
                    </a:lnTo>
                    <a:lnTo>
                      <a:pt x="265" y="609"/>
                    </a:lnTo>
                    <a:lnTo>
                      <a:pt x="268" y="609"/>
                    </a:lnTo>
                    <a:lnTo>
                      <a:pt x="270" y="609"/>
                    </a:lnTo>
                    <a:lnTo>
                      <a:pt x="271" y="607"/>
                    </a:lnTo>
                    <a:lnTo>
                      <a:pt x="274" y="603"/>
                    </a:lnTo>
                    <a:lnTo>
                      <a:pt x="277" y="598"/>
                    </a:lnTo>
                    <a:lnTo>
                      <a:pt x="279" y="592"/>
                    </a:lnTo>
                    <a:lnTo>
                      <a:pt x="279" y="588"/>
                    </a:lnTo>
                    <a:lnTo>
                      <a:pt x="276" y="583"/>
                    </a:lnTo>
                    <a:lnTo>
                      <a:pt x="274" y="580"/>
                    </a:lnTo>
                    <a:lnTo>
                      <a:pt x="270" y="577"/>
                    </a:lnTo>
                    <a:lnTo>
                      <a:pt x="267" y="577"/>
                    </a:lnTo>
                    <a:lnTo>
                      <a:pt x="268" y="576"/>
                    </a:lnTo>
                    <a:lnTo>
                      <a:pt x="271" y="574"/>
                    </a:lnTo>
                    <a:lnTo>
                      <a:pt x="282" y="573"/>
                    </a:lnTo>
                    <a:lnTo>
                      <a:pt x="291" y="573"/>
                    </a:lnTo>
                    <a:lnTo>
                      <a:pt x="301" y="570"/>
                    </a:lnTo>
                    <a:lnTo>
                      <a:pt x="306" y="567"/>
                    </a:lnTo>
                    <a:lnTo>
                      <a:pt x="309" y="564"/>
                    </a:lnTo>
                    <a:lnTo>
                      <a:pt x="310" y="559"/>
                    </a:lnTo>
                    <a:lnTo>
                      <a:pt x="312" y="555"/>
                    </a:lnTo>
                    <a:lnTo>
                      <a:pt x="312" y="550"/>
                    </a:lnTo>
                    <a:lnTo>
                      <a:pt x="313" y="546"/>
                    </a:lnTo>
                    <a:lnTo>
                      <a:pt x="315" y="543"/>
                    </a:lnTo>
                    <a:lnTo>
                      <a:pt x="316" y="541"/>
                    </a:lnTo>
                    <a:lnTo>
                      <a:pt x="318" y="543"/>
                    </a:lnTo>
                    <a:lnTo>
                      <a:pt x="319" y="541"/>
                    </a:lnTo>
                    <a:lnTo>
                      <a:pt x="322" y="540"/>
                    </a:lnTo>
                    <a:lnTo>
                      <a:pt x="324" y="537"/>
                    </a:lnTo>
                    <a:lnTo>
                      <a:pt x="324" y="532"/>
                    </a:lnTo>
                    <a:lnTo>
                      <a:pt x="324" y="529"/>
                    </a:lnTo>
                    <a:lnTo>
                      <a:pt x="322" y="528"/>
                    </a:lnTo>
                    <a:lnTo>
                      <a:pt x="321" y="526"/>
                    </a:lnTo>
                    <a:lnTo>
                      <a:pt x="319" y="523"/>
                    </a:lnTo>
                    <a:lnTo>
                      <a:pt x="318" y="522"/>
                    </a:lnTo>
                    <a:lnTo>
                      <a:pt x="318" y="520"/>
                    </a:lnTo>
                    <a:lnTo>
                      <a:pt x="322" y="517"/>
                    </a:lnTo>
                    <a:lnTo>
                      <a:pt x="325" y="514"/>
                    </a:lnTo>
                    <a:lnTo>
                      <a:pt x="328" y="513"/>
                    </a:lnTo>
                    <a:lnTo>
                      <a:pt x="333" y="511"/>
                    </a:lnTo>
                    <a:lnTo>
                      <a:pt x="337" y="511"/>
                    </a:lnTo>
                    <a:lnTo>
                      <a:pt x="340" y="514"/>
                    </a:lnTo>
                    <a:lnTo>
                      <a:pt x="343" y="516"/>
                    </a:lnTo>
                    <a:lnTo>
                      <a:pt x="348" y="519"/>
                    </a:lnTo>
                    <a:lnTo>
                      <a:pt x="346" y="522"/>
                    </a:lnTo>
                    <a:lnTo>
                      <a:pt x="348" y="525"/>
                    </a:lnTo>
                    <a:lnTo>
                      <a:pt x="349" y="528"/>
                    </a:lnTo>
                    <a:lnTo>
                      <a:pt x="349" y="528"/>
                    </a:lnTo>
                    <a:lnTo>
                      <a:pt x="351" y="528"/>
                    </a:lnTo>
                    <a:lnTo>
                      <a:pt x="351" y="526"/>
                    </a:lnTo>
                    <a:lnTo>
                      <a:pt x="351" y="525"/>
                    </a:lnTo>
                    <a:lnTo>
                      <a:pt x="352" y="523"/>
                    </a:lnTo>
                    <a:lnTo>
                      <a:pt x="352" y="523"/>
                    </a:lnTo>
                    <a:lnTo>
                      <a:pt x="354" y="522"/>
                    </a:lnTo>
                    <a:lnTo>
                      <a:pt x="354" y="519"/>
                    </a:lnTo>
                    <a:lnTo>
                      <a:pt x="355" y="517"/>
                    </a:lnTo>
                    <a:lnTo>
                      <a:pt x="358" y="516"/>
                    </a:lnTo>
                    <a:lnTo>
                      <a:pt x="361" y="514"/>
                    </a:lnTo>
                    <a:lnTo>
                      <a:pt x="364" y="513"/>
                    </a:lnTo>
                    <a:lnTo>
                      <a:pt x="363" y="511"/>
                    </a:lnTo>
                    <a:lnTo>
                      <a:pt x="361" y="508"/>
                    </a:lnTo>
                    <a:lnTo>
                      <a:pt x="361" y="507"/>
                    </a:lnTo>
                    <a:lnTo>
                      <a:pt x="364" y="504"/>
                    </a:lnTo>
                    <a:lnTo>
                      <a:pt x="367" y="501"/>
                    </a:lnTo>
                    <a:lnTo>
                      <a:pt x="370" y="501"/>
                    </a:lnTo>
                    <a:lnTo>
                      <a:pt x="373" y="501"/>
                    </a:lnTo>
                    <a:lnTo>
                      <a:pt x="378" y="489"/>
                    </a:lnTo>
                    <a:lnTo>
                      <a:pt x="388" y="480"/>
                    </a:lnTo>
                    <a:lnTo>
                      <a:pt x="402" y="477"/>
                    </a:lnTo>
                    <a:lnTo>
                      <a:pt x="415" y="477"/>
                    </a:lnTo>
                    <a:lnTo>
                      <a:pt x="417" y="477"/>
                    </a:lnTo>
                    <a:lnTo>
                      <a:pt x="417" y="475"/>
                    </a:lnTo>
                    <a:lnTo>
                      <a:pt x="418" y="472"/>
                    </a:lnTo>
                    <a:lnTo>
                      <a:pt x="420" y="469"/>
                    </a:lnTo>
                    <a:lnTo>
                      <a:pt x="420" y="466"/>
                    </a:lnTo>
                    <a:lnTo>
                      <a:pt x="421" y="466"/>
                    </a:lnTo>
                    <a:lnTo>
                      <a:pt x="423" y="465"/>
                    </a:lnTo>
                    <a:lnTo>
                      <a:pt x="423" y="463"/>
                    </a:lnTo>
                    <a:lnTo>
                      <a:pt x="424" y="462"/>
                    </a:lnTo>
                    <a:lnTo>
                      <a:pt x="453" y="454"/>
                    </a:lnTo>
                    <a:lnTo>
                      <a:pt x="480" y="445"/>
                    </a:lnTo>
                    <a:lnTo>
                      <a:pt x="485" y="445"/>
                    </a:lnTo>
                    <a:lnTo>
                      <a:pt x="489" y="447"/>
                    </a:lnTo>
                    <a:lnTo>
                      <a:pt x="494" y="448"/>
                    </a:lnTo>
                    <a:lnTo>
                      <a:pt x="497" y="450"/>
                    </a:lnTo>
                    <a:lnTo>
                      <a:pt x="497" y="448"/>
                    </a:lnTo>
                    <a:lnTo>
                      <a:pt x="498" y="448"/>
                    </a:lnTo>
                    <a:lnTo>
                      <a:pt x="503" y="447"/>
                    </a:lnTo>
                    <a:lnTo>
                      <a:pt x="509" y="447"/>
                    </a:lnTo>
                    <a:lnTo>
                      <a:pt x="513" y="447"/>
                    </a:lnTo>
                    <a:lnTo>
                      <a:pt x="518" y="450"/>
                    </a:lnTo>
                    <a:lnTo>
                      <a:pt x="521" y="451"/>
                    </a:lnTo>
                    <a:lnTo>
                      <a:pt x="525" y="454"/>
                    </a:lnTo>
                    <a:lnTo>
                      <a:pt x="528" y="457"/>
                    </a:lnTo>
                    <a:lnTo>
                      <a:pt x="533" y="457"/>
                    </a:lnTo>
                    <a:lnTo>
                      <a:pt x="537" y="457"/>
                    </a:lnTo>
                    <a:lnTo>
                      <a:pt x="543" y="454"/>
                    </a:lnTo>
                    <a:lnTo>
                      <a:pt x="548" y="450"/>
                    </a:lnTo>
                    <a:lnTo>
                      <a:pt x="554" y="447"/>
                    </a:lnTo>
                    <a:lnTo>
                      <a:pt x="560" y="442"/>
                    </a:lnTo>
                    <a:lnTo>
                      <a:pt x="572" y="439"/>
                    </a:lnTo>
                    <a:lnTo>
                      <a:pt x="584" y="439"/>
                    </a:lnTo>
                    <a:lnTo>
                      <a:pt x="596" y="438"/>
                    </a:lnTo>
                    <a:lnTo>
                      <a:pt x="605" y="439"/>
                    </a:lnTo>
                    <a:lnTo>
                      <a:pt x="614" y="442"/>
                    </a:lnTo>
                    <a:lnTo>
                      <a:pt x="623" y="442"/>
                    </a:lnTo>
                    <a:lnTo>
                      <a:pt x="638" y="441"/>
                    </a:lnTo>
                    <a:lnTo>
                      <a:pt x="651" y="442"/>
                    </a:lnTo>
                    <a:lnTo>
                      <a:pt x="650" y="441"/>
                    </a:lnTo>
                    <a:lnTo>
                      <a:pt x="650" y="439"/>
                    </a:lnTo>
                    <a:lnTo>
                      <a:pt x="650" y="439"/>
                    </a:lnTo>
                    <a:lnTo>
                      <a:pt x="653" y="435"/>
                    </a:lnTo>
                    <a:lnTo>
                      <a:pt x="657" y="432"/>
                    </a:lnTo>
                    <a:lnTo>
                      <a:pt x="660" y="429"/>
                    </a:lnTo>
                    <a:lnTo>
                      <a:pt x="665" y="427"/>
                    </a:lnTo>
                    <a:lnTo>
                      <a:pt x="669" y="424"/>
                    </a:lnTo>
                    <a:lnTo>
                      <a:pt x="671" y="423"/>
                    </a:lnTo>
                    <a:lnTo>
                      <a:pt x="671" y="421"/>
                    </a:lnTo>
                    <a:lnTo>
                      <a:pt x="669" y="418"/>
                    </a:lnTo>
                    <a:lnTo>
                      <a:pt x="669" y="417"/>
                    </a:lnTo>
                    <a:lnTo>
                      <a:pt x="669" y="414"/>
                    </a:lnTo>
                    <a:lnTo>
                      <a:pt x="672" y="411"/>
                    </a:lnTo>
                    <a:lnTo>
                      <a:pt x="674" y="408"/>
                    </a:lnTo>
                    <a:lnTo>
                      <a:pt x="675" y="403"/>
                    </a:lnTo>
                    <a:lnTo>
                      <a:pt x="677" y="399"/>
                    </a:lnTo>
                    <a:lnTo>
                      <a:pt x="680" y="395"/>
                    </a:lnTo>
                    <a:lnTo>
                      <a:pt x="683" y="383"/>
                    </a:lnTo>
                    <a:lnTo>
                      <a:pt x="683" y="370"/>
                    </a:lnTo>
                    <a:lnTo>
                      <a:pt x="683" y="358"/>
                    </a:lnTo>
                    <a:lnTo>
                      <a:pt x="684" y="335"/>
                    </a:lnTo>
                    <a:lnTo>
                      <a:pt x="687" y="311"/>
                    </a:lnTo>
                    <a:lnTo>
                      <a:pt x="687" y="296"/>
                    </a:lnTo>
                    <a:lnTo>
                      <a:pt x="689" y="281"/>
                    </a:lnTo>
                    <a:lnTo>
                      <a:pt x="689" y="280"/>
                    </a:lnTo>
                    <a:lnTo>
                      <a:pt x="689" y="280"/>
                    </a:lnTo>
                    <a:lnTo>
                      <a:pt x="669" y="281"/>
                    </a:lnTo>
                    <a:lnTo>
                      <a:pt x="650" y="280"/>
                    </a:lnTo>
                    <a:lnTo>
                      <a:pt x="647" y="280"/>
                    </a:lnTo>
                    <a:lnTo>
                      <a:pt x="644" y="278"/>
                    </a:lnTo>
                    <a:lnTo>
                      <a:pt x="641" y="275"/>
                    </a:lnTo>
                    <a:lnTo>
                      <a:pt x="639" y="272"/>
                    </a:lnTo>
                    <a:lnTo>
                      <a:pt x="636" y="269"/>
                    </a:lnTo>
                    <a:lnTo>
                      <a:pt x="639" y="268"/>
                    </a:lnTo>
                    <a:lnTo>
                      <a:pt x="642" y="266"/>
                    </a:lnTo>
                    <a:lnTo>
                      <a:pt x="645" y="265"/>
                    </a:lnTo>
                    <a:lnTo>
                      <a:pt x="647" y="263"/>
                    </a:lnTo>
                    <a:lnTo>
                      <a:pt x="648" y="259"/>
                    </a:lnTo>
                    <a:lnTo>
                      <a:pt x="648" y="256"/>
                    </a:lnTo>
                    <a:lnTo>
                      <a:pt x="648" y="253"/>
                    </a:lnTo>
                    <a:lnTo>
                      <a:pt x="647" y="251"/>
                    </a:lnTo>
                    <a:lnTo>
                      <a:pt x="645" y="250"/>
                    </a:lnTo>
                    <a:lnTo>
                      <a:pt x="642" y="247"/>
                    </a:lnTo>
                    <a:lnTo>
                      <a:pt x="639" y="245"/>
                    </a:lnTo>
                    <a:lnTo>
                      <a:pt x="632" y="242"/>
                    </a:lnTo>
                    <a:lnTo>
                      <a:pt x="626" y="241"/>
                    </a:lnTo>
                    <a:lnTo>
                      <a:pt x="618" y="239"/>
                    </a:lnTo>
                    <a:lnTo>
                      <a:pt x="617" y="239"/>
                    </a:lnTo>
                    <a:lnTo>
                      <a:pt x="615" y="238"/>
                    </a:lnTo>
                    <a:lnTo>
                      <a:pt x="614" y="235"/>
                    </a:lnTo>
                    <a:lnTo>
                      <a:pt x="614" y="232"/>
                    </a:lnTo>
                    <a:lnTo>
                      <a:pt x="612" y="230"/>
                    </a:lnTo>
                    <a:lnTo>
                      <a:pt x="611" y="229"/>
                    </a:lnTo>
                    <a:lnTo>
                      <a:pt x="609" y="229"/>
                    </a:lnTo>
                    <a:lnTo>
                      <a:pt x="608" y="227"/>
                    </a:lnTo>
                    <a:lnTo>
                      <a:pt x="606" y="229"/>
                    </a:lnTo>
                    <a:lnTo>
                      <a:pt x="605" y="229"/>
                    </a:lnTo>
                    <a:lnTo>
                      <a:pt x="603" y="229"/>
                    </a:lnTo>
                    <a:lnTo>
                      <a:pt x="602" y="229"/>
                    </a:lnTo>
                    <a:lnTo>
                      <a:pt x="600" y="230"/>
                    </a:lnTo>
                    <a:lnTo>
                      <a:pt x="599" y="229"/>
                    </a:lnTo>
                    <a:lnTo>
                      <a:pt x="596" y="227"/>
                    </a:lnTo>
                    <a:lnTo>
                      <a:pt x="594" y="226"/>
                    </a:lnTo>
                    <a:lnTo>
                      <a:pt x="591" y="224"/>
                    </a:lnTo>
                    <a:lnTo>
                      <a:pt x="588" y="224"/>
                    </a:lnTo>
                    <a:lnTo>
                      <a:pt x="588" y="224"/>
                    </a:lnTo>
                    <a:lnTo>
                      <a:pt x="588" y="223"/>
                    </a:lnTo>
                    <a:lnTo>
                      <a:pt x="588" y="220"/>
                    </a:lnTo>
                    <a:lnTo>
                      <a:pt x="587" y="217"/>
                    </a:lnTo>
                    <a:lnTo>
                      <a:pt x="584" y="215"/>
                    </a:lnTo>
                    <a:lnTo>
                      <a:pt x="581" y="212"/>
                    </a:lnTo>
                    <a:lnTo>
                      <a:pt x="576" y="209"/>
                    </a:lnTo>
                    <a:lnTo>
                      <a:pt x="573" y="208"/>
                    </a:lnTo>
                    <a:lnTo>
                      <a:pt x="569" y="205"/>
                    </a:lnTo>
                    <a:lnTo>
                      <a:pt x="566" y="202"/>
                    </a:lnTo>
                    <a:lnTo>
                      <a:pt x="564" y="202"/>
                    </a:lnTo>
                    <a:lnTo>
                      <a:pt x="564" y="200"/>
                    </a:lnTo>
                    <a:lnTo>
                      <a:pt x="564" y="199"/>
                    </a:lnTo>
                    <a:lnTo>
                      <a:pt x="564" y="196"/>
                    </a:lnTo>
                    <a:lnTo>
                      <a:pt x="566" y="193"/>
                    </a:lnTo>
                    <a:lnTo>
                      <a:pt x="566" y="190"/>
                    </a:lnTo>
                    <a:lnTo>
                      <a:pt x="566" y="187"/>
                    </a:lnTo>
                    <a:lnTo>
                      <a:pt x="343" y="6"/>
                    </a:lnTo>
                    <a:lnTo>
                      <a:pt x="279" y="0"/>
                    </a:lnTo>
                    <a:lnTo>
                      <a:pt x="271" y="361"/>
                    </a:lnTo>
                    <a:lnTo>
                      <a:pt x="273" y="362"/>
                    </a:lnTo>
                    <a:lnTo>
                      <a:pt x="273" y="365"/>
                    </a:lnTo>
                    <a:lnTo>
                      <a:pt x="274" y="368"/>
                    </a:lnTo>
                    <a:lnTo>
                      <a:pt x="277" y="371"/>
                    </a:lnTo>
                    <a:lnTo>
                      <a:pt x="280" y="374"/>
                    </a:lnTo>
                    <a:lnTo>
                      <a:pt x="283" y="377"/>
                    </a:lnTo>
                    <a:lnTo>
                      <a:pt x="289" y="379"/>
                    </a:lnTo>
                    <a:lnTo>
                      <a:pt x="279" y="417"/>
                    </a:lnTo>
                    <a:lnTo>
                      <a:pt x="133" y="411"/>
                    </a:lnTo>
                    <a:lnTo>
                      <a:pt x="130" y="411"/>
                    </a:lnTo>
                    <a:lnTo>
                      <a:pt x="128" y="409"/>
                    </a:lnTo>
                    <a:lnTo>
                      <a:pt x="125" y="409"/>
                    </a:lnTo>
                    <a:lnTo>
                      <a:pt x="124" y="408"/>
                    </a:lnTo>
                    <a:lnTo>
                      <a:pt x="124" y="406"/>
                    </a:lnTo>
                    <a:lnTo>
                      <a:pt x="122" y="405"/>
                    </a:lnTo>
                    <a:lnTo>
                      <a:pt x="122" y="402"/>
                    </a:lnTo>
                    <a:lnTo>
                      <a:pt x="124" y="402"/>
                    </a:lnTo>
                    <a:lnTo>
                      <a:pt x="122" y="405"/>
                    </a:lnTo>
                    <a:lnTo>
                      <a:pt x="119" y="406"/>
                    </a:lnTo>
                    <a:lnTo>
                      <a:pt x="116" y="408"/>
                    </a:lnTo>
                    <a:lnTo>
                      <a:pt x="112" y="411"/>
                    </a:lnTo>
                    <a:lnTo>
                      <a:pt x="107" y="411"/>
                    </a:lnTo>
                    <a:lnTo>
                      <a:pt x="103" y="411"/>
                    </a:lnTo>
                    <a:lnTo>
                      <a:pt x="86" y="409"/>
                    </a:lnTo>
                    <a:lnTo>
                      <a:pt x="71" y="411"/>
                    </a:lnTo>
                    <a:lnTo>
                      <a:pt x="68" y="411"/>
                    </a:lnTo>
                    <a:lnTo>
                      <a:pt x="65" y="414"/>
                    </a:lnTo>
                    <a:lnTo>
                      <a:pt x="62" y="417"/>
                    </a:lnTo>
                    <a:lnTo>
                      <a:pt x="59" y="420"/>
                    </a:lnTo>
                    <a:lnTo>
                      <a:pt x="58" y="424"/>
                    </a:lnTo>
                    <a:lnTo>
                      <a:pt x="56" y="429"/>
                    </a:lnTo>
                    <a:lnTo>
                      <a:pt x="55" y="424"/>
                    </a:lnTo>
                    <a:lnTo>
                      <a:pt x="53" y="421"/>
                    </a:lnTo>
                    <a:lnTo>
                      <a:pt x="53" y="418"/>
                    </a:lnTo>
                    <a:lnTo>
                      <a:pt x="50" y="415"/>
                    </a:lnTo>
                    <a:lnTo>
                      <a:pt x="49" y="412"/>
                    </a:lnTo>
                    <a:lnTo>
                      <a:pt x="46" y="411"/>
                    </a:lnTo>
                    <a:lnTo>
                      <a:pt x="44" y="408"/>
                    </a:lnTo>
                    <a:lnTo>
                      <a:pt x="44" y="406"/>
                    </a:lnTo>
                    <a:lnTo>
                      <a:pt x="44" y="406"/>
                    </a:lnTo>
                    <a:lnTo>
                      <a:pt x="44" y="405"/>
                    </a:lnTo>
                    <a:lnTo>
                      <a:pt x="41" y="403"/>
                    </a:lnTo>
                    <a:lnTo>
                      <a:pt x="40" y="402"/>
                    </a:lnTo>
                    <a:lnTo>
                      <a:pt x="38" y="400"/>
                    </a:lnTo>
                    <a:lnTo>
                      <a:pt x="38" y="397"/>
                    </a:lnTo>
                    <a:lnTo>
                      <a:pt x="38" y="397"/>
                    </a:lnTo>
                    <a:lnTo>
                      <a:pt x="37" y="397"/>
                    </a:lnTo>
                    <a:lnTo>
                      <a:pt x="35" y="397"/>
                    </a:lnTo>
                    <a:lnTo>
                      <a:pt x="34" y="399"/>
                    </a:lnTo>
                    <a:lnTo>
                      <a:pt x="31" y="400"/>
                    </a:lnTo>
                    <a:lnTo>
                      <a:pt x="28" y="400"/>
                    </a:lnTo>
                    <a:lnTo>
                      <a:pt x="26" y="400"/>
                    </a:lnTo>
                    <a:lnTo>
                      <a:pt x="23" y="402"/>
                    </a:lnTo>
                    <a:lnTo>
                      <a:pt x="23" y="402"/>
                    </a:lnTo>
                    <a:lnTo>
                      <a:pt x="23" y="403"/>
                    </a:lnTo>
                    <a:lnTo>
                      <a:pt x="23" y="405"/>
                    </a:lnTo>
                    <a:lnTo>
                      <a:pt x="23" y="420"/>
                    </a:lnTo>
                    <a:lnTo>
                      <a:pt x="21" y="433"/>
                    </a:lnTo>
                    <a:lnTo>
                      <a:pt x="20" y="435"/>
                    </a:lnTo>
                    <a:lnTo>
                      <a:pt x="20" y="436"/>
                    </a:lnTo>
                    <a:lnTo>
                      <a:pt x="17" y="438"/>
                    </a:lnTo>
                    <a:lnTo>
                      <a:pt x="15" y="438"/>
                    </a:lnTo>
                    <a:lnTo>
                      <a:pt x="14" y="439"/>
                    </a:lnTo>
                    <a:lnTo>
                      <a:pt x="12" y="441"/>
                    </a:lnTo>
                    <a:lnTo>
                      <a:pt x="11" y="441"/>
                    </a:lnTo>
                    <a:lnTo>
                      <a:pt x="9" y="441"/>
                    </a:lnTo>
                    <a:lnTo>
                      <a:pt x="8" y="441"/>
                    </a:lnTo>
                    <a:lnTo>
                      <a:pt x="6" y="441"/>
                    </a:lnTo>
                    <a:lnTo>
                      <a:pt x="3" y="441"/>
                    </a:lnTo>
                    <a:lnTo>
                      <a:pt x="2" y="442"/>
                    </a:lnTo>
                    <a:lnTo>
                      <a:pt x="0" y="444"/>
                    </a:lnTo>
                    <a:lnTo>
                      <a:pt x="0" y="448"/>
                    </a:lnTo>
                    <a:lnTo>
                      <a:pt x="0" y="451"/>
                    </a:lnTo>
                    <a:lnTo>
                      <a:pt x="2" y="454"/>
                    </a:lnTo>
                    <a:lnTo>
                      <a:pt x="5" y="456"/>
                    </a:lnTo>
                    <a:lnTo>
                      <a:pt x="6" y="466"/>
                    </a:lnTo>
                    <a:lnTo>
                      <a:pt x="8" y="477"/>
                    </a:lnTo>
                    <a:lnTo>
                      <a:pt x="6" y="477"/>
                    </a:lnTo>
                    <a:lnTo>
                      <a:pt x="5" y="477"/>
                    </a:lnTo>
                    <a:lnTo>
                      <a:pt x="5" y="477"/>
                    </a:lnTo>
                    <a:lnTo>
                      <a:pt x="5" y="477"/>
                    </a:lnTo>
                    <a:lnTo>
                      <a:pt x="5" y="478"/>
                    </a:lnTo>
                    <a:lnTo>
                      <a:pt x="3" y="478"/>
                    </a:lnTo>
                    <a:lnTo>
                      <a:pt x="3" y="480"/>
                    </a:lnTo>
                    <a:lnTo>
                      <a:pt x="3" y="481"/>
                    </a:lnTo>
                    <a:lnTo>
                      <a:pt x="2" y="483"/>
                    </a:lnTo>
                    <a:lnTo>
                      <a:pt x="0" y="484"/>
                    </a:lnTo>
                    <a:lnTo>
                      <a:pt x="2" y="487"/>
                    </a:lnTo>
                    <a:lnTo>
                      <a:pt x="3" y="489"/>
                    </a:lnTo>
                    <a:lnTo>
                      <a:pt x="5" y="490"/>
                    </a:lnTo>
                    <a:lnTo>
                      <a:pt x="5" y="492"/>
                    </a:lnTo>
                    <a:lnTo>
                      <a:pt x="5" y="492"/>
                    </a:lnTo>
                    <a:lnTo>
                      <a:pt x="8" y="495"/>
                    </a:lnTo>
                    <a:lnTo>
                      <a:pt x="12" y="496"/>
                    </a:lnTo>
                    <a:lnTo>
                      <a:pt x="14" y="496"/>
                    </a:lnTo>
                    <a:lnTo>
                      <a:pt x="14" y="498"/>
                    </a:lnTo>
                    <a:lnTo>
                      <a:pt x="15" y="499"/>
                    </a:lnTo>
                    <a:lnTo>
                      <a:pt x="18" y="501"/>
                    </a:lnTo>
                    <a:lnTo>
                      <a:pt x="20" y="502"/>
                    </a:lnTo>
                    <a:lnTo>
                      <a:pt x="21" y="504"/>
                    </a:lnTo>
                    <a:lnTo>
                      <a:pt x="23" y="505"/>
                    </a:lnTo>
                    <a:lnTo>
                      <a:pt x="24" y="508"/>
                    </a:lnTo>
                    <a:lnTo>
                      <a:pt x="26" y="511"/>
                    </a:lnTo>
                    <a:lnTo>
                      <a:pt x="26" y="517"/>
                    </a:lnTo>
                    <a:lnTo>
                      <a:pt x="26" y="523"/>
                    </a:lnTo>
                    <a:lnTo>
                      <a:pt x="24" y="529"/>
                    </a:lnTo>
                    <a:lnTo>
                      <a:pt x="23" y="532"/>
                    </a:lnTo>
                    <a:lnTo>
                      <a:pt x="23" y="535"/>
                    </a:lnTo>
                    <a:lnTo>
                      <a:pt x="24" y="537"/>
                    </a:lnTo>
                    <a:lnTo>
                      <a:pt x="24" y="540"/>
                    </a:lnTo>
                    <a:lnTo>
                      <a:pt x="23" y="540"/>
                    </a:lnTo>
                    <a:lnTo>
                      <a:pt x="23" y="540"/>
                    </a:lnTo>
                    <a:lnTo>
                      <a:pt x="23" y="540"/>
                    </a:lnTo>
                    <a:lnTo>
                      <a:pt x="23" y="543"/>
                    </a:lnTo>
                    <a:lnTo>
                      <a:pt x="24" y="544"/>
                    </a:lnTo>
                    <a:lnTo>
                      <a:pt x="24" y="547"/>
                    </a:lnTo>
                    <a:lnTo>
                      <a:pt x="24" y="54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" name="Freeform 77"/>
              <p:cNvSpPr>
                <a:spLocks/>
              </p:cNvSpPr>
              <p:nvPr/>
            </p:nvSpPr>
            <p:spPr bwMode="gray">
              <a:xfrm>
                <a:off x="2719" y="2180"/>
                <a:ext cx="266" cy="233"/>
              </a:xfrm>
              <a:custGeom>
                <a:avLst/>
                <a:gdLst>
                  <a:gd name="T0" fmla="*/ 4 w 288"/>
                  <a:gd name="T1" fmla="*/ 84 h 252"/>
                  <a:gd name="T2" fmla="*/ 6 w 288"/>
                  <a:gd name="T3" fmla="*/ 78 h 252"/>
                  <a:gd name="T4" fmla="*/ 10 w 288"/>
                  <a:gd name="T5" fmla="*/ 84 h 252"/>
                  <a:gd name="T6" fmla="*/ 18 w 288"/>
                  <a:gd name="T7" fmla="*/ 107 h 252"/>
                  <a:gd name="T8" fmla="*/ 34 w 288"/>
                  <a:gd name="T9" fmla="*/ 119 h 252"/>
                  <a:gd name="T10" fmla="*/ 42 w 288"/>
                  <a:gd name="T11" fmla="*/ 119 h 252"/>
                  <a:gd name="T12" fmla="*/ 48 w 288"/>
                  <a:gd name="T13" fmla="*/ 132 h 252"/>
                  <a:gd name="T14" fmla="*/ 69 w 288"/>
                  <a:gd name="T15" fmla="*/ 162 h 252"/>
                  <a:gd name="T16" fmla="*/ 81 w 288"/>
                  <a:gd name="T17" fmla="*/ 152 h 252"/>
                  <a:gd name="T18" fmla="*/ 88 w 288"/>
                  <a:gd name="T19" fmla="*/ 146 h 252"/>
                  <a:gd name="T20" fmla="*/ 97 w 288"/>
                  <a:gd name="T21" fmla="*/ 128 h 252"/>
                  <a:gd name="T22" fmla="*/ 130 w 288"/>
                  <a:gd name="T23" fmla="*/ 122 h 252"/>
                  <a:gd name="T24" fmla="*/ 147 w 288"/>
                  <a:gd name="T25" fmla="*/ 125 h 252"/>
                  <a:gd name="T26" fmla="*/ 155 w 288"/>
                  <a:gd name="T27" fmla="*/ 132 h 252"/>
                  <a:gd name="T28" fmla="*/ 174 w 288"/>
                  <a:gd name="T29" fmla="*/ 162 h 252"/>
                  <a:gd name="T30" fmla="*/ 176 w 288"/>
                  <a:gd name="T31" fmla="*/ 182 h 252"/>
                  <a:gd name="T32" fmla="*/ 174 w 288"/>
                  <a:gd name="T33" fmla="*/ 194 h 252"/>
                  <a:gd name="T34" fmla="*/ 183 w 288"/>
                  <a:gd name="T35" fmla="*/ 197 h 252"/>
                  <a:gd name="T36" fmla="*/ 194 w 288"/>
                  <a:gd name="T37" fmla="*/ 195 h 252"/>
                  <a:gd name="T38" fmla="*/ 209 w 288"/>
                  <a:gd name="T39" fmla="*/ 194 h 252"/>
                  <a:gd name="T40" fmla="*/ 213 w 288"/>
                  <a:gd name="T41" fmla="*/ 207 h 252"/>
                  <a:gd name="T42" fmla="*/ 222 w 288"/>
                  <a:gd name="T43" fmla="*/ 222 h 252"/>
                  <a:gd name="T44" fmla="*/ 221 w 288"/>
                  <a:gd name="T45" fmla="*/ 246 h 252"/>
                  <a:gd name="T46" fmla="*/ 240 w 288"/>
                  <a:gd name="T47" fmla="*/ 246 h 252"/>
                  <a:gd name="T48" fmla="*/ 255 w 288"/>
                  <a:gd name="T49" fmla="*/ 236 h 252"/>
                  <a:gd name="T50" fmla="*/ 273 w 288"/>
                  <a:gd name="T51" fmla="*/ 225 h 252"/>
                  <a:gd name="T52" fmla="*/ 267 w 288"/>
                  <a:gd name="T53" fmla="*/ 207 h 252"/>
                  <a:gd name="T54" fmla="*/ 279 w 288"/>
                  <a:gd name="T55" fmla="*/ 197 h 252"/>
                  <a:gd name="T56" fmla="*/ 285 w 288"/>
                  <a:gd name="T57" fmla="*/ 194 h 252"/>
                  <a:gd name="T58" fmla="*/ 284 w 288"/>
                  <a:gd name="T59" fmla="*/ 179 h 252"/>
                  <a:gd name="T60" fmla="*/ 284 w 288"/>
                  <a:gd name="T61" fmla="*/ 168 h 252"/>
                  <a:gd name="T62" fmla="*/ 273 w 288"/>
                  <a:gd name="T63" fmla="*/ 153 h 252"/>
                  <a:gd name="T64" fmla="*/ 273 w 288"/>
                  <a:gd name="T65" fmla="*/ 135 h 252"/>
                  <a:gd name="T66" fmla="*/ 281 w 288"/>
                  <a:gd name="T67" fmla="*/ 126 h 252"/>
                  <a:gd name="T68" fmla="*/ 273 w 288"/>
                  <a:gd name="T69" fmla="*/ 116 h 252"/>
                  <a:gd name="T70" fmla="*/ 263 w 288"/>
                  <a:gd name="T71" fmla="*/ 91 h 252"/>
                  <a:gd name="T72" fmla="*/ 266 w 288"/>
                  <a:gd name="T73" fmla="*/ 78 h 252"/>
                  <a:gd name="T74" fmla="*/ 263 w 288"/>
                  <a:gd name="T75" fmla="*/ 72 h 252"/>
                  <a:gd name="T76" fmla="*/ 254 w 288"/>
                  <a:gd name="T77" fmla="*/ 60 h 252"/>
                  <a:gd name="T78" fmla="*/ 246 w 288"/>
                  <a:gd name="T79" fmla="*/ 28 h 252"/>
                  <a:gd name="T80" fmla="*/ 233 w 288"/>
                  <a:gd name="T81" fmla="*/ 34 h 252"/>
                  <a:gd name="T82" fmla="*/ 222 w 288"/>
                  <a:gd name="T83" fmla="*/ 46 h 252"/>
                  <a:gd name="T84" fmla="*/ 213 w 288"/>
                  <a:gd name="T85" fmla="*/ 43 h 252"/>
                  <a:gd name="T86" fmla="*/ 198 w 288"/>
                  <a:gd name="T87" fmla="*/ 36 h 252"/>
                  <a:gd name="T88" fmla="*/ 177 w 288"/>
                  <a:gd name="T89" fmla="*/ 45 h 252"/>
                  <a:gd name="T90" fmla="*/ 170 w 288"/>
                  <a:gd name="T91" fmla="*/ 33 h 252"/>
                  <a:gd name="T92" fmla="*/ 159 w 288"/>
                  <a:gd name="T93" fmla="*/ 39 h 252"/>
                  <a:gd name="T94" fmla="*/ 151 w 288"/>
                  <a:gd name="T95" fmla="*/ 24 h 252"/>
                  <a:gd name="T96" fmla="*/ 102 w 288"/>
                  <a:gd name="T97" fmla="*/ 19 h 252"/>
                  <a:gd name="T98" fmla="*/ 61 w 288"/>
                  <a:gd name="T99" fmla="*/ 0 h 252"/>
                  <a:gd name="T100" fmla="*/ 57 w 288"/>
                  <a:gd name="T101" fmla="*/ 13 h 252"/>
                  <a:gd name="T102" fmla="*/ 54 w 288"/>
                  <a:gd name="T103" fmla="*/ 27 h 252"/>
                  <a:gd name="T104" fmla="*/ 63 w 288"/>
                  <a:gd name="T105" fmla="*/ 34 h 252"/>
                  <a:gd name="T106" fmla="*/ 30 w 288"/>
                  <a:gd name="T107" fmla="*/ 51 h 252"/>
                  <a:gd name="T108" fmla="*/ 4 w 288"/>
                  <a:gd name="T109" fmla="*/ 64 h 252"/>
                  <a:gd name="T110" fmla="*/ 1 w 288"/>
                  <a:gd name="T111" fmla="*/ 8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8" h="252">
                    <a:moveTo>
                      <a:pt x="0" y="81"/>
                    </a:moveTo>
                    <a:lnTo>
                      <a:pt x="0" y="84"/>
                    </a:lnTo>
                    <a:lnTo>
                      <a:pt x="1" y="87"/>
                    </a:lnTo>
                    <a:lnTo>
                      <a:pt x="1" y="90"/>
                    </a:lnTo>
                    <a:lnTo>
                      <a:pt x="3" y="87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4" y="81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6" y="78"/>
                    </a:lnTo>
                    <a:lnTo>
                      <a:pt x="7" y="76"/>
                    </a:lnTo>
                    <a:lnTo>
                      <a:pt x="10" y="75"/>
                    </a:lnTo>
                    <a:lnTo>
                      <a:pt x="9" y="78"/>
                    </a:lnTo>
                    <a:lnTo>
                      <a:pt x="9" y="79"/>
                    </a:lnTo>
                    <a:lnTo>
                      <a:pt x="9" y="82"/>
                    </a:lnTo>
                    <a:lnTo>
                      <a:pt x="10" y="84"/>
                    </a:lnTo>
                    <a:lnTo>
                      <a:pt x="13" y="85"/>
                    </a:lnTo>
                    <a:lnTo>
                      <a:pt x="12" y="90"/>
                    </a:lnTo>
                    <a:lnTo>
                      <a:pt x="12" y="94"/>
                    </a:lnTo>
                    <a:lnTo>
                      <a:pt x="13" y="99"/>
                    </a:lnTo>
                    <a:lnTo>
                      <a:pt x="16" y="102"/>
                    </a:lnTo>
                    <a:lnTo>
                      <a:pt x="18" y="107"/>
                    </a:lnTo>
                    <a:lnTo>
                      <a:pt x="19" y="110"/>
                    </a:lnTo>
                    <a:lnTo>
                      <a:pt x="22" y="114"/>
                    </a:lnTo>
                    <a:lnTo>
                      <a:pt x="27" y="117"/>
                    </a:lnTo>
                    <a:lnTo>
                      <a:pt x="30" y="120"/>
                    </a:lnTo>
                    <a:lnTo>
                      <a:pt x="33" y="120"/>
                    </a:lnTo>
                    <a:lnTo>
                      <a:pt x="34" y="119"/>
                    </a:lnTo>
                    <a:lnTo>
                      <a:pt x="36" y="117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7"/>
                    </a:lnTo>
                    <a:lnTo>
                      <a:pt x="40" y="119"/>
                    </a:lnTo>
                    <a:lnTo>
                      <a:pt x="42" y="119"/>
                    </a:lnTo>
                    <a:lnTo>
                      <a:pt x="43" y="119"/>
                    </a:lnTo>
                    <a:lnTo>
                      <a:pt x="43" y="123"/>
                    </a:lnTo>
                    <a:lnTo>
                      <a:pt x="43" y="128"/>
                    </a:lnTo>
                    <a:lnTo>
                      <a:pt x="45" y="129"/>
                    </a:lnTo>
                    <a:lnTo>
                      <a:pt x="46" y="131"/>
                    </a:lnTo>
                    <a:lnTo>
                      <a:pt x="48" y="132"/>
                    </a:lnTo>
                    <a:lnTo>
                      <a:pt x="49" y="134"/>
                    </a:lnTo>
                    <a:lnTo>
                      <a:pt x="55" y="147"/>
                    </a:lnTo>
                    <a:lnTo>
                      <a:pt x="61" y="159"/>
                    </a:lnTo>
                    <a:lnTo>
                      <a:pt x="63" y="162"/>
                    </a:lnTo>
                    <a:lnTo>
                      <a:pt x="66" y="162"/>
                    </a:lnTo>
                    <a:lnTo>
                      <a:pt x="69" y="162"/>
                    </a:lnTo>
                    <a:lnTo>
                      <a:pt x="72" y="161"/>
                    </a:lnTo>
                    <a:lnTo>
                      <a:pt x="75" y="158"/>
                    </a:lnTo>
                    <a:lnTo>
                      <a:pt x="76" y="155"/>
                    </a:lnTo>
                    <a:lnTo>
                      <a:pt x="78" y="153"/>
                    </a:lnTo>
                    <a:lnTo>
                      <a:pt x="79" y="153"/>
                    </a:lnTo>
                    <a:lnTo>
                      <a:pt x="81" y="152"/>
                    </a:lnTo>
                    <a:lnTo>
                      <a:pt x="82" y="152"/>
                    </a:lnTo>
                    <a:lnTo>
                      <a:pt x="84" y="150"/>
                    </a:lnTo>
                    <a:lnTo>
                      <a:pt x="84" y="149"/>
                    </a:lnTo>
                    <a:lnTo>
                      <a:pt x="85" y="147"/>
                    </a:lnTo>
                    <a:lnTo>
                      <a:pt x="87" y="146"/>
                    </a:lnTo>
                    <a:lnTo>
                      <a:pt x="88" y="146"/>
                    </a:lnTo>
                    <a:lnTo>
                      <a:pt x="90" y="143"/>
                    </a:lnTo>
                    <a:lnTo>
                      <a:pt x="91" y="140"/>
                    </a:lnTo>
                    <a:lnTo>
                      <a:pt x="91" y="137"/>
                    </a:lnTo>
                    <a:lnTo>
                      <a:pt x="93" y="134"/>
                    </a:lnTo>
                    <a:lnTo>
                      <a:pt x="94" y="131"/>
                    </a:lnTo>
                    <a:lnTo>
                      <a:pt x="97" y="128"/>
                    </a:lnTo>
                    <a:lnTo>
                      <a:pt x="105" y="126"/>
                    </a:lnTo>
                    <a:lnTo>
                      <a:pt x="112" y="126"/>
                    </a:lnTo>
                    <a:lnTo>
                      <a:pt x="121" y="126"/>
                    </a:lnTo>
                    <a:lnTo>
                      <a:pt x="124" y="125"/>
                    </a:lnTo>
                    <a:lnTo>
                      <a:pt x="127" y="123"/>
                    </a:lnTo>
                    <a:lnTo>
                      <a:pt x="130" y="122"/>
                    </a:lnTo>
                    <a:lnTo>
                      <a:pt x="133" y="122"/>
                    </a:lnTo>
                    <a:lnTo>
                      <a:pt x="136" y="123"/>
                    </a:lnTo>
                    <a:lnTo>
                      <a:pt x="141" y="123"/>
                    </a:lnTo>
                    <a:lnTo>
                      <a:pt x="145" y="123"/>
                    </a:lnTo>
                    <a:lnTo>
                      <a:pt x="145" y="123"/>
                    </a:lnTo>
                    <a:lnTo>
                      <a:pt x="147" y="125"/>
                    </a:lnTo>
                    <a:lnTo>
                      <a:pt x="145" y="126"/>
                    </a:lnTo>
                    <a:lnTo>
                      <a:pt x="148" y="126"/>
                    </a:lnTo>
                    <a:lnTo>
                      <a:pt x="150" y="126"/>
                    </a:lnTo>
                    <a:lnTo>
                      <a:pt x="151" y="128"/>
                    </a:lnTo>
                    <a:lnTo>
                      <a:pt x="153" y="129"/>
                    </a:lnTo>
                    <a:lnTo>
                      <a:pt x="155" y="132"/>
                    </a:lnTo>
                    <a:lnTo>
                      <a:pt x="155" y="135"/>
                    </a:lnTo>
                    <a:lnTo>
                      <a:pt x="156" y="137"/>
                    </a:lnTo>
                    <a:lnTo>
                      <a:pt x="162" y="144"/>
                    </a:lnTo>
                    <a:lnTo>
                      <a:pt x="167" y="152"/>
                    </a:lnTo>
                    <a:lnTo>
                      <a:pt x="173" y="159"/>
                    </a:lnTo>
                    <a:lnTo>
                      <a:pt x="174" y="162"/>
                    </a:lnTo>
                    <a:lnTo>
                      <a:pt x="174" y="167"/>
                    </a:lnTo>
                    <a:lnTo>
                      <a:pt x="174" y="170"/>
                    </a:lnTo>
                    <a:lnTo>
                      <a:pt x="176" y="174"/>
                    </a:lnTo>
                    <a:lnTo>
                      <a:pt x="176" y="176"/>
                    </a:lnTo>
                    <a:lnTo>
                      <a:pt x="176" y="179"/>
                    </a:lnTo>
                    <a:lnTo>
                      <a:pt x="176" y="182"/>
                    </a:lnTo>
                    <a:lnTo>
                      <a:pt x="177" y="185"/>
                    </a:lnTo>
                    <a:lnTo>
                      <a:pt x="177" y="186"/>
                    </a:lnTo>
                    <a:lnTo>
                      <a:pt x="176" y="188"/>
                    </a:lnTo>
                    <a:lnTo>
                      <a:pt x="176" y="189"/>
                    </a:lnTo>
                    <a:lnTo>
                      <a:pt x="176" y="191"/>
                    </a:lnTo>
                    <a:lnTo>
                      <a:pt x="174" y="194"/>
                    </a:lnTo>
                    <a:lnTo>
                      <a:pt x="174" y="195"/>
                    </a:lnTo>
                    <a:lnTo>
                      <a:pt x="174" y="197"/>
                    </a:lnTo>
                    <a:lnTo>
                      <a:pt x="174" y="197"/>
                    </a:lnTo>
                    <a:lnTo>
                      <a:pt x="176" y="197"/>
                    </a:lnTo>
                    <a:lnTo>
                      <a:pt x="179" y="197"/>
                    </a:lnTo>
                    <a:lnTo>
                      <a:pt x="183" y="197"/>
                    </a:lnTo>
                    <a:lnTo>
                      <a:pt x="188" y="194"/>
                    </a:lnTo>
                    <a:lnTo>
                      <a:pt x="188" y="192"/>
                    </a:lnTo>
                    <a:lnTo>
                      <a:pt x="188" y="192"/>
                    </a:lnTo>
                    <a:lnTo>
                      <a:pt x="191" y="192"/>
                    </a:lnTo>
                    <a:lnTo>
                      <a:pt x="192" y="194"/>
                    </a:lnTo>
                    <a:lnTo>
                      <a:pt x="194" y="195"/>
                    </a:lnTo>
                    <a:lnTo>
                      <a:pt x="194" y="197"/>
                    </a:lnTo>
                    <a:lnTo>
                      <a:pt x="195" y="200"/>
                    </a:lnTo>
                    <a:lnTo>
                      <a:pt x="198" y="195"/>
                    </a:lnTo>
                    <a:lnTo>
                      <a:pt x="203" y="194"/>
                    </a:lnTo>
                    <a:lnTo>
                      <a:pt x="207" y="194"/>
                    </a:lnTo>
                    <a:lnTo>
                      <a:pt x="209" y="194"/>
                    </a:lnTo>
                    <a:lnTo>
                      <a:pt x="212" y="197"/>
                    </a:lnTo>
                    <a:lnTo>
                      <a:pt x="213" y="198"/>
                    </a:lnTo>
                    <a:lnTo>
                      <a:pt x="215" y="201"/>
                    </a:lnTo>
                    <a:lnTo>
                      <a:pt x="215" y="203"/>
                    </a:lnTo>
                    <a:lnTo>
                      <a:pt x="215" y="206"/>
                    </a:lnTo>
                    <a:lnTo>
                      <a:pt x="213" y="207"/>
                    </a:lnTo>
                    <a:lnTo>
                      <a:pt x="213" y="210"/>
                    </a:lnTo>
                    <a:lnTo>
                      <a:pt x="215" y="212"/>
                    </a:lnTo>
                    <a:lnTo>
                      <a:pt x="218" y="215"/>
                    </a:lnTo>
                    <a:lnTo>
                      <a:pt x="219" y="216"/>
                    </a:lnTo>
                    <a:lnTo>
                      <a:pt x="221" y="219"/>
                    </a:lnTo>
                    <a:lnTo>
                      <a:pt x="222" y="222"/>
                    </a:lnTo>
                    <a:lnTo>
                      <a:pt x="221" y="230"/>
                    </a:lnTo>
                    <a:lnTo>
                      <a:pt x="219" y="236"/>
                    </a:lnTo>
                    <a:lnTo>
                      <a:pt x="218" y="240"/>
                    </a:lnTo>
                    <a:lnTo>
                      <a:pt x="213" y="245"/>
                    </a:lnTo>
                    <a:lnTo>
                      <a:pt x="218" y="245"/>
                    </a:lnTo>
                    <a:lnTo>
                      <a:pt x="221" y="246"/>
                    </a:lnTo>
                    <a:lnTo>
                      <a:pt x="225" y="248"/>
                    </a:lnTo>
                    <a:lnTo>
                      <a:pt x="228" y="251"/>
                    </a:lnTo>
                    <a:lnTo>
                      <a:pt x="231" y="252"/>
                    </a:lnTo>
                    <a:lnTo>
                      <a:pt x="234" y="251"/>
                    </a:lnTo>
                    <a:lnTo>
                      <a:pt x="237" y="249"/>
                    </a:lnTo>
                    <a:lnTo>
                      <a:pt x="240" y="246"/>
                    </a:lnTo>
                    <a:lnTo>
                      <a:pt x="243" y="243"/>
                    </a:lnTo>
                    <a:lnTo>
                      <a:pt x="245" y="239"/>
                    </a:lnTo>
                    <a:lnTo>
                      <a:pt x="248" y="234"/>
                    </a:lnTo>
                    <a:lnTo>
                      <a:pt x="251" y="231"/>
                    </a:lnTo>
                    <a:lnTo>
                      <a:pt x="254" y="234"/>
                    </a:lnTo>
                    <a:lnTo>
                      <a:pt x="255" y="236"/>
                    </a:lnTo>
                    <a:lnTo>
                      <a:pt x="258" y="237"/>
                    </a:lnTo>
                    <a:lnTo>
                      <a:pt x="261" y="236"/>
                    </a:lnTo>
                    <a:lnTo>
                      <a:pt x="266" y="234"/>
                    </a:lnTo>
                    <a:lnTo>
                      <a:pt x="269" y="233"/>
                    </a:lnTo>
                    <a:lnTo>
                      <a:pt x="272" y="228"/>
                    </a:lnTo>
                    <a:lnTo>
                      <a:pt x="273" y="225"/>
                    </a:lnTo>
                    <a:lnTo>
                      <a:pt x="273" y="221"/>
                    </a:lnTo>
                    <a:lnTo>
                      <a:pt x="273" y="219"/>
                    </a:lnTo>
                    <a:lnTo>
                      <a:pt x="272" y="216"/>
                    </a:lnTo>
                    <a:lnTo>
                      <a:pt x="270" y="213"/>
                    </a:lnTo>
                    <a:lnTo>
                      <a:pt x="269" y="210"/>
                    </a:lnTo>
                    <a:lnTo>
                      <a:pt x="267" y="207"/>
                    </a:lnTo>
                    <a:lnTo>
                      <a:pt x="267" y="204"/>
                    </a:lnTo>
                    <a:lnTo>
                      <a:pt x="269" y="201"/>
                    </a:lnTo>
                    <a:lnTo>
                      <a:pt x="270" y="200"/>
                    </a:lnTo>
                    <a:lnTo>
                      <a:pt x="272" y="197"/>
                    </a:lnTo>
                    <a:lnTo>
                      <a:pt x="276" y="197"/>
                    </a:lnTo>
                    <a:lnTo>
                      <a:pt x="279" y="197"/>
                    </a:lnTo>
                    <a:lnTo>
                      <a:pt x="282" y="198"/>
                    </a:lnTo>
                    <a:lnTo>
                      <a:pt x="285" y="201"/>
                    </a:lnTo>
                    <a:lnTo>
                      <a:pt x="288" y="204"/>
                    </a:lnTo>
                    <a:lnTo>
                      <a:pt x="288" y="200"/>
                    </a:lnTo>
                    <a:lnTo>
                      <a:pt x="287" y="197"/>
                    </a:lnTo>
                    <a:lnTo>
                      <a:pt x="285" y="194"/>
                    </a:lnTo>
                    <a:lnTo>
                      <a:pt x="284" y="191"/>
                    </a:lnTo>
                    <a:lnTo>
                      <a:pt x="281" y="188"/>
                    </a:lnTo>
                    <a:lnTo>
                      <a:pt x="279" y="183"/>
                    </a:lnTo>
                    <a:lnTo>
                      <a:pt x="281" y="182"/>
                    </a:lnTo>
                    <a:lnTo>
                      <a:pt x="282" y="180"/>
                    </a:lnTo>
                    <a:lnTo>
                      <a:pt x="284" y="179"/>
                    </a:lnTo>
                    <a:lnTo>
                      <a:pt x="285" y="176"/>
                    </a:lnTo>
                    <a:lnTo>
                      <a:pt x="287" y="174"/>
                    </a:lnTo>
                    <a:lnTo>
                      <a:pt x="288" y="173"/>
                    </a:lnTo>
                    <a:lnTo>
                      <a:pt x="287" y="173"/>
                    </a:lnTo>
                    <a:lnTo>
                      <a:pt x="285" y="171"/>
                    </a:lnTo>
                    <a:lnTo>
                      <a:pt x="284" y="168"/>
                    </a:lnTo>
                    <a:lnTo>
                      <a:pt x="284" y="165"/>
                    </a:lnTo>
                    <a:lnTo>
                      <a:pt x="279" y="165"/>
                    </a:lnTo>
                    <a:lnTo>
                      <a:pt x="276" y="164"/>
                    </a:lnTo>
                    <a:lnTo>
                      <a:pt x="273" y="161"/>
                    </a:lnTo>
                    <a:lnTo>
                      <a:pt x="273" y="158"/>
                    </a:lnTo>
                    <a:lnTo>
                      <a:pt x="273" y="153"/>
                    </a:lnTo>
                    <a:lnTo>
                      <a:pt x="273" y="149"/>
                    </a:lnTo>
                    <a:lnTo>
                      <a:pt x="273" y="144"/>
                    </a:lnTo>
                    <a:lnTo>
                      <a:pt x="275" y="140"/>
                    </a:lnTo>
                    <a:lnTo>
                      <a:pt x="275" y="140"/>
                    </a:lnTo>
                    <a:lnTo>
                      <a:pt x="275" y="137"/>
                    </a:lnTo>
                    <a:lnTo>
                      <a:pt x="273" y="135"/>
                    </a:lnTo>
                    <a:lnTo>
                      <a:pt x="273" y="134"/>
                    </a:lnTo>
                    <a:lnTo>
                      <a:pt x="273" y="131"/>
                    </a:lnTo>
                    <a:lnTo>
                      <a:pt x="275" y="129"/>
                    </a:lnTo>
                    <a:lnTo>
                      <a:pt x="278" y="128"/>
                    </a:lnTo>
                    <a:lnTo>
                      <a:pt x="279" y="128"/>
                    </a:lnTo>
                    <a:lnTo>
                      <a:pt x="281" y="126"/>
                    </a:lnTo>
                    <a:lnTo>
                      <a:pt x="281" y="123"/>
                    </a:lnTo>
                    <a:lnTo>
                      <a:pt x="281" y="122"/>
                    </a:lnTo>
                    <a:lnTo>
                      <a:pt x="279" y="120"/>
                    </a:lnTo>
                    <a:lnTo>
                      <a:pt x="278" y="119"/>
                    </a:lnTo>
                    <a:lnTo>
                      <a:pt x="275" y="117"/>
                    </a:lnTo>
                    <a:lnTo>
                      <a:pt x="273" y="116"/>
                    </a:lnTo>
                    <a:lnTo>
                      <a:pt x="270" y="104"/>
                    </a:lnTo>
                    <a:lnTo>
                      <a:pt x="269" y="90"/>
                    </a:lnTo>
                    <a:lnTo>
                      <a:pt x="267" y="90"/>
                    </a:lnTo>
                    <a:lnTo>
                      <a:pt x="266" y="90"/>
                    </a:lnTo>
                    <a:lnTo>
                      <a:pt x="264" y="90"/>
                    </a:lnTo>
                    <a:lnTo>
                      <a:pt x="263" y="91"/>
                    </a:lnTo>
                    <a:lnTo>
                      <a:pt x="260" y="91"/>
                    </a:lnTo>
                    <a:lnTo>
                      <a:pt x="261" y="88"/>
                    </a:lnTo>
                    <a:lnTo>
                      <a:pt x="261" y="85"/>
                    </a:lnTo>
                    <a:lnTo>
                      <a:pt x="263" y="82"/>
                    </a:lnTo>
                    <a:lnTo>
                      <a:pt x="264" y="79"/>
                    </a:lnTo>
                    <a:lnTo>
                      <a:pt x="266" y="78"/>
                    </a:lnTo>
                    <a:lnTo>
                      <a:pt x="269" y="76"/>
                    </a:lnTo>
                    <a:lnTo>
                      <a:pt x="267" y="76"/>
                    </a:lnTo>
                    <a:lnTo>
                      <a:pt x="267" y="78"/>
                    </a:lnTo>
                    <a:lnTo>
                      <a:pt x="266" y="76"/>
                    </a:lnTo>
                    <a:lnTo>
                      <a:pt x="264" y="75"/>
                    </a:lnTo>
                    <a:lnTo>
                      <a:pt x="263" y="72"/>
                    </a:lnTo>
                    <a:lnTo>
                      <a:pt x="261" y="70"/>
                    </a:lnTo>
                    <a:lnTo>
                      <a:pt x="258" y="70"/>
                    </a:lnTo>
                    <a:lnTo>
                      <a:pt x="257" y="69"/>
                    </a:lnTo>
                    <a:lnTo>
                      <a:pt x="255" y="67"/>
                    </a:lnTo>
                    <a:lnTo>
                      <a:pt x="254" y="63"/>
                    </a:lnTo>
                    <a:lnTo>
                      <a:pt x="254" y="60"/>
                    </a:lnTo>
                    <a:lnTo>
                      <a:pt x="254" y="55"/>
                    </a:lnTo>
                    <a:lnTo>
                      <a:pt x="254" y="52"/>
                    </a:lnTo>
                    <a:lnTo>
                      <a:pt x="255" y="43"/>
                    </a:lnTo>
                    <a:lnTo>
                      <a:pt x="252" y="36"/>
                    </a:lnTo>
                    <a:lnTo>
                      <a:pt x="246" y="28"/>
                    </a:lnTo>
                    <a:lnTo>
                      <a:pt x="246" y="28"/>
                    </a:lnTo>
                    <a:lnTo>
                      <a:pt x="245" y="28"/>
                    </a:lnTo>
                    <a:lnTo>
                      <a:pt x="242" y="30"/>
                    </a:lnTo>
                    <a:lnTo>
                      <a:pt x="240" y="31"/>
                    </a:lnTo>
                    <a:lnTo>
                      <a:pt x="239" y="33"/>
                    </a:lnTo>
                    <a:lnTo>
                      <a:pt x="236" y="33"/>
                    </a:lnTo>
                    <a:lnTo>
                      <a:pt x="233" y="34"/>
                    </a:lnTo>
                    <a:lnTo>
                      <a:pt x="230" y="36"/>
                    </a:lnTo>
                    <a:lnTo>
                      <a:pt x="227" y="36"/>
                    </a:lnTo>
                    <a:lnTo>
                      <a:pt x="225" y="37"/>
                    </a:lnTo>
                    <a:lnTo>
                      <a:pt x="224" y="39"/>
                    </a:lnTo>
                    <a:lnTo>
                      <a:pt x="222" y="42"/>
                    </a:lnTo>
                    <a:lnTo>
                      <a:pt x="222" y="46"/>
                    </a:lnTo>
                    <a:lnTo>
                      <a:pt x="221" y="46"/>
                    </a:lnTo>
                    <a:lnTo>
                      <a:pt x="219" y="46"/>
                    </a:lnTo>
                    <a:lnTo>
                      <a:pt x="218" y="46"/>
                    </a:lnTo>
                    <a:lnTo>
                      <a:pt x="216" y="45"/>
                    </a:lnTo>
                    <a:lnTo>
                      <a:pt x="216" y="43"/>
                    </a:lnTo>
                    <a:lnTo>
                      <a:pt x="213" y="43"/>
                    </a:lnTo>
                    <a:lnTo>
                      <a:pt x="209" y="42"/>
                    </a:lnTo>
                    <a:lnTo>
                      <a:pt x="207" y="39"/>
                    </a:lnTo>
                    <a:lnTo>
                      <a:pt x="206" y="36"/>
                    </a:lnTo>
                    <a:lnTo>
                      <a:pt x="203" y="36"/>
                    </a:lnTo>
                    <a:lnTo>
                      <a:pt x="201" y="34"/>
                    </a:lnTo>
                    <a:lnTo>
                      <a:pt x="198" y="36"/>
                    </a:lnTo>
                    <a:lnTo>
                      <a:pt x="197" y="36"/>
                    </a:lnTo>
                    <a:lnTo>
                      <a:pt x="192" y="39"/>
                    </a:lnTo>
                    <a:lnTo>
                      <a:pt x="189" y="42"/>
                    </a:lnTo>
                    <a:lnTo>
                      <a:pt x="185" y="45"/>
                    </a:lnTo>
                    <a:lnTo>
                      <a:pt x="182" y="46"/>
                    </a:lnTo>
                    <a:lnTo>
                      <a:pt x="177" y="45"/>
                    </a:lnTo>
                    <a:lnTo>
                      <a:pt x="176" y="43"/>
                    </a:lnTo>
                    <a:lnTo>
                      <a:pt x="174" y="42"/>
                    </a:lnTo>
                    <a:lnTo>
                      <a:pt x="174" y="39"/>
                    </a:lnTo>
                    <a:lnTo>
                      <a:pt x="173" y="36"/>
                    </a:lnTo>
                    <a:lnTo>
                      <a:pt x="171" y="33"/>
                    </a:lnTo>
                    <a:lnTo>
                      <a:pt x="170" y="33"/>
                    </a:lnTo>
                    <a:lnTo>
                      <a:pt x="168" y="33"/>
                    </a:lnTo>
                    <a:lnTo>
                      <a:pt x="168" y="33"/>
                    </a:lnTo>
                    <a:lnTo>
                      <a:pt x="165" y="36"/>
                    </a:lnTo>
                    <a:lnTo>
                      <a:pt x="164" y="37"/>
                    </a:lnTo>
                    <a:lnTo>
                      <a:pt x="161" y="39"/>
                    </a:lnTo>
                    <a:lnTo>
                      <a:pt x="159" y="39"/>
                    </a:lnTo>
                    <a:lnTo>
                      <a:pt x="156" y="39"/>
                    </a:lnTo>
                    <a:lnTo>
                      <a:pt x="155" y="36"/>
                    </a:lnTo>
                    <a:lnTo>
                      <a:pt x="153" y="33"/>
                    </a:lnTo>
                    <a:lnTo>
                      <a:pt x="151" y="30"/>
                    </a:lnTo>
                    <a:lnTo>
                      <a:pt x="151" y="27"/>
                    </a:lnTo>
                    <a:lnTo>
                      <a:pt x="151" y="24"/>
                    </a:lnTo>
                    <a:lnTo>
                      <a:pt x="151" y="21"/>
                    </a:lnTo>
                    <a:lnTo>
                      <a:pt x="150" y="21"/>
                    </a:lnTo>
                    <a:lnTo>
                      <a:pt x="139" y="21"/>
                    </a:lnTo>
                    <a:lnTo>
                      <a:pt x="127" y="22"/>
                    </a:lnTo>
                    <a:lnTo>
                      <a:pt x="115" y="22"/>
                    </a:lnTo>
                    <a:lnTo>
                      <a:pt x="102" y="19"/>
                    </a:lnTo>
                    <a:lnTo>
                      <a:pt x="90" y="13"/>
                    </a:lnTo>
                    <a:lnTo>
                      <a:pt x="76" y="7"/>
                    </a:lnTo>
                    <a:lnTo>
                      <a:pt x="73" y="6"/>
                    </a:lnTo>
                    <a:lnTo>
                      <a:pt x="69" y="4"/>
                    </a:lnTo>
                    <a:lnTo>
                      <a:pt x="66" y="3"/>
                    </a:lnTo>
                    <a:lnTo>
                      <a:pt x="61" y="0"/>
                    </a:lnTo>
                    <a:lnTo>
                      <a:pt x="61" y="3"/>
                    </a:lnTo>
                    <a:lnTo>
                      <a:pt x="61" y="6"/>
                    </a:lnTo>
                    <a:lnTo>
                      <a:pt x="61" y="7"/>
                    </a:lnTo>
                    <a:lnTo>
                      <a:pt x="61" y="9"/>
                    </a:lnTo>
                    <a:lnTo>
                      <a:pt x="58" y="12"/>
                    </a:lnTo>
                    <a:lnTo>
                      <a:pt x="57" y="13"/>
                    </a:lnTo>
                    <a:lnTo>
                      <a:pt x="54" y="16"/>
                    </a:lnTo>
                    <a:lnTo>
                      <a:pt x="52" y="18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52" y="24"/>
                    </a:lnTo>
                    <a:lnTo>
                      <a:pt x="54" y="27"/>
                    </a:lnTo>
                    <a:lnTo>
                      <a:pt x="55" y="27"/>
                    </a:lnTo>
                    <a:lnTo>
                      <a:pt x="57" y="28"/>
                    </a:lnTo>
                    <a:lnTo>
                      <a:pt x="58" y="30"/>
                    </a:lnTo>
                    <a:lnTo>
                      <a:pt x="60" y="31"/>
                    </a:lnTo>
                    <a:lnTo>
                      <a:pt x="61" y="33"/>
                    </a:lnTo>
                    <a:lnTo>
                      <a:pt x="63" y="34"/>
                    </a:lnTo>
                    <a:lnTo>
                      <a:pt x="64" y="37"/>
                    </a:lnTo>
                    <a:lnTo>
                      <a:pt x="64" y="39"/>
                    </a:lnTo>
                    <a:lnTo>
                      <a:pt x="64" y="39"/>
                    </a:lnTo>
                    <a:lnTo>
                      <a:pt x="54" y="46"/>
                    </a:lnTo>
                    <a:lnTo>
                      <a:pt x="42" y="49"/>
                    </a:lnTo>
                    <a:lnTo>
                      <a:pt x="30" y="51"/>
                    </a:lnTo>
                    <a:lnTo>
                      <a:pt x="24" y="49"/>
                    </a:lnTo>
                    <a:lnTo>
                      <a:pt x="21" y="51"/>
                    </a:lnTo>
                    <a:lnTo>
                      <a:pt x="16" y="52"/>
                    </a:lnTo>
                    <a:lnTo>
                      <a:pt x="12" y="57"/>
                    </a:lnTo>
                    <a:lnTo>
                      <a:pt x="7" y="60"/>
                    </a:lnTo>
                    <a:lnTo>
                      <a:pt x="4" y="64"/>
                    </a:lnTo>
                    <a:lnTo>
                      <a:pt x="1" y="70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1" y="82"/>
                    </a:lnTo>
                    <a:lnTo>
                      <a:pt x="0" y="85"/>
                    </a:lnTo>
                    <a:lnTo>
                      <a:pt x="0" y="8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" name="Freeform 78"/>
              <p:cNvSpPr>
                <a:spLocks/>
              </p:cNvSpPr>
              <p:nvPr/>
            </p:nvSpPr>
            <p:spPr bwMode="gray">
              <a:xfrm>
                <a:off x="2774" y="2293"/>
                <a:ext cx="127" cy="137"/>
              </a:xfrm>
              <a:custGeom>
                <a:avLst/>
                <a:gdLst>
                  <a:gd name="T0" fmla="*/ 4 w 137"/>
                  <a:gd name="T1" fmla="*/ 42 h 147"/>
                  <a:gd name="T2" fmla="*/ 3 w 137"/>
                  <a:gd name="T3" fmla="*/ 44 h 147"/>
                  <a:gd name="T4" fmla="*/ 6 w 137"/>
                  <a:gd name="T5" fmla="*/ 47 h 147"/>
                  <a:gd name="T6" fmla="*/ 9 w 137"/>
                  <a:gd name="T7" fmla="*/ 50 h 147"/>
                  <a:gd name="T8" fmla="*/ 4 w 137"/>
                  <a:gd name="T9" fmla="*/ 54 h 147"/>
                  <a:gd name="T10" fmla="*/ 1 w 137"/>
                  <a:gd name="T11" fmla="*/ 63 h 147"/>
                  <a:gd name="T12" fmla="*/ 7 w 137"/>
                  <a:gd name="T13" fmla="*/ 72 h 147"/>
                  <a:gd name="T14" fmla="*/ 12 w 137"/>
                  <a:gd name="T15" fmla="*/ 77 h 147"/>
                  <a:gd name="T16" fmla="*/ 12 w 137"/>
                  <a:gd name="T17" fmla="*/ 81 h 147"/>
                  <a:gd name="T18" fmla="*/ 15 w 137"/>
                  <a:gd name="T19" fmla="*/ 84 h 147"/>
                  <a:gd name="T20" fmla="*/ 18 w 137"/>
                  <a:gd name="T21" fmla="*/ 87 h 147"/>
                  <a:gd name="T22" fmla="*/ 21 w 137"/>
                  <a:gd name="T23" fmla="*/ 93 h 147"/>
                  <a:gd name="T24" fmla="*/ 25 w 137"/>
                  <a:gd name="T25" fmla="*/ 102 h 147"/>
                  <a:gd name="T26" fmla="*/ 33 w 137"/>
                  <a:gd name="T27" fmla="*/ 107 h 147"/>
                  <a:gd name="T28" fmla="*/ 40 w 137"/>
                  <a:gd name="T29" fmla="*/ 111 h 147"/>
                  <a:gd name="T30" fmla="*/ 43 w 137"/>
                  <a:gd name="T31" fmla="*/ 116 h 147"/>
                  <a:gd name="T32" fmla="*/ 55 w 137"/>
                  <a:gd name="T33" fmla="*/ 128 h 147"/>
                  <a:gd name="T34" fmla="*/ 69 w 137"/>
                  <a:gd name="T35" fmla="*/ 137 h 147"/>
                  <a:gd name="T36" fmla="*/ 73 w 137"/>
                  <a:gd name="T37" fmla="*/ 143 h 147"/>
                  <a:gd name="T38" fmla="*/ 76 w 137"/>
                  <a:gd name="T39" fmla="*/ 146 h 147"/>
                  <a:gd name="T40" fmla="*/ 78 w 137"/>
                  <a:gd name="T41" fmla="*/ 146 h 147"/>
                  <a:gd name="T42" fmla="*/ 81 w 137"/>
                  <a:gd name="T43" fmla="*/ 141 h 147"/>
                  <a:gd name="T44" fmla="*/ 85 w 137"/>
                  <a:gd name="T45" fmla="*/ 131 h 147"/>
                  <a:gd name="T46" fmla="*/ 90 w 137"/>
                  <a:gd name="T47" fmla="*/ 126 h 147"/>
                  <a:gd name="T48" fmla="*/ 98 w 137"/>
                  <a:gd name="T49" fmla="*/ 123 h 147"/>
                  <a:gd name="T50" fmla="*/ 104 w 137"/>
                  <a:gd name="T51" fmla="*/ 122 h 147"/>
                  <a:gd name="T52" fmla="*/ 108 w 137"/>
                  <a:gd name="T53" fmla="*/ 116 h 147"/>
                  <a:gd name="T54" fmla="*/ 114 w 137"/>
                  <a:gd name="T55" fmla="*/ 111 h 147"/>
                  <a:gd name="T56" fmla="*/ 114 w 137"/>
                  <a:gd name="T57" fmla="*/ 108 h 147"/>
                  <a:gd name="T58" fmla="*/ 114 w 137"/>
                  <a:gd name="T59" fmla="*/ 104 h 147"/>
                  <a:gd name="T60" fmla="*/ 114 w 137"/>
                  <a:gd name="T61" fmla="*/ 101 h 147"/>
                  <a:gd name="T62" fmla="*/ 116 w 137"/>
                  <a:gd name="T63" fmla="*/ 98 h 147"/>
                  <a:gd name="T64" fmla="*/ 117 w 137"/>
                  <a:gd name="T65" fmla="*/ 90 h 147"/>
                  <a:gd name="T66" fmla="*/ 122 w 137"/>
                  <a:gd name="T67" fmla="*/ 87 h 147"/>
                  <a:gd name="T68" fmla="*/ 129 w 137"/>
                  <a:gd name="T69" fmla="*/ 83 h 147"/>
                  <a:gd name="T70" fmla="*/ 137 w 137"/>
                  <a:gd name="T71" fmla="*/ 77 h 147"/>
                  <a:gd name="T72" fmla="*/ 137 w 137"/>
                  <a:gd name="T73" fmla="*/ 71 h 147"/>
                  <a:gd name="T74" fmla="*/ 134 w 137"/>
                  <a:gd name="T75" fmla="*/ 69 h 147"/>
                  <a:gd name="T76" fmla="*/ 129 w 137"/>
                  <a:gd name="T77" fmla="*/ 69 h 147"/>
                  <a:gd name="T78" fmla="*/ 125 w 137"/>
                  <a:gd name="T79" fmla="*/ 71 h 147"/>
                  <a:gd name="T80" fmla="*/ 120 w 137"/>
                  <a:gd name="T81" fmla="*/ 72 h 147"/>
                  <a:gd name="T82" fmla="*/ 116 w 137"/>
                  <a:gd name="T83" fmla="*/ 74 h 147"/>
                  <a:gd name="T84" fmla="*/ 119 w 137"/>
                  <a:gd name="T85" fmla="*/ 68 h 147"/>
                  <a:gd name="T86" fmla="*/ 116 w 137"/>
                  <a:gd name="T87" fmla="*/ 51 h 147"/>
                  <a:gd name="T88" fmla="*/ 107 w 137"/>
                  <a:gd name="T89" fmla="*/ 29 h 147"/>
                  <a:gd name="T90" fmla="*/ 99 w 137"/>
                  <a:gd name="T91" fmla="*/ 17 h 147"/>
                  <a:gd name="T92" fmla="*/ 96 w 137"/>
                  <a:gd name="T93" fmla="*/ 12 h 147"/>
                  <a:gd name="T94" fmla="*/ 95 w 137"/>
                  <a:gd name="T95" fmla="*/ 9 h 147"/>
                  <a:gd name="T96" fmla="*/ 93 w 137"/>
                  <a:gd name="T97" fmla="*/ 8 h 147"/>
                  <a:gd name="T98" fmla="*/ 90 w 137"/>
                  <a:gd name="T99" fmla="*/ 3 h 147"/>
                  <a:gd name="T100" fmla="*/ 85 w 137"/>
                  <a:gd name="T101" fmla="*/ 0 h 147"/>
                  <a:gd name="T102" fmla="*/ 72 w 137"/>
                  <a:gd name="T103" fmla="*/ 2 h 147"/>
                  <a:gd name="T104" fmla="*/ 61 w 137"/>
                  <a:gd name="T105" fmla="*/ 3 h 147"/>
                  <a:gd name="T106" fmla="*/ 54 w 137"/>
                  <a:gd name="T107" fmla="*/ 3 h 147"/>
                  <a:gd name="T108" fmla="*/ 49 w 137"/>
                  <a:gd name="T109" fmla="*/ 3 h 147"/>
                  <a:gd name="T110" fmla="*/ 40 w 137"/>
                  <a:gd name="T111" fmla="*/ 5 h 147"/>
                  <a:gd name="T112" fmla="*/ 34 w 137"/>
                  <a:gd name="T113" fmla="*/ 8 h 147"/>
                  <a:gd name="T114" fmla="*/ 31 w 137"/>
                  <a:gd name="T115" fmla="*/ 17 h 147"/>
                  <a:gd name="T116" fmla="*/ 28 w 137"/>
                  <a:gd name="T117" fmla="*/ 24 h 147"/>
                  <a:gd name="T118" fmla="*/ 24 w 137"/>
                  <a:gd name="T119" fmla="*/ 29 h 147"/>
                  <a:gd name="T120" fmla="*/ 18 w 137"/>
                  <a:gd name="T121" fmla="*/ 32 h 147"/>
                  <a:gd name="T122" fmla="*/ 12 w 137"/>
                  <a:gd name="T123" fmla="*/ 36 h 147"/>
                  <a:gd name="T124" fmla="*/ 7 w 137"/>
                  <a:gd name="T125" fmla="*/ 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7" h="147">
                    <a:moveTo>
                      <a:pt x="7" y="41"/>
                    </a:moveTo>
                    <a:lnTo>
                      <a:pt x="4" y="42"/>
                    </a:lnTo>
                    <a:lnTo>
                      <a:pt x="0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7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7" y="51"/>
                    </a:lnTo>
                    <a:lnTo>
                      <a:pt x="4" y="54"/>
                    </a:lnTo>
                    <a:lnTo>
                      <a:pt x="1" y="59"/>
                    </a:lnTo>
                    <a:lnTo>
                      <a:pt x="1" y="63"/>
                    </a:lnTo>
                    <a:lnTo>
                      <a:pt x="3" y="68"/>
                    </a:lnTo>
                    <a:lnTo>
                      <a:pt x="7" y="72"/>
                    </a:lnTo>
                    <a:lnTo>
                      <a:pt x="12" y="77"/>
                    </a:lnTo>
                    <a:lnTo>
                      <a:pt x="12" y="77"/>
                    </a:lnTo>
                    <a:lnTo>
                      <a:pt x="12" y="80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5" y="84"/>
                    </a:lnTo>
                    <a:lnTo>
                      <a:pt x="16" y="86"/>
                    </a:lnTo>
                    <a:lnTo>
                      <a:pt x="18" y="87"/>
                    </a:lnTo>
                    <a:lnTo>
                      <a:pt x="19" y="89"/>
                    </a:lnTo>
                    <a:lnTo>
                      <a:pt x="21" y="93"/>
                    </a:lnTo>
                    <a:lnTo>
                      <a:pt x="24" y="98"/>
                    </a:lnTo>
                    <a:lnTo>
                      <a:pt x="25" y="102"/>
                    </a:lnTo>
                    <a:lnTo>
                      <a:pt x="28" y="104"/>
                    </a:lnTo>
                    <a:lnTo>
                      <a:pt x="33" y="107"/>
                    </a:lnTo>
                    <a:lnTo>
                      <a:pt x="36" y="108"/>
                    </a:lnTo>
                    <a:lnTo>
                      <a:pt x="40" y="111"/>
                    </a:lnTo>
                    <a:lnTo>
                      <a:pt x="42" y="113"/>
                    </a:lnTo>
                    <a:lnTo>
                      <a:pt x="43" y="116"/>
                    </a:lnTo>
                    <a:lnTo>
                      <a:pt x="48" y="123"/>
                    </a:lnTo>
                    <a:lnTo>
                      <a:pt x="55" y="128"/>
                    </a:lnTo>
                    <a:lnTo>
                      <a:pt x="63" y="132"/>
                    </a:lnTo>
                    <a:lnTo>
                      <a:pt x="69" y="137"/>
                    </a:lnTo>
                    <a:lnTo>
                      <a:pt x="72" y="141"/>
                    </a:lnTo>
                    <a:lnTo>
                      <a:pt x="73" y="143"/>
                    </a:lnTo>
                    <a:lnTo>
                      <a:pt x="75" y="144"/>
                    </a:lnTo>
                    <a:lnTo>
                      <a:pt x="76" y="146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81" y="147"/>
                    </a:lnTo>
                    <a:lnTo>
                      <a:pt x="81" y="141"/>
                    </a:lnTo>
                    <a:lnTo>
                      <a:pt x="82" y="135"/>
                    </a:lnTo>
                    <a:lnTo>
                      <a:pt x="85" y="131"/>
                    </a:lnTo>
                    <a:lnTo>
                      <a:pt x="88" y="128"/>
                    </a:lnTo>
                    <a:lnTo>
                      <a:pt x="90" y="126"/>
                    </a:lnTo>
                    <a:lnTo>
                      <a:pt x="93" y="125"/>
                    </a:lnTo>
                    <a:lnTo>
                      <a:pt x="98" y="123"/>
                    </a:lnTo>
                    <a:lnTo>
                      <a:pt x="101" y="123"/>
                    </a:lnTo>
                    <a:lnTo>
                      <a:pt x="104" y="122"/>
                    </a:lnTo>
                    <a:lnTo>
                      <a:pt x="105" y="119"/>
                    </a:lnTo>
                    <a:lnTo>
                      <a:pt x="108" y="116"/>
                    </a:lnTo>
                    <a:lnTo>
                      <a:pt x="111" y="113"/>
                    </a:lnTo>
                    <a:lnTo>
                      <a:pt x="114" y="111"/>
                    </a:lnTo>
                    <a:lnTo>
                      <a:pt x="114" y="110"/>
                    </a:lnTo>
                    <a:lnTo>
                      <a:pt x="114" y="108"/>
                    </a:lnTo>
                    <a:lnTo>
                      <a:pt x="114" y="107"/>
                    </a:lnTo>
                    <a:lnTo>
                      <a:pt x="114" y="104"/>
                    </a:lnTo>
                    <a:lnTo>
                      <a:pt x="114" y="102"/>
                    </a:lnTo>
                    <a:lnTo>
                      <a:pt x="114" y="101"/>
                    </a:lnTo>
                    <a:lnTo>
                      <a:pt x="116" y="101"/>
                    </a:lnTo>
                    <a:lnTo>
                      <a:pt x="116" y="98"/>
                    </a:lnTo>
                    <a:lnTo>
                      <a:pt x="117" y="93"/>
                    </a:lnTo>
                    <a:lnTo>
                      <a:pt x="117" y="90"/>
                    </a:lnTo>
                    <a:lnTo>
                      <a:pt x="119" y="89"/>
                    </a:lnTo>
                    <a:lnTo>
                      <a:pt x="122" y="87"/>
                    </a:lnTo>
                    <a:lnTo>
                      <a:pt x="126" y="86"/>
                    </a:lnTo>
                    <a:lnTo>
                      <a:pt x="129" y="83"/>
                    </a:lnTo>
                    <a:lnTo>
                      <a:pt x="134" y="80"/>
                    </a:lnTo>
                    <a:lnTo>
                      <a:pt x="137" y="77"/>
                    </a:lnTo>
                    <a:lnTo>
                      <a:pt x="137" y="74"/>
                    </a:lnTo>
                    <a:lnTo>
                      <a:pt x="137" y="71"/>
                    </a:lnTo>
                    <a:lnTo>
                      <a:pt x="137" y="69"/>
                    </a:lnTo>
                    <a:lnTo>
                      <a:pt x="134" y="69"/>
                    </a:lnTo>
                    <a:lnTo>
                      <a:pt x="132" y="68"/>
                    </a:lnTo>
                    <a:lnTo>
                      <a:pt x="129" y="69"/>
                    </a:lnTo>
                    <a:lnTo>
                      <a:pt x="126" y="69"/>
                    </a:lnTo>
                    <a:lnTo>
                      <a:pt x="125" y="71"/>
                    </a:lnTo>
                    <a:lnTo>
                      <a:pt x="122" y="71"/>
                    </a:lnTo>
                    <a:lnTo>
                      <a:pt x="120" y="72"/>
                    </a:lnTo>
                    <a:lnTo>
                      <a:pt x="117" y="72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9" y="68"/>
                    </a:lnTo>
                    <a:lnTo>
                      <a:pt x="117" y="60"/>
                    </a:lnTo>
                    <a:lnTo>
                      <a:pt x="116" y="51"/>
                    </a:lnTo>
                    <a:lnTo>
                      <a:pt x="111" y="39"/>
                    </a:lnTo>
                    <a:lnTo>
                      <a:pt x="107" y="29"/>
                    </a:lnTo>
                    <a:lnTo>
                      <a:pt x="99" y="18"/>
                    </a:lnTo>
                    <a:lnTo>
                      <a:pt x="99" y="17"/>
                    </a:lnTo>
                    <a:lnTo>
                      <a:pt x="98" y="15"/>
                    </a:lnTo>
                    <a:lnTo>
                      <a:pt x="96" y="12"/>
                    </a:lnTo>
                    <a:lnTo>
                      <a:pt x="96" y="11"/>
                    </a:lnTo>
                    <a:lnTo>
                      <a:pt x="95" y="9"/>
                    </a:lnTo>
                    <a:lnTo>
                      <a:pt x="95" y="9"/>
                    </a:lnTo>
                    <a:lnTo>
                      <a:pt x="93" y="8"/>
                    </a:lnTo>
                    <a:lnTo>
                      <a:pt x="91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5" y="0"/>
                    </a:lnTo>
                    <a:lnTo>
                      <a:pt x="79" y="0"/>
                    </a:lnTo>
                    <a:lnTo>
                      <a:pt x="72" y="2"/>
                    </a:lnTo>
                    <a:lnTo>
                      <a:pt x="66" y="3"/>
                    </a:lnTo>
                    <a:lnTo>
                      <a:pt x="61" y="3"/>
                    </a:lnTo>
                    <a:lnTo>
                      <a:pt x="57" y="3"/>
                    </a:lnTo>
                    <a:lnTo>
                      <a:pt x="54" y="3"/>
                    </a:lnTo>
                    <a:lnTo>
                      <a:pt x="51" y="3"/>
                    </a:lnTo>
                    <a:lnTo>
                      <a:pt x="49" y="3"/>
                    </a:lnTo>
                    <a:lnTo>
                      <a:pt x="45" y="3"/>
                    </a:lnTo>
                    <a:lnTo>
                      <a:pt x="40" y="5"/>
                    </a:lnTo>
                    <a:lnTo>
                      <a:pt x="37" y="6"/>
                    </a:lnTo>
                    <a:lnTo>
                      <a:pt x="34" y="8"/>
                    </a:lnTo>
                    <a:lnTo>
                      <a:pt x="33" y="12"/>
                    </a:lnTo>
                    <a:lnTo>
                      <a:pt x="31" y="17"/>
                    </a:lnTo>
                    <a:lnTo>
                      <a:pt x="30" y="20"/>
                    </a:lnTo>
                    <a:lnTo>
                      <a:pt x="28" y="24"/>
                    </a:lnTo>
                    <a:lnTo>
                      <a:pt x="27" y="27"/>
                    </a:lnTo>
                    <a:lnTo>
                      <a:pt x="24" y="29"/>
                    </a:lnTo>
                    <a:lnTo>
                      <a:pt x="21" y="30"/>
                    </a:lnTo>
                    <a:lnTo>
                      <a:pt x="18" y="32"/>
                    </a:lnTo>
                    <a:lnTo>
                      <a:pt x="15" y="33"/>
                    </a:lnTo>
                    <a:lnTo>
                      <a:pt x="12" y="36"/>
                    </a:lnTo>
                    <a:lnTo>
                      <a:pt x="10" y="39"/>
                    </a:lnTo>
                    <a:lnTo>
                      <a:pt x="7" y="4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6" name="Freeform 79"/>
              <p:cNvSpPr>
                <a:spLocks/>
              </p:cNvSpPr>
              <p:nvPr/>
            </p:nvSpPr>
            <p:spPr bwMode="gray">
              <a:xfrm>
                <a:off x="2661" y="2175"/>
                <a:ext cx="117" cy="81"/>
              </a:xfrm>
              <a:custGeom>
                <a:avLst/>
                <a:gdLst>
                  <a:gd name="T0" fmla="*/ 5 w 126"/>
                  <a:gd name="T1" fmla="*/ 18 h 87"/>
                  <a:gd name="T2" fmla="*/ 6 w 126"/>
                  <a:gd name="T3" fmla="*/ 21 h 87"/>
                  <a:gd name="T4" fmla="*/ 9 w 126"/>
                  <a:gd name="T5" fmla="*/ 24 h 87"/>
                  <a:gd name="T6" fmla="*/ 11 w 126"/>
                  <a:gd name="T7" fmla="*/ 27 h 87"/>
                  <a:gd name="T8" fmla="*/ 12 w 126"/>
                  <a:gd name="T9" fmla="*/ 35 h 87"/>
                  <a:gd name="T10" fmla="*/ 20 w 126"/>
                  <a:gd name="T11" fmla="*/ 41 h 87"/>
                  <a:gd name="T12" fmla="*/ 32 w 126"/>
                  <a:gd name="T13" fmla="*/ 44 h 87"/>
                  <a:gd name="T14" fmla="*/ 50 w 126"/>
                  <a:gd name="T15" fmla="*/ 38 h 87"/>
                  <a:gd name="T16" fmla="*/ 47 w 126"/>
                  <a:gd name="T17" fmla="*/ 42 h 87"/>
                  <a:gd name="T18" fmla="*/ 42 w 126"/>
                  <a:gd name="T19" fmla="*/ 44 h 87"/>
                  <a:gd name="T20" fmla="*/ 39 w 126"/>
                  <a:gd name="T21" fmla="*/ 45 h 87"/>
                  <a:gd name="T22" fmla="*/ 39 w 126"/>
                  <a:gd name="T23" fmla="*/ 48 h 87"/>
                  <a:gd name="T24" fmla="*/ 42 w 126"/>
                  <a:gd name="T25" fmla="*/ 48 h 87"/>
                  <a:gd name="T26" fmla="*/ 47 w 126"/>
                  <a:gd name="T27" fmla="*/ 50 h 87"/>
                  <a:gd name="T28" fmla="*/ 51 w 126"/>
                  <a:gd name="T29" fmla="*/ 51 h 87"/>
                  <a:gd name="T30" fmla="*/ 50 w 126"/>
                  <a:gd name="T31" fmla="*/ 56 h 87"/>
                  <a:gd name="T32" fmla="*/ 39 w 126"/>
                  <a:gd name="T33" fmla="*/ 62 h 87"/>
                  <a:gd name="T34" fmla="*/ 39 w 126"/>
                  <a:gd name="T35" fmla="*/ 63 h 87"/>
                  <a:gd name="T36" fmla="*/ 41 w 126"/>
                  <a:gd name="T37" fmla="*/ 65 h 87"/>
                  <a:gd name="T38" fmla="*/ 42 w 126"/>
                  <a:gd name="T39" fmla="*/ 66 h 87"/>
                  <a:gd name="T40" fmla="*/ 39 w 126"/>
                  <a:gd name="T41" fmla="*/ 69 h 87"/>
                  <a:gd name="T42" fmla="*/ 42 w 126"/>
                  <a:gd name="T43" fmla="*/ 71 h 87"/>
                  <a:gd name="T44" fmla="*/ 47 w 126"/>
                  <a:gd name="T45" fmla="*/ 69 h 87"/>
                  <a:gd name="T46" fmla="*/ 53 w 126"/>
                  <a:gd name="T47" fmla="*/ 74 h 87"/>
                  <a:gd name="T48" fmla="*/ 57 w 126"/>
                  <a:gd name="T49" fmla="*/ 83 h 87"/>
                  <a:gd name="T50" fmla="*/ 57 w 126"/>
                  <a:gd name="T51" fmla="*/ 84 h 87"/>
                  <a:gd name="T52" fmla="*/ 59 w 126"/>
                  <a:gd name="T53" fmla="*/ 87 h 87"/>
                  <a:gd name="T54" fmla="*/ 62 w 126"/>
                  <a:gd name="T55" fmla="*/ 84 h 87"/>
                  <a:gd name="T56" fmla="*/ 63 w 126"/>
                  <a:gd name="T57" fmla="*/ 78 h 87"/>
                  <a:gd name="T58" fmla="*/ 65 w 126"/>
                  <a:gd name="T59" fmla="*/ 72 h 87"/>
                  <a:gd name="T60" fmla="*/ 68 w 126"/>
                  <a:gd name="T61" fmla="*/ 68 h 87"/>
                  <a:gd name="T62" fmla="*/ 72 w 126"/>
                  <a:gd name="T63" fmla="*/ 63 h 87"/>
                  <a:gd name="T64" fmla="*/ 74 w 126"/>
                  <a:gd name="T65" fmla="*/ 60 h 87"/>
                  <a:gd name="T66" fmla="*/ 77 w 126"/>
                  <a:gd name="T67" fmla="*/ 59 h 87"/>
                  <a:gd name="T68" fmla="*/ 80 w 126"/>
                  <a:gd name="T69" fmla="*/ 56 h 87"/>
                  <a:gd name="T70" fmla="*/ 93 w 126"/>
                  <a:gd name="T71" fmla="*/ 56 h 87"/>
                  <a:gd name="T72" fmla="*/ 113 w 126"/>
                  <a:gd name="T73" fmla="*/ 53 h 87"/>
                  <a:gd name="T74" fmla="*/ 120 w 126"/>
                  <a:gd name="T75" fmla="*/ 50 h 87"/>
                  <a:gd name="T76" fmla="*/ 126 w 126"/>
                  <a:gd name="T77" fmla="*/ 45 h 87"/>
                  <a:gd name="T78" fmla="*/ 123 w 126"/>
                  <a:gd name="T79" fmla="*/ 41 h 87"/>
                  <a:gd name="T80" fmla="*/ 120 w 126"/>
                  <a:gd name="T81" fmla="*/ 36 h 87"/>
                  <a:gd name="T82" fmla="*/ 116 w 126"/>
                  <a:gd name="T83" fmla="*/ 32 h 87"/>
                  <a:gd name="T84" fmla="*/ 113 w 126"/>
                  <a:gd name="T85" fmla="*/ 29 h 87"/>
                  <a:gd name="T86" fmla="*/ 114 w 126"/>
                  <a:gd name="T87" fmla="*/ 23 h 87"/>
                  <a:gd name="T88" fmla="*/ 119 w 126"/>
                  <a:gd name="T89" fmla="*/ 20 h 87"/>
                  <a:gd name="T90" fmla="*/ 120 w 126"/>
                  <a:gd name="T91" fmla="*/ 15 h 87"/>
                  <a:gd name="T92" fmla="*/ 123 w 126"/>
                  <a:gd name="T93" fmla="*/ 6 h 87"/>
                  <a:gd name="T94" fmla="*/ 75 w 126"/>
                  <a:gd name="T95" fmla="*/ 0 h 87"/>
                  <a:gd name="T96" fmla="*/ 68 w 126"/>
                  <a:gd name="T97" fmla="*/ 5 h 87"/>
                  <a:gd name="T98" fmla="*/ 62 w 126"/>
                  <a:gd name="T99" fmla="*/ 11 h 87"/>
                  <a:gd name="T100" fmla="*/ 51 w 126"/>
                  <a:gd name="T101" fmla="*/ 14 h 87"/>
                  <a:gd name="T102" fmla="*/ 41 w 126"/>
                  <a:gd name="T103" fmla="*/ 11 h 87"/>
                  <a:gd name="T104" fmla="*/ 30 w 126"/>
                  <a:gd name="T105" fmla="*/ 8 h 87"/>
                  <a:gd name="T106" fmla="*/ 18 w 126"/>
                  <a:gd name="T107" fmla="*/ 11 h 87"/>
                  <a:gd name="T108" fmla="*/ 11 w 126"/>
                  <a:gd name="T109" fmla="*/ 12 h 87"/>
                  <a:gd name="T110" fmla="*/ 3 w 126"/>
                  <a:gd name="T111" fmla="*/ 11 h 87"/>
                  <a:gd name="T112" fmla="*/ 3 w 126"/>
                  <a:gd name="T113" fmla="*/ 1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6" h="87">
                    <a:moveTo>
                      <a:pt x="3" y="18"/>
                    </a:moveTo>
                    <a:lnTo>
                      <a:pt x="5" y="18"/>
                    </a:lnTo>
                    <a:lnTo>
                      <a:pt x="6" y="20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4"/>
                    </a:lnTo>
                    <a:lnTo>
                      <a:pt x="11" y="26"/>
                    </a:lnTo>
                    <a:lnTo>
                      <a:pt x="11" y="27"/>
                    </a:lnTo>
                    <a:lnTo>
                      <a:pt x="11" y="30"/>
                    </a:lnTo>
                    <a:lnTo>
                      <a:pt x="12" y="35"/>
                    </a:lnTo>
                    <a:lnTo>
                      <a:pt x="15" y="38"/>
                    </a:lnTo>
                    <a:lnTo>
                      <a:pt x="20" y="41"/>
                    </a:lnTo>
                    <a:lnTo>
                      <a:pt x="23" y="42"/>
                    </a:lnTo>
                    <a:lnTo>
                      <a:pt x="32" y="44"/>
                    </a:lnTo>
                    <a:lnTo>
                      <a:pt x="39" y="39"/>
                    </a:lnTo>
                    <a:lnTo>
                      <a:pt x="50" y="38"/>
                    </a:lnTo>
                    <a:lnTo>
                      <a:pt x="48" y="41"/>
                    </a:lnTo>
                    <a:lnTo>
                      <a:pt x="47" y="42"/>
                    </a:lnTo>
                    <a:lnTo>
                      <a:pt x="45" y="42"/>
                    </a:lnTo>
                    <a:lnTo>
                      <a:pt x="42" y="44"/>
                    </a:lnTo>
                    <a:lnTo>
                      <a:pt x="41" y="44"/>
                    </a:lnTo>
                    <a:lnTo>
                      <a:pt x="39" y="45"/>
                    </a:lnTo>
                    <a:lnTo>
                      <a:pt x="39" y="47"/>
                    </a:lnTo>
                    <a:lnTo>
                      <a:pt x="39" y="48"/>
                    </a:lnTo>
                    <a:lnTo>
                      <a:pt x="41" y="48"/>
                    </a:lnTo>
                    <a:lnTo>
                      <a:pt x="42" y="48"/>
                    </a:lnTo>
                    <a:lnTo>
                      <a:pt x="45" y="48"/>
                    </a:lnTo>
                    <a:lnTo>
                      <a:pt x="47" y="50"/>
                    </a:lnTo>
                    <a:lnTo>
                      <a:pt x="48" y="51"/>
                    </a:lnTo>
                    <a:lnTo>
                      <a:pt x="51" y="51"/>
                    </a:lnTo>
                    <a:lnTo>
                      <a:pt x="53" y="51"/>
                    </a:lnTo>
                    <a:lnTo>
                      <a:pt x="50" y="56"/>
                    </a:lnTo>
                    <a:lnTo>
                      <a:pt x="45" y="59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39" y="63"/>
                    </a:lnTo>
                    <a:lnTo>
                      <a:pt x="39" y="65"/>
                    </a:lnTo>
                    <a:lnTo>
                      <a:pt x="41" y="65"/>
                    </a:lnTo>
                    <a:lnTo>
                      <a:pt x="42" y="65"/>
                    </a:lnTo>
                    <a:lnTo>
                      <a:pt x="42" y="66"/>
                    </a:lnTo>
                    <a:lnTo>
                      <a:pt x="41" y="68"/>
                    </a:lnTo>
                    <a:lnTo>
                      <a:pt x="39" y="69"/>
                    </a:lnTo>
                    <a:lnTo>
                      <a:pt x="41" y="71"/>
                    </a:lnTo>
                    <a:lnTo>
                      <a:pt x="42" y="71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8" y="71"/>
                    </a:lnTo>
                    <a:lnTo>
                      <a:pt x="53" y="74"/>
                    </a:lnTo>
                    <a:lnTo>
                      <a:pt x="54" y="78"/>
                    </a:lnTo>
                    <a:lnTo>
                      <a:pt x="57" y="83"/>
                    </a:lnTo>
                    <a:lnTo>
                      <a:pt x="57" y="83"/>
                    </a:lnTo>
                    <a:lnTo>
                      <a:pt x="57" y="84"/>
                    </a:lnTo>
                    <a:lnTo>
                      <a:pt x="57" y="86"/>
                    </a:lnTo>
                    <a:lnTo>
                      <a:pt x="59" y="87"/>
                    </a:lnTo>
                    <a:lnTo>
                      <a:pt x="60" y="86"/>
                    </a:lnTo>
                    <a:lnTo>
                      <a:pt x="62" y="84"/>
                    </a:lnTo>
                    <a:lnTo>
                      <a:pt x="63" y="81"/>
                    </a:lnTo>
                    <a:lnTo>
                      <a:pt x="63" y="78"/>
                    </a:lnTo>
                    <a:lnTo>
                      <a:pt x="63" y="75"/>
                    </a:lnTo>
                    <a:lnTo>
                      <a:pt x="65" y="72"/>
                    </a:lnTo>
                    <a:lnTo>
                      <a:pt x="66" y="71"/>
                    </a:lnTo>
                    <a:lnTo>
                      <a:pt x="68" y="68"/>
                    </a:lnTo>
                    <a:lnTo>
                      <a:pt x="71" y="66"/>
                    </a:lnTo>
                    <a:lnTo>
                      <a:pt x="72" y="63"/>
                    </a:lnTo>
                    <a:lnTo>
                      <a:pt x="74" y="63"/>
                    </a:lnTo>
                    <a:lnTo>
                      <a:pt x="74" y="60"/>
                    </a:lnTo>
                    <a:lnTo>
                      <a:pt x="75" y="59"/>
                    </a:lnTo>
                    <a:lnTo>
                      <a:pt x="77" y="59"/>
                    </a:lnTo>
                    <a:lnTo>
                      <a:pt x="78" y="57"/>
                    </a:lnTo>
                    <a:lnTo>
                      <a:pt x="80" y="56"/>
                    </a:lnTo>
                    <a:lnTo>
                      <a:pt x="80" y="56"/>
                    </a:lnTo>
                    <a:lnTo>
                      <a:pt x="93" y="56"/>
                    </a:lnTo>
                    <a:lnTo>
                      <a:pt x="104" y="56"/>
                    </a:lnTo>
                    <a:lnTo>
                      <a:pt x="113" y="53"/>
                    </a:lnTo>
                    <a:lnTo>
                      <a:pt x="116" y="51"/>
                    </a:lnTo>
                    <a:lnTo>
                      <a:pt x="120" y="50"/>
                    </a:lnTo>
                    <a:lnTo>
                      <a:pt x="123" y="47"/>
                    </a:lnTo>
                    <a:lnTo>
                      <a:pt x="126" y="45"/>
                    </a:lnTo>
                    <a:lnTo>
                      <a:pt x="126" y="42"/>
                    </a:lnTo>
                    <a:lnTo>
                      <a:pt x="123" y="41"/>
                    </a:lnTo>
                    <a:lnTo>
                      <a:pt x="122" y="38"/>
                    </a:lnTo>
                    <a:lnTo>
                      <a:pt x="120" y="36"/>
                    </a:lnTo>
                    <a:lnTo>
                      <a:pt x="117" y="35"/>
                    </a:lnTo>
                    <a:lnTo>
                      <a:pt x="116" y="32"/>
                    </a:lnTo>
                    <a:lnTo>
                      <a:pt x="114" y="30"/>
                    </a:lnTo>
                    <a:lnTo>
                      <a:pt x="113" y="29"/>
                    </a:lnTo>
                    <a:lnTo>
                      <a:pt x="113" y="26"/>
                    </a:lnTo>
                    <a:lnTo>
                      <a:pt x="114" y="23"/>
                    </a:lnTo>
                    <a:lnTo>
                      <a:pt x="116" y="21"/>
                    </a:lnTo>
                    <a:lnTo>
                      <a:pt x="119" y="20"/>
                    </a:lnTo>
                    <a:lnTo>
                      <a:pt x="120" y="18"/>
                    </a:lnTo>
                    <a:lnTo>
                      <a:pt x="120" y="15"/>
                    </a:lnTo>
                    <a:lnTo>
                      <a:pt x="122" y="11"/>
                    </a:lnTo>
                    <a:lnTo>
                      <a:pt x="123" y="6"/>
                    </a:lnTo>
                    <a:lnTo>
                      <a:pt x="99" y="0"/>
                    </a:lnTo>
                    <a:lnTo>
                      <a:pt x="75" y="0"/>
                    </a:lnTo>
                    <a:lnTo>
                      <a:pt x="72" y="2"/>
                    </a:lnTo>
                    <a:lnTo>
                      <a:pt x="68" y="5"/>
                    </a:lnTo>
                    <a:lnTo>
                      <a:pt x="65" y="8"/>
                    </a:lnTo>
                    <a:lnTo>
                      <a:pt x="62" y="11"/>
                    </a:lnTo>
                    <a:lnTo>
                      <a:pt x="57" y="14"/>
                    </a:lnTo>
                    <a:lnTo>
                      <a:pt x="51" y="14"/>
                    </a:lnTo>
                    <a:lnTo>
                      <a:pt x="45" y="14"/>
                    </a:lnTo>
                    <a:lnTo>
                      <a:pt x="41" y="11"/>
                    </a:lnTo>
                    <a:lnTo>
                      <a:pt x="35" y="9"/>
                    </a:lnTo>
                    <a:lnTo>
                      <a:pt x="30" y="8"/>
                    </a:lnTo>
                    <a:lnTo>
                      <a:pt x="24" y="9"/>
                    </a:lnTo>
                    <a:lnTo>
                      <a:pt x="18" y="11"/>
                    </a:lnTo>
                    <a:lnTo>
                      <a:pt x="15" y="12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3" y="11"/>
                    </a:lnTo>
                    <a:lnTo>
                      <a:pt x="0" y="12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7" name="Freeform 80"/>
              <p:cNvSpPr>
                <a:spLocks/>
              </p:cNvSpPr>
              <p:nvPr/>
            </p:nvSpPr>
            <p:spPr bwMode="gray">
              <a:xfrm>
                <a:off x="2653" y="2017"/>
                <a:ext cx="207" cy="185"/>
              </a:xfrm>
              <a:custGeom>
                <a:avLst/>
                <a:gdLst>
                  <a:gd name="T0" fmla="*/ 36 w 224"/>
                  <a:gd name="T1" fmla="*/ 19 h 200"/>
                  <a:gd name="T2" fmla="*/ 33 w 224"/>
                  <a:gd name="T3" fmla="*/ 28 h 200"/>
                  <a:gd name="T4" fmla="*/ 27 w 224"/>
                  <a:gd name="T5" fmla="*/ 42 h 200"/>
                  <a:gd name="T6" fmla="*/ 17 w 224"/>
                  <a:gd name="T7" fmla="*/ 57 h 200"/>
                  <a:gd name="T8" fmla="*/ 3 w 224"/>
                  <a:gd name="T9" fmla="*/ 74 h 200"/>
                  <a:gd name="T10" fmla="*/ 6 w 224"/>
                  <a:gd name="T11" fmla="*/ 89 h 200"/>
                  <a:gd name="T12" fmla="*/ 15 w 224"/>
                  <a:gd name="T13" fmla="*/ 117 h 200"/>
                  <a:gd name="T14" fmla="*/ 9 w 224"/>
                  <a:gd name="T15" fmla="*/ 128 h 200"/>
                  <a:gd name="T16" fmla="*/ 6 w 224"/>
                  <a:gd name="T17" fmla="*/ 162 h 200"/>
                  <a:gd name="T18" fmla="*/ 8 w 224"/>
                  <a:gd name="T19" fmla="*/ 179 h 200"/>
                  <a:gd name="T20" fmla="*/ 8 w 224"/>
                  <a:gd name="T21" fmla="*/ 179 h 200"/>
                  <a:gd name="T22" fmla="*/ 8 w 224"/>
                  <a:gd name="T23" fmla="*/ 180 h 200"/>
                  <a:gd name="T24" fmla="*/ 20 w 224"/>
                  <a:gd name="T25" fmla="*/ 183 h 200"/>
                  <a:gd name="T26" fmla="*/ 50 w 224"/>
                  <a:gd name="T27" fmla="*/ 182 h 200"/>
                  <a:gd name="T28" fmla="*/ 77 w 224"/>
                  <a:gd name="T29" fmla="*/ 177 h 200"/>
                  <a:gd name="T30" fmla="*/ 137 w 224"/>
                  <a:gd name="T31" fmla="*/ 179 h 200"/>
                  <a:gd name="T32" fmla="*/ 167 w 224"/>
                  <a:gd name="T33" fmla="*/ 192 h 200"/>
                  <a:gd name="T34" fmla="*/ 176 w 224"/>
                  <a:gd name="T35" fmla="*/ 195 h 200"/>
                  <a:gd name="T36" fmla="*/ 204 w 224"/>
                  <a:gd name="T37" fmla="*/ 198 h 200"/>
                  <a:gd name="T38" fmla="*/ 224 w 224"/>
                  <a:gd name="T39" fmla="*/ 170 h 200"/>
                  <a:gd name="T40" fmla="*/ 218 w 224"/>
                  <a:gd name="T41" fmla="*/ 162 h 200"/>
                  <a:gd name="T42" fmla="*/ 213 w 224"/>
                  <a:gd name="T43" fmla="*/ 156 h 200"/>
                  <a:gd name="T44" fmla="*/ 207 w 224"/>
                  <a:gd name="T45" fmla="*/ 152 h 200"/>
                  <a:gd name="T46" fmla="*/ 201 w 224"/>
                  <a:gd name="T47" fmla="*/ 147 h 200"/>
                  <a:gd name="T48" fmla="*/ 198 w 224"/>
                  <a:gd name="T49" fmla="*/ 140 h 200"/>
                  <a:gd name="T50" fmla="*/ 204 w 224"/>
                  <a:gd name="T51" fmla="*/ 129 h 200"/>
                  <a:gd name="T52" fmla="*/ 203 w 224"/>
                  <a:gd name="T53" fmla="*/ 111 h 200"/>
                  <a:gd name="T54" fmla="*/ 198 w 224"/>
                  <a:gd name="T55" fmla="*/ 102 h 200"/>
                  <a:gd name="T56" fmla="*/ 200 w 224"/>
                  <a:gd name="T57" fmla="*/ 96 h 200"/>
                  <a:gd name="T58" fmla="*/ 194 w 224"/>
                  <a:gd name="T59" fmla="*/ 86 h 200"/>
                  <a:gd name="T60" fmla="*/ 185 w 224"/>
                  <a:gd name="T61" fmla="*/ 74 h 200"/>
                  <a:gd name="T62" fmla="*/ 179 w 224"/>
                  <a:gd name="T63" fmla="*/ 69 h 200"/>
                  <a:gd name="T64" fmla="*/ 177 w 224"/>
                  <a:gd name="T65" fmla="*/ 63 h 200"/>
                  <a:gd name="T66" fmla="*/ 173 w 224"/>
                  <a:gd name="T67" fmla="*/ 57 h 200"/>
                  <a:gd name="T68" fmla="*/ 170 w 224"/>
                  <a:gd name="T69" fmla="*/ 51 h 200"/>
                  <a:gd name="T70" fmla="*/ 164 w 224"/>
                  <a:gd name="T71" fmla="*/ 45 h 200"/>
                  <a:gd name="T72" fmla="*/ 159 w 224"/>
                  <a:gd name="T73" fmla="*/ 37 h 200"/>
                  <a:gd name="T74" fmla="*/ 150 w 224"/>
                  <a:gd name="T75" fmla="*/ 30 h 200"/>
                  <a:gd name="T76" fmla="*/ 134 w 224"/>
                  <a:gd name="T77" fmla="*/ 25 h 200"/>
                  <a:gd name="T78" fmla="*/ 131 w 224"/>
                  <a:gd name="T79" fmla="*/ 16 h 200"/>
                  <a:gd name="T80" fmla="*/ 131 w 224"/>
                  <a:gd name="T81" fmla="*/ 13 h 200"/>
                  <a:gd name="T82" fmla="*/ 125 w 224"/>
                  <a:gd name="T83" fmla="*/ 6 h 200"/>
                  <a:gd name="T84" fmla="*/ 113 w 224"/>
                  <a:gd name="T85" fmla="*/ 3 h 200"/>
                  <a:gd name="T86" fmla="*/ 101 w 224"/>
                  <a:gd name="T87" fmla="*/ 0 h 200"/>
                  <a:gd name="T88" fmla="*/ 90 w 224"/>
                  <a:gd name="T89" fmla="*/ 1 h 200"/>
                  <a:gd name="T90" fmla="*/ 81 w 224"/>
                  <a:gd name="T91" fmla="*/ 7 h 200"/>
                  <a:gd name="T92" fmla="*/ 71 w 224"/>
                  <a:gd name="T93" fmla="*/ 9 h 200"/>
                  <a:gd name="T94" fmla="*/ 56 w 224"/>
                  <a:gd name="T95" fmla="*/ 6 h 200"/>
                  <a:gd name="T96" fmla="*/ 41 w 224"/>
                  <a:gd name="T97" fmla="*/ 12 h 200"/>
                  <a:gd name="T98" fmla="*/ 38 w 224"/>
                  <a:gd name="T99" fmla="*/ 1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4" h="200">
                    <a:moveTo>
                      <a:pt x="38" y="16"/>
                    </a:moveTo>
                    <a:lnTo>
                      <a:pt x="38" y="18"/>
                    </a:lnTo>
                    <a:lnTo>
                      <a:pt x="38" y="18"/>
                    </a:lnTo>
                    <a:lnTo>
                      <a:pt x="36" y="19"/>
                    </a:lnTo>
                    <a:lnTo>
                      <a:pt x="35" y="21"/>
                    </a:lnTo>
                    <a:lnTo>
                      <a:pt x="35" y="22"/>
                    </a:lnTo>
                    <a:lnTo>
                      <a:pt x="33" y="25"/>
                    </a:lnTo>
                    <a:lnTo>
                      <a:pt x="33" y="28"/>
                    </a:lnTo>
                    <a:lnTo>
                      <a:pt x="32" y="31"/>
                    </a:lnTo>
                    <a:lnTo>
                      <a:pt x="32" y="34"/>
                    </a:lnTo>
                    <a:lnTo>
                      <a:pt x="30" y="37"/>
                    </a:lnTo>
                    <a:lnTo>
                      <a:pt x="27" y="42"/>
                    </a:lnTo>
                    <a:lnTo>
                      <a:pt x="24" y="45"/>
                    </a:lnTo>
                    <a:lnTo>
                      <a:pt x="23" y="49"/>
                    </a:lnTo>
                    <a:lnTo>
                      <a:pt x="20" y="54"/>
                    </a:lnTo>
                    <a:lnTo>
                      <a:pt x="17" y="57"/>
                    </a:lnTo>
                    <a:lnTo>
                      <a:pt x="12" y="62"/>
                    </a:lnTo>
                    <a:lnTo>
                      <a:pt x="8" y="66"/>
                    </a:lnTo>
                    <a:lnTo>
                      <a:pt x="5" y="71"/>
                    </a:lnTo>
                    <a:lnTo>
                      <a:pt x="3" y="74"/>
                    </a:lnTo>
                    <a:lnTo>
                      <a:pt x="2" y="75"/>
                    </a:lnTo>
                    <a:lnTo>
                      <a:pt x="0" y="78"/>
                    </a:lnTo>
                    <a:lnTo>
                      <a:pt x="2" y="81"/>
                    </a:lnTo>
                    <a:lnTo>
                      <a:pt x="6" y="89"/>
                    </a:lnTo>
                    <a:lnTo>
                      <a:pt x="11" y="96"/>
                    </a:lnTo>
                    <a:lnTo>
                      <a:pt x="14" y="104"/>
                    </a:lnTo>
                    <a:lnTo>
                      <a:pt x="15" y="110"/>
                    </a:lnTo>
                    <a:lnTo>
                      <a:pt x="15" y="117"/>
                    </a:lnTo>
                    <a:lnTo>
                      <a:pt x="15" y="123"/>
                    </a:lnTo>
                    <a:lnTo>
                      <a:pt x="14" y="125"/>
                    </a:lnTo>
                    <a:lnTo>
                      <a:pt x="12" y="126"/>
                    </a:lnTo>
                    <a:lnTo>
                      <a:pt x="9" y="128"/>
                    </a:lnTo>
                    <a:lnTo>
                      <a:pt x="9" y="128"/>
                    </a:lnTo>
                    <a:lnTo>
                      <a:pt x="6" y="138"/>
                    </a:lnTo>
                    <a:lnTo>
                      <a:pt x="8" y="150"/>
                    </a:lnTo>
                    <a:lnTo>
                      <a:pt x="6" y="162"/>
                    </a:lnTo>
                    <a:lnTo>
                      <a:pt x="6" y="167"/>
                    </a:lnTo>
                    <a:lnTo>
                      <a:pt x="8" y="171"/>
                    </a:lnTo>
                    <a:lnTo>
                      <a:pt x="8" y="176"/>
                    </a:lnTo>
                    <a:lnTo>
                      <a:pt x="8" y="179"/>
                    </a:lnTo>
                    <a:lnTo>
                      <a:pt x="8" y="180"/>
                    </a:lnTo>
                    <a:lnTo>
                      <a:pt x="8" y="180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6" y="180"/>
                    </a:lnTo>
                    <a:lnTo>
                      <a:pt x="8" y="180"/>
                    </a:lnTo>
                    <a:lnTo>
                      <a:pt x="8" y="180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15" y="183"/>
                    </a:lnTo>
                    <a:lnTo>
                      <a:pt x="20" y="183"/>
                    </a:lnTo>
                    <a:lnTo>
                      <a:pt x="26" y="182"/>
                    </a:lnTo>
                    <a:lnTo>
                      <a:pt x="32" y="180"/>
                    </a:lnTo>
                    <a:lnTo>
                      <a:pt x="41" y="180"/>
                    </a:lnTo>
                    <a:lnTo>
                      <a:pt x="50" y="182"/>
                    </a:lnTo>
                    <a:lnTo>
                      <a:pt x="59" y="183"/>
                    </a:lnTo>
                    <a:lnTo>
                      <a:pt x="69" y="182"/>
                    </a:lnTo>
                    <a:lnTo>
                      <a:pt x="72" y="179"/>
                    </a:lnTo>
                    <a:lnTo>
                      <a:pt x="77" y="177"/>
                    </a:lnTo>
                    <a:lnTo>
                      <a:pt x="80" y="174"/>
                    </a:lnTo>
                    <a:lnTo>
                      <a:pt x="99" y="171"/>
                    </a:lnTo>
                    <a:lnTo>
                      <a:pt x="117" y="173"/>
                    </a:lnTo>
                    <a:lnTo>
                      <a:pt x="137" y="179"/>
                    </a:lnTo>
                    <a:lnTo>
                      <a:pt x="158" y="188"/>
                    </a:lnTo>
                    <a:lnTo>
                      <a:pt x="161" y="188"/>
                    </a:lnTo>
                    <a:lnTo>
                      <a:pt x="164" y="191"/>
                    </a:lnTo>
                    <a:lnTo>
                      <a:pt x="167" y="192"/>
                    </a:lnTo>
                    <a:lnTo>
                      <a:pt x="168" y="192"/>
                    </a:lnTo>
                    <a:lnTo>
                      <a:pt x="170" y="192"/>
                    </a:lnTo>
                    <a:lnTo>
                      <a:pt x="173" y="192"/>
                    </a:lnTo>
                    <a:lnTo>
                      <a:pt x="176" y="195"/>
                    </a:lnTo>
                    <a:lnTo>
                      <a:pt x="180" y="198"/>
                    </a:lnTo>
                    <a:lnTo>
                      <a:pt x="185" y="200"/>
                    </a:lnTo>
                    <a:lnTo>
                      <a:pt x="188" y="200"/>
                    </a:lnTo>
                    <a:lnTo>
                      <a:pt x="204" y="198"/>
                    </a:lnTo>
                    <a:lnTo>
                      <a:pt x="222" y="197"/>
                    </a:lnTo>
                    <a:lnTo>
                      <a:pt x="221" y="188"/>
                    </a:lnTo>
                    <a:lnTo>
                      <a:pt x="224" y="179"/>
                    </a:lnTo>
                    <a:lnTo>
                      <a:pt x="224" y="170"/>
                    </a:lnTo>
                    <a:lnTo>
                      <a:pt x="224" y="167"/>
                    </a:lnTo>
                    <a:lnTo>
                      <a:pt x="222" y="165"/>
                    </a:lnTo>
                    <a:lnTo>
                      <a:pt x="219" y="164"/>
                    </a:lnTo>
                    <a:lnTo>
                      <a:pt x="218" y="162"/>
                    </a:lnTo>
                    <a:lnTo>
                      <a:pt x="218" y="161"/>
                    </a:lnTo>
                    <a:lnTo>
                      <a:pt x="218" y="158"/>
                    </a:lnTo>
                    <a:lnTo>
                      <a:pt x="215" y="158"/>
                    </a:lnTo>
                    <a:lnTo>
                      <a:pt x="213" y="156"/>
                    </a:lnTo>
                    <a:lnTo>
                      <a:pt x="212" y="155"/>
                    </a:lnTo>
                    <a:lnTo>
                      <a:pt x="210" y="153"/>
                    </a:lnTo>
                    <a:lnTo>
                      <a:pt x="209" y="152"/>
                    </a:lnTo>
                    <a:lnTo>
                      <a:pt x="207" y="152"/>
                    </a:lnTo>
                    <a:lnTo>
                      <a:pt x="206" y="152"/>
                    </a:lnTo>
                    <a:lnTo>
                      <a:pt x="204" y="150"/>
                    </a:lnTo>
                    <a:lnTo>
                      <a:pt x="203" y="149"/>
                    </a:lnTo>
                    <a:lnTo>
                      <a:pt x="201" y="147"/>
                    </a:lnTo>
                    <a:lnTo>
                      <a:pt x="201" y="146"/>
                    </a:lnTo>
                    <a:lnTo>
                      <a:pt x="200" y="144"/>
                    </a:lnTo>
                    <a:lnTo>
                      <a:pt x="197" y="143"/>
                    </a:lnTo>
                    <a:lnTo>
                      <a:pt x="198" y="140"/>
                    </a:lnTo>
                    <a:lnTo>
                      <a:pt x="200" y="137"/>
                    </a:lnTo>
                    <a:lnTo>
                      <a:pt x="201" y="135"/>
                    </a:lnTo>
                    <a:lnTo>
                      <a:pt x="204" y="132"/>
                    </a:lnTo>
                    <a:lnTo>
                      <a:pt x="204" y="129"/>
                    </a:lnTo>
                    <a:lnTo>
                      <a:pt x="204" y="125"/>
                    </a:lnTo>
                    <a:lnTo>
                      <a:pt x="203" y="120"/>
                    </a:lnTo>
                    <a:lnTo>
                      <a:pt x="203" y="116"/>
                    </a:lnTo>
                    <a:lnTo>
                      <a:pt x="203" y="111"/>
                    </a:lnTo>
                    <a:lnTo>
                      <a:pt x="200" y="111"/>
                    </a:lnTo>
                    <a:lnTo>
                      <a:pt x="198" y="110"/>
                    </a:lnTo>
                    <a:lnTo>
                      <a:pt x="198" y="107"/>
                    </a:lnTo>
                    <a:lnTo>
                      <a:pt x="198" y="102"/>
                    </a:lnTo>
                    <a:lnTo>
                      <a:pt x="198" y="99"/>
                    </a:lnTo>
                    <a:lnTo>
                      <a:pt x="201" y="96"/>
                    </a:lnTo>
                    <a:lnTo>
                      <a:pt x="200" y="96"/>
                    </a:lnTo>
                    <a:lnTo>
                      <a:pt x="200" y="96"/>
                    </a:lnTo>
                    <a:lnTo>
                      <a:pt x="198" y="95"/>
                    </a:lnTo>
                    <a:lnTo>
                      <a:pt x="198" y="92"/>
                    </a:lnTo>
                    <a:lnTo>
                      <a:pt x="197" y="90"/>
                    </a:lnTo>
                    <a:lnTo>
                      <a:pt x="194" y="86"/>
                    </a:lnTo>
                    <a:lnTo>
                      <a:pt x="192" y="81"/>
                    </a:lnTo>
                    <a:lnTo>
                      <a:pt x="191" y="78"/>
                    </a:lnTo>
                    <a:lnTo>
                      <a:pt x="188" y="74"/>
                    </a:lnTo>
                    <a:lnTo>
                      <a:pt x="185" y="74"/>
                    </a:lnTo>
                    <a:lnTo>
                      <a:pt x="182" y="74"/>
                    </a:lnTo>
                    <a:lnTo>
                      <a:pt x="180" y="72"/>
                    </a:lnTo>
                    <a:lnTo>
                      <a:pt x="180" y="71"/>
                    </a:lnTo>
                    <a:lnTo>
                      <a:pt x="179" y="69"/>
                    </a:lnTo>
                    <a:lnTo>
                      <a:pt x="179" y="66"/>
                    </a:lnTo>
                    <a:lnTo>
                      <a:pt x="179" y="65"/>
                    </a:lnTo>
                    <a:lnTo>
                      <a:pt x="179" y="65"/>
                    </a:lnTo>
                    <a:lnTo>
                      <a:pt x="177" y="63"/>
                    </a:lnTo>
                    <a:lnTo>
                      <a:pt x="176" y="63"/>
                    </a:lnTo>
                    <a:lnTo>
                      <a:pt x="174" y="60"/>
                    </a:lnTo>
                    <a:lnTo>
                      <a:pt x="173" y="59"/>
                    </a:lnTo>
                    <a:lnTo>
                      <a:pt x="173" y="57"/>
                    </a:lnTo>
                    <a:lnTo>
                      <a:pt x="173" y="56"/>
                    </a:lnTo>
                    <a:lnTo>
                      <a:pt x="173" y="54"/>
                    </a:lnTo>
                    <a:lnTo>
                      <a:pt x="171" y="52"/>
                    </a:lnTo>
                    <a:lnTo>
                      <a:pt x="170" y="51"/>
                    </a:lnTo>
                    <a:lnTo>
                      <a:pt x="167" y="49"/>
                    </a:lnTo>
                    <a:lnTo>
                      <a:pt x="165" y="48"/>
                    </a:lnTo>
                    <a:lnTo>
                      <a:pt x="164" y="46"/>
                    </a:lnTo>
                    <a:lnTo>
                      <a:pt x="164" y="45"/>
                    </a:lnTo>
                    <a:lnTo>
                      <a:pt x="162" y="45"/>
                    </a:lnTo>
                    <a:lnTo>
                      <a:pt x="162" y="45"/>
                    </a:lnTo>
                    <a:lnTo>
                      <a:pt x="162" y="43"/>
                    </a:lnTo>
                    <a:lnTo>
                      <a:pt x="159" y="37"/>
                    </a:lnTo>
                    <a:lnTo>
                      <a:pt x="158" y="31"/>
                    </a:lnTo>
                    <a:lnTo>
                      <a:pt x="156" y="30"/>
                    </a:lnTo>
                    <a:lnTo>
                      <a:pt x="155" y="30"/>
                    </a:lnTo>
                    <a:lnTo>
                      <a:pt x="150" y="30"/>
                    </a:lnTo>
                    <a:lnTo>
                      <a:pt x="144" y="30"/>
                    </a:lnTo>
                    <a:lnTo>
                      <a:pt x="140" y="28"/>
                    </a:lnTo>
                    <a:lnTo>
                      <a:pt x="137" y="28"/>
                    </a:lnTo>
                    <a:lnTo>
                      <a:pt x="134" y="25"/>
                    </a:lnTo>
                    <a:lnTo>
                      <a:pt x="132" y="22"/>
                    </a:lnTo>
                    <a:lnTo>
                      <a:pt x="132" y="21"/>
                    </a:lnTo>
                    <a:lnTo>
                      <a:pt x="131" y="18"/>
                    </a:lnTo>
                    <a:lnTo>
                      <a:pt x="131" y="16"/>
                    </a:lnTo>
                    <a:lnTo>
                      <a:pt x="131" y="16"/>
                    </a:lnTo>
                    <a:lnTo>
                      <a:pt x="131" y="15"/>
                    </a:lnTo>
                    <a:lnTo>
                      <a:pt x="131" y="15"/>
                    </a:lnTo>
                    <a:lnTo>
                      <a:pt x="131" y="13"/>
                    </a:lnTo>
                    <a:lnTo>
                      <a:pt x="129" y="12"/>
                    </a:lnTo>
                    <a:lnTo>
                      <a:pt x="129" y="9"/>
                    </a:lnTo>
                    <a:lnTo>
                      <a:pt x="126" y="7"/>
                    </a:lnTo>
                    <a:lnTo>
                      <a:pt x="125" y="6"/>
                    </a:lnTo>
                    <a:lnTo>
                      <a:pt x="120" y="4"/>
                    </a:lnTo>
                    <a:lnTo>
                      <a:pt x="116" y="4"/>
                    </a:lnTo>
                    <a:lnTo>
                      <a:pt x="116" y="4"/>
                    </a:lnTo>
                    <a:lnTo>
                      <a:pt x="113" y="3"/>
                    </a:lnTo>
                    <a:lnTo>
                      <a:pt x="110" y="1"/>
                    </a:lnTo>
                    <a:lnTo>
                      <a:pt x="107" y="1"/>
                    </a:lnTo>
                    <a:lnTo>
                      <a:pt x="104" y="0"/>
                    </a:lnTo>
                    <a:lnTo>
                      <a:pt x="101" y="0"/>
                    </a:lnTo>
                    <a:lnTo>
                      <a:pt x="98" y="0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0" y="1"/>
                    </a:lnTo>
                    <a:lnTo>
                      <a:pt x="89" y="3"/>
                    </a:lnTo>
                    <a:lnTo>
                      <a:pt x="86" y="4"/>
                    </a:lnTo>
                    <a:lnTo>
                      <a:pt x="81" y="7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9"/>
                    </a:lnTo>
                    <a:lnTo>
                      <a:pt x="74" y="9"/>
                    </a:lnTo>
                    <a:lnTo>
                      <a:pt x="71" y="9"/>
                    </a:lnTo>
                    <a:lnTo>
                      <a:pt x="65" y="9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6" y="6"/>
                    </a:lnTo>
                    <a:lnTo>
                      <a:pt x="53" y="6"/>
                    </a:lnTo>
                    <a:lnTo>
                      <a:pt x="50" y="6"/>
                    </a:lnTo>
                    <a:lnTo>
                      <a:pt x="47" y="7"/>
                    </a:lnTo>
                    <a:lnTo>
                      <a:pt x="41" y="12"/>
                    </a:lnTo>
                    <a:lnTo>
                      <a:pt x="41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6" y="16"/>
                    </a:lnTo>
                    <a:lnTo>
                      <a:pt x="38" y="1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8" name="Freeform 81"/>
              <p:cNvSpPr>
                <a:spLocks/>
              </p:cNvSpPr>
              <p:nvPr/>
            </p:nvSpPr>
            <p:spPr bwMode="gray">
              <a:xfrm>
                <a:off x="2659" y="2133"/>
                <a:ext cx="121" cy="28"/>
              </a:xfrm>
              <a:custGeom>
                <a:avLst/>
                <a:gdLst>
                  <a:gd name="T0" fmla="*/ 0 w 131"/>
                  <a:gd name="T1" fmla="*/ 5 h 30"/>
                  <a:gd name="T2" fmla="*/ 2 w 131"/>
                  <a:gd name="T3" fmla="*/ 5 h 30"/>
                  <a:gd name="T4" fmla="*/ 3 w 131"/>
                  <a:gd name="T5" fmla="*/ 3 h 30"/>
                  <a:gd name="T6" fmla="*/ 5 w 131"/>
                  <a:gd name="T7" fmla="*/ 2 h 30"/>
                  <a:gd name="T8" fmla="*/ 6 w 131"/>
                  <a:gd name="T9" fmla="*/ 2 h 30"/>
                  <a:gd name="T10" fmla="*/ 6 w 131"/>
                  <a:gd name="T11" fmla="*/ 0 h 30"/>
                  <a:gd name="T12" fmla="*/ 6 w 131"/>
                  <a:gd name="T13" fmla="*/ 0 h 30"/>
                  <a:gd name="T14" fmla="*/ 20 w 131"/>
                  <a:gd name="T15" fmla="*/ 0 h 30"/>
                  <a:gd name="T16" fmla="*/ 33 w 131"/>
                  <a:gd name="T17" fmla="*/ 3 h 30"/>
                  <a:gd name="T18" fmla="*/ 48 w 131"/>
                  <a:gd name="T19" fmla="*/ 6 h 30"/>
                  <a:gd name="T20" fmla="*/ 60 w 131"/>
                  <a:gd name="T21" fmla="*/ 8 h 30"/>
                  <a:gd name="T22" fmla="*/ 72 w 131"/>
                  <a:gd name="T23" fmla="*/ 2 h 30"/>
                  <a:gd name="T24" fmla="*/ 86 w 131"/>
                  <a:gd name="T25" fmla="*/ 2 h 30"/>
                  <a:gd name="T26" fmla="*/ 99 w 131"/>
                  <a:gd name="T27" fmla="*/ 6 h 30"/>
                  <a:gd name="T28" fmla="*/ 102 w 131"/>
                  <a:gd name="T29" fmla="*/ 9 h 30"/>
                  <a:gd name="T30" fmla="*/ 107 w 131"/>
                  <a:gd name="T31" fmla="*/ 12 h 30"/>
                  <a:gd name="T32" fmla="*/ 110 w 131"/>
                  <a:gd name="T33" fmla="*/ 15 h 30"/>
                  <a:gd name="T34" fmla="*/ 111 w 131"/>
                  <a:gd name="T35" fmla="*/ 17 h 30"/>
                  <a:gd name="T36" fmla="*/ 114 w 131"/>
                  <a:gd name="T37" fmla="*/ 17 h 30"/>
                  <a:gd name="T38" fmla="*/ 117 w 131"/>
                  <a:gd name="T39" fmla="*/ 17 h 30"/>
                  <a:gd name="T40" fmla="*/ 122 w 131"/>
                  <a:gd name="T41" fmla="*/ 17 h 30"/>
                  <a:gd name="T42" fmla="*/ 125 w 131"/>
                  <a:gd name="T43" fmla="*/ 17 h 30"/>
                  <a:gd name="T44" fmla="*/ 128 w 131"/>
                  <a:gd name="T45" fmla="*/ 17 h 30"/>
                  <a:gd name="T46" fmla="*/ 131 w 131"/>
                  <a:gd name="T47" fmla="*/ 17 h 30"/>
                  <a:gd name="T48" fmla="*/ 129 w 131"/>
                  <a:gd name="T49" fmla="*/ 20 h 30"/>
                  <a:gd name="T50" fmla="*/ 129 w 131"/>
                  <a:gd name="T51" fmla="*/ 23 h 30"/>
                  <a:gd name="T52" fmla="*/ 129 w 131"/>
                  <a:gd name="T53" fmla="*/ 24 h 30"/>
                  <a:gd name="T54" fmla="*/ 129 w 131"/>
                  <a:gd name="T55" fmla="*/ 26 h 30"/>
                  <a:gd name="T56" fmla="*/ 116 w 131"/>
                  <a:gd name="T57" fmla="*/ 30 h 30"/>
                  <a:gd name="T58" fmla="*/ 104 w 131"/>
                  <a:gd name="T59" fmla="*/ 27 h 30"/>
                  <a:gd name="T60" fmla="*/ 92 w 131"/>
                  <a:gd name="T61" fmla="*/ 20 h 30"/>
                  <a:gd name="T62" fmla="*/ 81 w 131"/>
                  <a:gd name="T63" fmla="*/ 11 h 30"/>
                  <a:gd name="T64" fmla="*/ 80 w 131"/>
                  <a:gd name="T65" fmla="*/ 11 h 30"/>
                  <a:gd name="T66" fmla="*/ 78 w 131"/>
                  <a:gd name="T67" fmla="*/ 12 h 30"/>
                  <a:gd name="T68" fmla="*/ 78 w 131"/>
                  <a:gd name="T69" fmla="*/ 15 h 30"/>
                  <a:gd name="T70" fmla="*/ 77 w 131"/>
                  <a:gd name="T71" fmla="*/ 17 h 30"/>
                  <a:gd name="T72" fmla="*/ 71 w 131"/>
                  <a:gd name="T73" fmla="*/ 20 h 30"/>
                  <a:gd name="T74" fmla="*/ 66 w 131"/>
                  <a:gd name="T75" fmla="*/ 23 h 30"/>
                  <a:gd name="T76" fmla="*/ 60 w 131"/>
                  <a:gd name="T77" fmla="*/ 24 h 30"/>
                  <a:gd name="T78" fmla="*/ 60 w 131"/>
                  <a:gd name="T79" fmla="*/ 21 h 30"/>
                  <a:gd name="T80" fmla="*/ 59 w 131"/>
                  <a:gd name="T81" fmla="*/ 18 h 30"/>
                  <a:gd name="T82" fmla="*/ 59 w 131"/>
                  <a:gd name="T83" fmla="*/ 17 h 30"/>
                  <a:gd name="T84" fmla="*/ 56 w 131"/>
                  <a:gd name="T85" fmla="*/ 17 h 30"/>
                  <a:gd name="T86" fmla="*/ 53 w 131"/>
                  <a:gd name="T87" fmla="*/ 18 h 30"/>
                  <a:gd name="T88" fmla="*/ 50 w 131"/>
                  <a:gd name="T89" fmla="*/ 21 h 30"/>
                  <a:gd name="T90" fmla="*/ 47 w 131"/>
                  <a:gd name="T91" fmla="*/ 24 h 30"/>
                  <a:gd name="T92" fmla="*/ 45 w 131"/>
                  <a:gd name="T93" fmla="*/ 26 h 30"/>
                  <a:gd name="T94" fmla="*/ 33 w 131"/>
                  <a:gd name="T95" fmla="*/ 29 h 30"/>
                  <a:gd name="T96" fmla="*/ 20 w 131"/>
                  <a:gd name="T97" fmla="*/ 29 h 30"/>
                  <a:gd name="T98" fmla="*/ 6 w 131"/>
                  <a:gd name="T99" fmla="*/ 27 h 30"/>
                  <a:gd name="T100" fmla="*/ 5 w 131"/>
                  <a:gd name="T101" fmla="*/ 27 h 30"/>
                  <a:gd name="T102" fmla="*/ 3 w 131"/>
                  <a:gd name="T103" fmla="*/ 24 h 30"/>
                  <a:gd name="T104" fmla="*/ 2 w 131"/>
                  <a:gd name="T105" fmla="*/ 21 h 30"/>
                  <a:gd name="T106" fmla="*/ 3 w 131"/>
                  <a:gd name="T107" fmla="*/ 18 h 30"/>
                  <a:gd name="T108" fmla="*/ 0 w 131"/>
                  <a:gd name="T10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1" h="30">
                    <a:moveTo>
                      <a:pt x="0" y="5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0" y="0"/>
                    </a:lnTo>
                    <a:lnTo>
                      <a:pt x="33" y="3"/>
                    </a:lnTo>
                    <a:lnTo>
                      <a:pt x="48" y="6"/>
                    </a:lnTo>
                    <a:lnTo>
                      <a:pt x="60" y="8"/>
                    </a:lnTo>
                    <a:lnTo>
                      <a:pt x="72" y="2"/>
                    </a:lnTo>
                    <a:lnTo>
                      <a:pt x="86" y="2"/>
                    </a:lnTo>
                    <a:lnTo>
                      <a:pt x="99" y="6"/>
                    </a:lnTo>
                    <a:lnTo>
                      <a:pt x="102" y="9"/>
                    </a:lnTo>
                    <a:lnTo>
                      <a:pt x="107" y="12"/>
                    </a:lnTo>
                    <a:lnTo>
                      <a:pt x="110" y="15"/>
                    </a:lnTo>
                    <a:lnTo>
                      <a:pt x="111" y="17"/>
                    </a:lnTo>
                    <a:lnTo>
                      <a:pt x="114" y="17"/>
                    </a:lnTo>
                    <a:lnTo>
                      <a:pt x="117" y="17"/>
                    </a:lnTo>
                    <a:lnTo>
                      <a:pt x="122" y="17"/>
                    </a:lnTo>
                    <a:lnTo>
                      <a:pt x="125" y="17"/>
                    </a:lnTo>
                    <a:lnTo>
                      <a:pt x="128" y="17"/>
                    </a:lnTo>
                    <a:lnTo>
                      <a:pt x="131" y="17"/>
                    </a:lnTo>
                    <a:lnTo>
                      <a:pt x="129" y="20"/>
                    </a:lnTo>
                    <a:lnTo>
                      <a:pt x="129" y="23"/>
                    </a:lnTo>
                    <a:lnTo>
                      <a:pt x="129" y="24"/>
                    </a:lnTo>
                    <a:lnTo>
                      <a:pt x="129" y="26"/>
                    </a:lnTo>
                    <a:lnTo>
                      <a:pt x="116" y="30"/>
                    </a:lnTo>
                    <a:lnTo>
                      <a:pt x="104" y="27"/>
                    </a:lnTo>
                    <a:lnTo>
                      <a:pt x="92" y="20"/>
                    </a:lnTo>
                    <a:lnTo>
                      <a:pt x="81" y="11"/>
                    </a:lnTo>
                    <a:lnTo>
                      <a:pt x="80" y="11"/>
                    </a:lnTo>
                    <a:lnTo>
                      <a:pt x="78" y="12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1" y="20"/>
                    </a:lnTo>
                    <a:lnTo>
                      <a:pt x="66" y="23"/>
                    </a:lnTo>
                    <a:lnTo>
                      <a:pt x="60" y="24"/>
                    </a:lnTo>
                    <a:lnTo>
                      <a:pt x="60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6" y="17"/>
                    </a:lnTo>
                    <a:lnTo>
                      <a:pt x="53" y="18"/>
                    </a:lnTo>
                    <a:lnTo>
                      <a:pt x="50" y="21"/>
                    </a:lnTo>
                    <a:lnTo>
                      <a:pt x="47" y="24"/>
                    </a:lnTo>
                    <a:lnTo>
                      <a:pt x="45" y="26"/>
                    </a:lnTo>
                    <a:lnTo>
                      <a:pt x="33" y="29"/>
                    </a:lnTo>
                    <a:lnTo>
                      <a:pt x="20" y="29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3" y="1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9" name="Freeform 82"/>
              <p:cNvSpPr>
                <a:spLocks/>
              </p:cNvSpPr>
              <p:nvPr/>
            </p:nvSpPr>
            <p:spPr bwMode="gray">
              <a:xfrm>
                <a:off x="2846" y="2359"/>
                <a:ext cx="148" cy="181"/>
              </a:xfrm>
              <a:custGeom>
                <a:avLst/>
                <a:gdLst>
                  <a:gd name="T0" fmla="*/ 119 w 159"/>
                  <a:gd name="T1" fmla="*/ 55 h 195"/>
                  <a:gd name="T2" fmla="*/ 120 w 159"/>
                  <a:gd name="T3" fmla="*/ 67 h 195"/>
                  <a:gd name="T4" fmla="*/ 122 w 159"/>
                  <a:gd name="T5" fmla="*/ 73 h 195"/>
                  <a:gd name="T6" fmla="*/ 122 w 159"/>
                  <a:gd name="T7" fmla="*/ 81 h 195"/>
                  <a:gd name="T8" fmla="*/ 114 w 159"/>
                  <a:gd name="T9" fmla="*/ 85 h 195"/>
                  <a:gd name="T10" fmla="*/ 104 w 159"/>
                  <a:gd name="T11" fmla="*/ 91 h 195"/>
                  <a:gd name="T12" fmla="*/ 107 w 159"/>
                  <a:gd name="T13" fmla="*/ 94 h 195"/>
                  <a:gd name="T14" fmla="*/ 116 w 159"/>
                  <a:gd name="T15" fmla="*/ 96 h 195"/>
                  <a:gd name="T16" fmla="*/ 122 w 159"/>
                  <a:gd name="T17" fmla="*/ 103 h 195"/>
                  <a:gd name="T18" fmla="*/ 132 w 159"/>
                  <a:gd name="T19" fmla="*/ 105 h 195"/>
                  <a:gd name="T20" fmla="*/ 134 w 159"/>
                  <a:gd name="T21" fmla="*/ 108 h 195"/>
                  <a:gd name="T22" fmla="*/ 138 w 159"/>
                  <a:gd name="T23" fmla="*/ 115 h 195"/>
                  <a:gd name="T24" fmla="*/ 144 w 159"/>
                  <a:gd name="T25" fmla="*/ 124 h 195"/>
                  <a:gd name="T26" fmla="*/ 150 w 159"/>
                  <a:gd name="T27" fmla="*/ 128 h 195"/>
                  <a:gd name="T28" fmla="*/ 158 w 159"/>
                  <a:gd name="T29" fmla="*/ 131 h 195"/>
                  <a:gd name="T30" fmla="*/ 158 w 159"/>
                  <a:gd name="T31" fmla="*/ 140 h 195"/>
                  <a:gd name="T32" fmla="*/ 150 w 159"/>
                  <a:gd name="T33" fmla="*/ 153 h 195"/>
                  <a:gd name="T34" fmla="*/ 147 w 159"/>
                  <a:gd name="T35" fmla="*/ 164 h 195"/>
                  <a:gd name="T36" fmla="*/ 147 w 159"/>
                  <a:gd name="T37" fmla="*/ 168 h 195"/>
                  <a:gd name="T38" fmla="*/ 153 w 159"/>
                  <a:gd name="T39" fmla="*/ 195 h 195"/>
                  <a:gd name="T40" fmla="*/ 144 w 159"/>
                  <a:gd name="T41" fmla="*/ 185 h 195"/>
                  <a:gd name="T42" fmla="*/ 96 w 159"/>
                  <a:gd name="T43" fmla="*/ 159 h 195"/>
                  <a:gd name="T44" fmla="*/ 69 w 159"/>
                  <a:gd name="T45" fmla="*/ 141 h 195"/>
                  <a:gd name="T46" fmla="*/ 60 w 159"/>
                  <a:gd name="T47" fmla="*/ 134 h 195"/>
                  <a:gd name="T48" fmla="*/ 51 w 159"/>
                  <a:gd name="T49" fmla="*/ 126 h 195"/>
                  <a:gd name="T50" fmla="*/ 41 w 159"/>
                  <a:gd name="T51" fmla="*/ 111 h 195"/>
                  <a:gd name="T52" fmla="*/ 29 w 159"/>
                  <a:gd name="T53" fmla="*/ 100 h 195"/>
                  <a:gd name="T54" fmla="*/ 13 w 159"/>
                  <a:gd name="T55" fmla="*/ 94 h 195"/>
                  <a:gd name="T56" fmla="*/ 4 w 159"/>
                  <a:gd name="T57" fmla="*/ 84 h 195"/>
                  <a:gd name="T58" fmla="*/ 0 w 159"/>
                  <a:gd name="T59" fmla="*/ 75 h 195"/>
                  <a:gd name="T60" fmla="*/ 4 w 159"/>
                  <a:gd name="T61" fmla="*/ 64 h 195"/>
                  <a:gd name="T62" fmla="*/ 30 w 159"/>
                  <a:gd name="T63" fmla="*/ 39 h 195"/>
                  <a:gd name="T64" fmla="*/ 36 w 159"/>
                  <a:gd name="T65" fmla="*/ 37 h 195"/>
                  <a:gd name="T66" fmla="*/ 38 w 159"/>
                  <a:gd name="T67" fmla="*/ 22 h 195"/>
                  <a:gd name="T68" fmla="*/ 57 w 159"/>
                  <a:gd name="T69" fmla="*/ 7 h 195"/>
                  <a:gd name="T70" fmla="*/ 69 w 159"/>
                  <a:gd name="T71" fmla="*/ 1 h 195"/>
                  <a:gd name="T72" fmla="*/ 72 w 159"/>
                  <a:gd name="T73" fmla="*/ 3 h 195"/>
                  <a:gd name="T74" fmla="*/ 75 w 159"/>
                  <a:gd name="T75" fmla="*/ 3 h 195"/>
                  <a:gd name="T76" fmla="*/ 78 w 159"/>
                  <a:gd name="T77" fmla="*/ 12 h 195"/>
                  <a:gd name="T78" fmla="*/ 81 w 159"/>
                  <a:gd name="T79" fmla="*/ 16 h 195"/>
                  <a:gd name="T80" fmla="*/ 80 w 159"/>
                  <a:gd name="T81" fmla="*/ 15 h 195"/>
                  <a:gd name="T82" fmla="*/ 78 w 159"/>
                  <a:gd name="T83" fmla="*/ 18 h 195"/>
                  <a:gd name="T84" fmla="*/ 84 w 159"/>
                  <a:gd name="T85" fmla="*/ 36 h 195"/>
                  <a:gd name="T86" fmla="*/ 83 w 159"/>
                  <a:gd name="T87" fmla="*/ 54 h 195"/>
                  <a:gd name="T88" fmla="*/ 93 w 159"/>
                  <a:gd name="T89" fmla="*/ 58 h 195"/>
                  <a:gd name="T90" fmla="*/ 102 w 159"/>
                  <a:gd name="T91" fmla="*/ 55 h 195"/>
                  <a:gd name="T92" fmla="*/ 108 w 159"/>
                  <a:gd name="T93" fmla="*/ 45 h 195"/>
                  <a:gd name="T94" fmla="*/ 116 w 159"/>
                  <a:gd name="T95" fmla="*/ 40 h 195"/>
                  <a:gd name="T96" fmla="*/ 117 w 159"/>
                  <a:gd name="T97" fmla="*/ 46 h 195"/>
                  <a:gd name="T98" fmla="*/ 119 w 159"/>
                  <a:gd name="T99" fmla="*/ 5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195">
                    <a:moveTo>
                      <a:pt x="117" y="45"/>
                    </a:moveTo>
                    <a:lnTo>
                      <a:pt x="117" y="49"/>
                    </a:lnTo>
                    <a:lnTo>
                      <a:pt x="119" y="55"/>
                    </a:lnTo>
                    <a:lnTo>
                      <a:pt x="120" y="60"/>
                    </a:lnTo>
                    <a:lnTo>
                      <a:pt x="122" y="63"/>
                    </a:lnTo>
                    <a:lnTo>
                      <a:pt x="120" y="67"/>
                    </a:lnTo>
                    <a:lnTo>
                      <a:pt x="120" y="69"/>
                    </a:lnTo>
                    <a:lnTo>
                      <a:pt x="120" y="72"/>
                    </a:lnTo>
                    <a:lnTo>
                      <a:pt x="122" y="73"/>
                    </a:lnTo>
                    <a:lnTo>
                      <a:pt x="123" y="76"/>
                    </a:lnTo>
                    <a:lnTo>
                      <a:pt x="123" y="78"/>
                    </a:lnTo>
                    <a:lnTo>
                      <a:pt x="122" y="81"/>
                    </a:lnTo>
                    <a:lnTo>
                      <a:pt x="119" y="82"/>
                    </a:lnTo>
                    <a:lnTo>
                      <a:pt x="116" y="84"/>
                    </a:lnTo>
                    <a:lnTo>
                      <a:pt x="114" y="85"/>
                    </a:lnTo>
                    <a:lnTo>
                      <a:pt x="111" y="88"/>
                    </a:lnTo>
                    <a:lnTo>
                      <a:pt x="108" y="90"/>
                    </a:lnTo>
                    <a:lnTo>
                      <a:pt x="104" y="91"/>
                    </a:lnTo>
                    <a:lnTo>
                      <a:pt x="99" y="91"/>
                    </a:lnTo>
                    <a:lnTo>
                      <a:pt x="104" y="93"/>
                    </a:lnTo>
                    <a:lnTo>
                      <a:pt x="107" y="94"/>
                    </a:lnTo>
                    <a:lnTo>
                      <a:pt x="108" y="96"/>
                    </a:lnTo>
                    <a:lnTo>
                      <a:pt x="113" y="97"/>
                    </a:lnTo>
                    <a:lnTo>
                      <a:pt x="116" y="96"/>
                    </a:lnTo>
                    <a:lnTo>
                      <a:pt x="117" y="99"/>
                    </a:lnTo>
                    <a:lnTo>
                      <a:pt x="119" y="102"/>
                    </a:lnTo>
                    <a:lnTo>
                      <a:pt x="122" y="103"/>
                    </a:lnTo>
                    <a:lnTo>
                      <a:pt x="125" y="105"/>
                    </a:lnTo>
                    <a:lnTo>
                      <a:pt x="129" y="105"/>
                    </a:lnTo>
                    <a:lnTo>
                      <a:pt x="132" y="105"/>
                    </a:lnTo>
                    <a:lnTo>
                      <a:pt x="134" y="106"/>
                    </a:lnTo>
                    <a:lnTo>
                      <a:pt x="134" y="106"/>
                    </a:lnTo>
                    <a:lnTo>
                      <a:pt x="134" y="108"/>
                    </a:lnTo>
                    <a:lnTo>
                      <a:pt x="134" y="109"/>
                    </a:lnTo>
                    <a:lnTo>
                      <a:pt x="137" y="112"/>
                    </a:lnTo>
                    <a:lnTo>
                      <a:pt x="138" y="115"/>
                    </a:lnTo>
                    <a:lnTo>
                      <a:pt x="141" y="118"/>
                    </a:lnTo>
                    <a:lnTo>
                      <a:pt x="143" y="121"/>
                    </a:lnTo>
                    <a:lnTo>
                      <a:pt x="144" y="124"/>
                    </a:lnTo>
                    <a:lnTo>
                      <a:pt x="144" y="126"/>
                    </a:lnTo>
                    <a:lnTo>
                      <a:pt x="147" y="128"/>
                    </a:lnTo>
                    <a:lnTo>
                      <a:pt x="150" y="128"/>
                    </a:lnTo>
                    <a:lnTo>
                      <a:pt x="153" y="128"/>
                    </a:lnTo>
                    <a:lnTo>
                      <a:pt x="155" y="129"/>
                    </a:lnTo>
                    <a:lnTo>
                      <a:pt x="158" y="131"/>
                    </a:lnTo>
                    <a:lnTo>
                      <a:pt x="159" y="134"/>
                    </a:lnTo>
                    <a:lnTo>
                      <a:pt x="159" y="137"/>
                    </a:lnTo>
                    <a:lnTo>
                      <a:pt x="158" y="140"/>
                    </a:lnTo>
                    <a:lnTo>
                      <a:pt x="156" y="144"/>
                    </a:lnTo>
                    <a:lnTo>
                      <a:pt x="153" y="149"/>
                    </a:lnTo>
                    <a:lnTo>
                      <a:pt x="150" y="153"/>
                    </a:lnTo>
                    <a:lnTo>
                      <a:pt x="147" y="156"/>
                    </a:lnTo>
                    <a:lnTo>
                      <a:pt x="147" y="159"/>
                    </a:lnTo>
                    <a:lnTo>
                      <a:pt x="147" y="164"/>
                    </a:lnTo>
                    <a:lnTo>
                      <a:pt x="146" y="167"/>
                    </a:lnTo>
                    <a:lnTo>
                      <a:pt x="147" y="167"/>
                    </a:lnTo>
                    <a:lnTo>
                      <a:pt x="147" y="168"/>
                    </a:lnTo>
                    <a:lnTo>
                      <a:pt x="149" y="177"/>
                    </a:lnTo>
                    <a:lnTo>
                      <a:pt x="150" y="186"/>
                    </a:lnTo>
                    <a:lnTo>
                      <a:pt x="153" y="195"/>
                    </a:lnTo>
                    <a:lnTo>
                      <a:pt x="150" y="192"/>
                    </a:lnTo>
                    <a:lnTo>
                      <a:pt x="147" y="189"/>
                    </a:lnTo>
                    <a:lnTo>
                      <a:pt x="144" y="185"/>
                    </a:lnTo>
                    <a:lnTo>
                      <a:pt x="141" y="182"/>
                    </a:lnTo>
                    <a:lnTo>
                      <a:pt x="119" y="170"/>
                    </a:lnTo>
                    <a:lnTo>
                      <a:pt x="96" y="159"/>
                    </a:lnTo>
                    <a:lnTo>
                      <a:pt x="74" y="146"/>
                    </a:lnTo>
                    <a:lnTo>
                      <a:pt x="72" y="144"/>
                    </a:lnTo>
                    <a:lnTo>
                      <a:pt x="69" y="141"/>
                    </a:lnTo>
                    <a:lnTo>
                      <a:pt x="66" y="140"/>
                    </a:lnTo>
                    <a:lnTo>
                      <a:pt x="63" y="137"/>
                    </a:lnTo>
                    <a:lnTo>
                      <a:pt x="60" y="134"/>
                    </a:lnTo>
                    <a:lnTo>
                      <a:pt x="59" y="132"/>
                    </a:lnTo>
                    <a:lnTo>
                      <a:pt x="54" y="129"/>
                    </a:lnTo>
                    <a:lnTo>
                      <a:pt x="51" y="126"/>
                    </a:lnTo>
                    <a:lnTo>
                      <a:pt x="48" y="121"/>
                    </a:lnTo>
                    <a:lnTo>
                      <a:pt x="44" y="115"/>
                    </a:lnTo>
                    <a:lnTo>
                      <a:pt x="41" y="111"/>
                    </a:lnTo>
                    <a:lnTo>
                      <a:pt x="36" y="108"/>
                    </a:lnTo>
                    <a:lnTo>
                      <a:pt x="33" y="103"/>
                    </a:lnTo>
                    <a:lnTo>
                      <a:pt x="29" y="100"/>
                    </a:lnTo>
                    <a:lnTo>
                      <a:pt x="24" y="97"/>
                    </a:lnTo>
                    <a:lnTo>
                      <a:pt x="18" y="96"/>
                    </a:lnTo>
                    <a:lnTo>
                      <a:pt x="13" y="94"/>
                    </a:lnTo>
                    <a:lnTo>
                      <a:pt x="9" y="91"/>
                    </a:lnTo>
                    <a:lnTo>
                      <a:pt x="6" y="88"/>
                    </a:lnTo>
                    <a:lnTo>
                      <a:pt x="4" y="84"/>
                    </a:lnTo>
                    <a:lnTo>
                      <a:pt x="1" y="81"/>
                    </a:lnTo>
                    <a:lnTo>
                      <a:pt x="0" y="78"/>
                    </a:lnTo>
                    <a:lnTo>
                      <a:pt x="0" y="75"/>
                    </a:lnTo>
                    <a:lnTo>
                      <a:pt x="0" y="70"/>
                    </a:lnTo>
                    <a:lnTo>
                      <a:pt x="1" y="67"/>
                    </a:lnTo>
                    <a:lnTo>
                      <a:pt x="4" y="64"/>
                    </a:lnTo>
                    <a:lnTo>
                      <a:pt x="15" y="52"/>
                    </a:lnTo>
                    <a:lnTo>
                      <a:pt x="30" y="40"/>
                    </a:lnTo>
                    <a:lnTo>
                      <a:pt x="30" y="39"/>
                    </a:lnTo>
                    <a:lnTo>
                      <a:pt x="32" y="37"/>
                    </a:lnTo>
                    <a:lnTo>
                      <a:pt x="35" y="37"/>
                    </a:lnTo>
                    <a:lnTo>
                      <a:pt x="36" y="37"/>
                    </a:lnTo>
                    <a:lnTo>
                      <a:pt x="36" y="31"/>
                    </a:lnTo>
                    <a:lnTo>
                      <a:pt x="36" y="27"/>
                    </a:lnTo>
                    <a:lnTo>
                      <a:pt x="38" y="22"/>
                    </a:lnTo>
                    <a:lnTo>
                      <a:pt x="41" y="19"/>
                    </a:lnTo>
                    <a:lnTo>
                      <a:pt x="48" y="12"/>
                    </a:lnTo>
                    <a:lnTo>
                      <a:pt x="57" y="7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69" y="1"/>
                    </a:lnTo>
                    <a:lnTo>
                      <a:pt x="71" y="1"/>
                    </a:lnTo>
                    <a:lnTo>
                      <a:pt x="72" y="1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4" y="3"/>
                    </a:lnTo>
                    <a:lnTo>
                      <a:pt x="75" y="3"/>
                    </a:lnTo>
                    <a:lnTo>
                      <a:pt x="75" y="6"/>
                    </a:lnTo>
                    <a:lnTo>
                      <a:pt x="77" y="9"/>
                    </a:lnTo>
                    <a:lnTo>
                      <a:pt x="78" y="12"/>
                    </a:lnTo>
                    <a:lnTo>
                      <a:pt x="80" y="13"/>
                    </a:lnTo>
                    <a:lnTo>
                      <a:pt x="81" y="15"/>
                    </a:lnTo>
                    <a:lnTo>
                      <a:pt x="81" y="16"/>
                    </a:lnTo>
                    <a:lnTo>
                      <a:pt x="80" y="18"/>
                    </a:lnTo>
                    <a:lnTo>
                      <a:pt x="80" y="16"/>
                    </a:lnTo>
                    <a:lnTo>
                      <a:pt x="80" y="15"/>
                    </a:lnTo>
                    <a:lnTo>
                      <a:pt x="78" y="13"/>
                    </a:lnTo>
                    <a:lnTo>
                      <a:pt x="78" y="13"/>
                    </a:lnTo>
                    <a:lnTo>
                      <a:pt x="78" y="18"/>
                    </a:lnTo>
                    <a:lnTo>
                      <a:pt x="80" y="22"/>
                    </a:lnTo>
                    <a:lnTo>
                      <a:pt x="83" y="27"/>
                    </a:lnTo>
                    <a:lnTo>
                      <a:pt x="84" y="36"/>
                    </a:lnTo>
                    <a:lnTo>
                      <a:pt x="81" y="45"/>
                    </a:lnTo>
                    <a:lnTo>
                      <a:pt x="78" y="52"/>
                    </a:lnTo>
                    <a:lnTo>
                      <a:pt x="83" y="54"/>
                    </a:lnTo>
                    <a:lnTo>
                      <a:pt x="87" y="55"/>
                    </a:lnTo>
                    <a:lnTo>
                      <a:pt x="90" y="57"/>
                    </a:lnTo>
                    <a:lnTo>
                      <a:pt x="93" y="58"/>
                    </a:lnTo>
                    <a:lnTo>
                      <a:pt x="98" y="58"/>
                    </a:lnTo>
                    <a:lnTo>
                      <a:pt x="99" y="57"/>
                    </a:lnTo>
                    <a:lnTo>
                      <a:pt x="102" y="55"/>
                    </a:lnTo>
                    <a:lnTo>
                      <a:pt x="104" y="52"/>
                    </a:lnTo>
                    <a:lnTo>
                      <a:pt x="107" y="48"/>
                    </a:lnTo>
                    <a:lnTo>
                      <a:pt x="108" y="45"/>
                    </a:lnTo>
                    <a:lnTo>
                      <a:pt x="111" y="43"/>
                    </a:lnTo>
                    <a:lnTo>
                      <a:pt x="113" y="40"/>
                    </a:lnTo>
                    <a:lnTo>
                      <a:pt x="116" y="40"/>
                    </a:lnTo>
                    <a:lnTo>
                      <a:pt x="116" y="42"/>
                    </a:lnTo>
                    <a:lnTo>
                      <a:pt x="116" y="43"/>
                    </a:lnTo>
                    <a:lnTo>
                      <a:pt x="117" y="46"/>
                    </a:lnTo>
                    <a:lnTo>
                      <a:pt x="117" y="48"/>
                    </a:lnTo>
                    <a:lnTo>
                      <a:pt x="117" y="51"/>
                    </a:lnTo>
                    <a:lnTo>
                      <a:pt x="119" y="52"/>
                    </a:lnTo>
                    <a:lnTo>
                      <a:pt x="117" y="4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0" name="Freeform 83"/>
              <p:cNvSpPr>
                <a:spLocks/>
              </p:cNvSpPr>
              <p:nvPr/>
            </p:nvSpPr>
            <p:spPr bwMode="gray">
              <a:xfrm>
                <a:off x="2938" y="2277"/>
                <a:ext cx="257" cy="265"/>
              </a:xfrm>
              <a:custGeom>
                <a:avLst/>
                <a:gdLst>
                  <a:gd name="T0" fmla="*/ 66 w 278"/>
                  <a:gd name="T1" fmla="*/ 269 h 286"/>
                  <a:gd name="T2" fmla="*/ 161 w 278"/>
                  <a:gd name="T3" fmla="*/ 245 h 286"/>
                  <a:gd name="T4" fmla="*/ 251 w 278"/>
                  <a:gd name="T5" fmla="*/ 251 h 286"/>
                  <a:gd name="T6" fmla="*/ 260 w 278"/>
                  <a:gd name="T7" fmla="*/ 238 h 286"/>
                  <a:gd name="T8" fmla="*/ 250 w 278"/>
                  <a:gd name="T9" fmla="*/ 223 h 286"/>
                  <a:gd name="T10" fmla="*/ 241 w 278"/>
                  <a:gd name="T11" fmla="*/ 203 h 286"/>
                  <a:gd name="T12" fmla="*/ 238 w 278"/>
                  <a:gd name="T13" fmla="*/ 182 h 286"/>
                  <a:gd name="T14" fmla="*/ 250 w 278"/>
                  <a:gd name="T15" fmla="*/ 168 h 286"/>
                  <a:gd name="T16" fmla="*/ 254 w 278"/>
                  <a:gd name="T17" fmla="*/ 144 h 286"/>
                  <a:gd name="T18" fmla="*/ 271 w 278"/>
                  <a:gd name="T19" fmla="*/ 123 h 286"/>
                  <a:gd name="T20" fmla="*/ 272 w 278"/>
                  <a:gd name="T21" fmla="*/ 86 h 286"/>
                  <a:gd name="T22" fmla="*/ 269 w 278"/>
                  <a:gd name="T23" fmla="*/ 78 h 286"/>
                  <a:gd name="T24" fmla="*/ 269 w 278"/>
                  <a:gd name="T25" fmla="*/ 62 h 286"/>
                  <a:gd name="T26" fmla="*/ 257 w 278"/>
                  <a:gd name="T27" fmla="*/ 48 h 286"/>
                  <a:gd name="T28" fmla="*/ 232 w 278"/>
                  <a:gd name="T29" fmla="*/ 35 h 286"/>
                  <a:gd name="T30" fmla="*/ 194 w 278"/>
                  <a:gd name="T31" fmla="*/ 50 h 286"/>
                  <a:gd name="T32" fmla="*/ 163 w 278"/>
                  <a:gd name="T33" fmla="*/ 17 h 286"/>
                  <a:gd name="T34" fmla="*/ 155 w 278"/>
                  <a:gd name="T35" fmla="*/ 15 h 286"/>
                  <a:gd name="T36" fmla="*/ 142 w 278"/>
                  <a:gd name="T37" fmla="*/ 14 h 286"/>
                  <a:gd name="T38" fmla="*/ 132 w 278"/>
                  <a:gd name="T39" fmla="*/ 23 h 286"/>
                  <a:gd name="T40" fmla="*/ 128 w 278"/>
                  <a:gd name="T41" fmla="*/ 21 h 286"/>
                  <a:gd name="T42" fmla="*/ 126 w 278"/>
                  <a:gd name="T43" fmla="*/ 8 h 286"/>
                  <a:gd name="T44" fmla="*/ 117 w 278"/>
                  <a:gd name="T45" fmla="*/ 2 h 286"/>
                  <a:gd name="T46" fmla="*/ 104 w 278"/>
                  <a:gd name="T47" fmla="*/ 2 h 286"/>
                  <a:gd name="T48" fmla="*/ 101 w 278"/>
                  <a:gd name="T49" fmla="*/ 9 h 286"/>
                  <a:gd name="T50" fmla="*/ 86 w 278"/>
                  <a:gd name="T51" fmla="*/ 17 h 286"/>
                  <a:gd name="T52" fmla="*/ 66 w 278"/>
                  <a:gd name="T53" fmla="*/ 8 h 286"/>
                  <a:gd name="T54" fmla="*/ 54 w 278"/>
                  <a:gd name="T55" fmla="*/ 15 h 286"/>
                  <a:gd name="T56" fmla="*/ 47 w 278"/>
                  <a:gd name="T57" fmla="*/ 17 h 286"/>
                  <a:gd name="T58" fmla="*/ 42 w 278"/>
                  <a:gd name="T59" fmla="*/ 21 h 286"/>
                  <a:gd name="T60" fmla="*/ 39 w 278"/>
                  <a:gd name="T61" fmla="*/ 36 h 286"/>
                  <a:gd name="T62" fmla="*/ 42 w 278"/>
                  <a:gd name="T63" fmla="*/ 59 h 286"/>
                  <a:gd name="T64" fmla="*/ 48 w 278"/>
                  <a:gd name="T65" fmla="*/ 68 h 286"/>
                  <a:gd name="T66" fmla="*/ 47 w 278"/>
                  <a:gd name="T67" fmla="*/ 71 h 286"/>
                  <a:gd name="T68" fmla="*/ 42 w 278"/>
                  <a:gd name="T69" fmla="*/ 84 h 286"/>
                  <a:gd name="T70" fmla="*/ 51 w 278"/>
                  <a:gd name="T71" fmla="*/ 96 h 286"/>
                  <a:gd name="T72" fmla="*/ 36 w 278"/>
                  <a:gd name="T73" fmla="*/ 93 h 286"/>
                  <a:gd name="T74" fmla="*/ 32 w 278"/>
                  <a:gd name="T75" fmla="*/ 99 h 286"/>
                  <a:gd name="T76" fmla="*/ 32 w 278"/>
                  <a:gd name="T77" fmla="*/ 108 h 286"/>
                  <a:gd name="T78" fmla="*/ 36 w 278"/>
                  <a:gd name="T79" fmla="*/ 116 h 286"/>
                  <a:gd name="T80" fmla="*/ 32 w 278"/>
                  <a:gd name="T81" fmla="*/ 129 h 286"/>
                  <a:gd name="T82" fmla="*/ 20 w 278"/>
                  <a:gd name="T83" fmla="*/ 138 h 286"/>
                  <a:gd name="T84" fmla="*/ 24 w 278"/>
                  <a:gd name="T85" fmla="*/ 165 h 286"/>
                  <a:gd name="T86" fmla="*/ 12 w 278"/>
                  <a:gd name="T87" fmla="*/ 177 h 286"/>
                  <a:gd name="T88" fmla="*/ 9 w 278"/>
                  <a:gd name="T89" fmla="*/ 185 h 286"/>
                  <a:gd name="T90" fmla="*/ 36 w 278"/>
                  <a:gd name="T91" fmla="*/ 201 h 286"/>
                  <a:gd name="T92" fmla="*/ 59 w 278"/>
                  <a:gd name="T93" fmla="*/ 224 h 286"/>
                  <a:gd name="T94" fmla="*/ 60 w 278"/>
                  <a:gd name="T95" fmla="*/ 230 h 286"/>
                  <a:gd name="T96" fmla="*/ 50 w 278"/>
                  <a:gd name="T97" fmla="*/ 242 h 286"/>
                  <a:gd name="T98" fmla="*/ 48 w 278"/>
                  <a:gd name="T99" fmla="*/ 251 h 286"/>
                  <a:gd name="T100" fmla="*/ 51 w 278"/>
                  <a:gd name="T101" fmla="*/ 27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8" h="286">
                    <a:moveTo>
                      <a:pt x="54" y="284"/>
                    </a:moveTo>
                    <a:lnTo>
                      <a:pt x="54" y="283"/>
                    </a:lnTo>
                    <a:lnTo>
                      <a:pt x="56" y="280"/>
                    </a:lnTo>
                    <a:lnTo>
                      <a:pt x="60" y="275"/>
                    </a:lnTo>
                    <a:lnTo>
                      <a:pt x="66" y="269"/>
                    </a:lnTo>
                    <a:lnTo>
                      <a:pt x="75" y="262"/>
                    </a:lnTo>
                    <a:lnTo>
                      <a:pt x="89" y="256"/>
                    </a:lnTo>
                    <a:lnTo>
                      <a:pt x="108" y="251"/>
                    </a:lnTo>
                    <a:lnTo>
                      <a:pt x="131" y="247"/>
                    </a:lnTo>
                    <a:lnTo>
                      <a:pt x="161" y="245"/>
                    </a:lnTo>
                    <a:lnTo>
                      <a:pt x="197" y="247"/>
                    </a:lnTo>
                    <a:lnTo>
                      <a:pt x="241" y="250"/>
                    </a:lnTo>
                    <a:lnTo>
                      <a:pt x="244" y="251"/>
                    </a:lnTo>
                    <a:lnTo>
                      <a:pt x="248" y="251"/>
                    </a:lnTo>
                    <a:lnTo>
                      <a:pt x="251" y="251"/>
                    </a:lnTo>
                    <a:lnTo>
                      <a:pt x="254" y="251"/>
                    </a:lnTo>
                    <a:lnTo>
                      <a:pt x="257" y="250"/>
                    </a:lnTo>
                    <a:lnTo>
                      <a:pt x="259" y="248"/>
                    </a:lnTo>
                    <a:lnTo>
                      <a:pt x="260" y="242"/>
                    </a:lnTo>
                    <a:lnTo>
                      <a:pt x="260" y="238"/>
                    </a:lnTo>
                    <a:lnTo>
                      <a:pt x="259" y="233"/>
                    </a:lnTo>
                    <a:lnTo>
                      <a:pt x="256" y="229"/>
                    </a:lnTo>
                    <a:lnTo>
                      <a:pt x="251" y="224"/>
                    </a:lnTo>
                    <a:lnTo>
                      <a:pt x="250" y="224"/>
                    </a:lnTo>
                    <a:lnTo>
                      <a:pt x="250" y="223"/>
                    </a:lnTo>
                    <a:lnTo>
                      <a:pt x="251" y="221"/>
                    </a:lnTo>
                    <a:lnTo>
                      <a:pt x="250" y="220"/>
                    </a:lnTo>
                    <a:lnTo>
                      <a:pt x="247" y="213"/>
                    </a:lnTo>
                    <a:lnTo>
                      <a:pt x="244" y="207"/>
                    </a:lnTo>
                    <a:lnTo>
                      <a:pt x="241" y="203"/>
                    </a:lnTo>
                    <a:lnTo>
                      <a:pt x="239" y="198"/>
                    </a:lnTo>
                    <a:lnTo>
                      <a:pt x="239" y="194"/>
                    </a:lnTo>
                    <a:lnTo>
                      <a:pt x="239" y="189"/>
                    </a:lnTo>
                    <a:lnTo>
                      <a:pt x="238" y="185"/>
                    </a:lnTo>
                    <a:lnTo>
                      <a:pt x="238" y="182"/>
                    </a:lnTo>
                    <a:lnTo>
                      <a:pt x="238" y="180"/>
                    </a:lnTo>
                    <a:lnTo>
                      <a:pt x="239" y="179"/>
                    </a:lnTo>
                    <a:lnTo>
                      <a:pt x="241" y="177"/>
                    </a:lnTo>
                    <a:lnTo>
                      <a:pt x="245" y="173"/>
                    </a:lnTo>
                    <a:lnTo>
                      <a:pt x="250" y="168"/>
                    </a:lnTo>
                    <a:lnTo>
                      <a:pt x="253" y="164"/>
                    </a:lnTo>
                    <a:lnTo>
                      <a:pt x="256" y="158"/>
                    </a:lnTo>
                    <a:lnTo>
                      <a:pt x="257" y="153"/>
                    </a:lnTo>
                    <a:lnTo>
                      <a:pt x="256" y="149"/>
                    </a:lnTo>
                    <a:lnTo>
                      <a:pt x="254" y="144"/>
                    </a:lnTo>
                    <a:lnTo>
                      <a:pt x="256" y="140"/>
                    </a:lnTo>
                    <a:lnTo>
                      <a:pt x="257" y="135"/>
                    </a:lnTo>
                    <a:lnTo>
                      <a:pt x="262" y="131"/>
                    </a:lnTo>
                    <a:lnTo>
                      <a:pt x="266" y="126"/>
                    </a:lnTo>
                    <a:lnTo>
                      <a:pt x="271" y="123"/>
                    </a:lnTo>
                    <a:lnTo>
                      <a:pt x="275" y="120"/>
                    </a:lnTo>
                    <a:lnTo>
                      <a:pt x="278" y="110"/>
                    </a:lnTo>
                    <a:lnTo>
                      <a:pt x="277" y="99"/>
                    </a:lnTo>
                    <a:lnTo>
                      <a:pt x="274" y="87"/>
                    </a:lnTo>
                    <a:lnTo>
                      <a:pt x="272" y="86"/>
                    </a:lnTo>
                    <a:lnTo>
                      <a:pt x="269" y="83"/>
                    </a:lnTo>
                    <a:lnTo>
                      <a:pt x="268" y="81"/>
                    </a:lnTo>
                    <a:lnTo>
                      <a:pt x="266" y="78"/>
                    </a:lnTo>
                    <a:lnTo>
                      <a:pt x="268" y="78"/>
                    </a:lnTo>
                    <a:lnTo>
                      <a:pt x="269" y="78"/>
                    </a:lnTo>
                    <a:lnTo>
                      <a:pt x="271" y="78"/>
                    </a:lnTo>
                    <a:lnTo>
                      <a:pt x="272" y="74"/>
                    </a:lnTo>
                    <a:lnTo>
                      <a:pt x="272" y="69"/>
                    </a:lnTo>
                    <a:lnTo>
                      <a:pt x="271" y="63"/>
                    </a:lnTo>
                    <a:lnTo>
                      <a:pt x="269" y="62"/>
                    </a:lnTo>
                    <a:lnTo>
                      <a:pt x="268" y="62"/>
                    </a:lnTo>
                    <a:lnTo>
                      <a:pt x="265" y="60"/>
                    </a:lnTo>
                    <a:lnTo>
                      <a:pt x="265" y="60"/>
                    </a:lnTo>
                    <a:lnTo>
                      <a:pt x="260" y="54"/>
                    </a:lnTo>
                    <a:lnTo>
                      <a:pt x="257" y="48"/>
                    </a:lnTo>
                    <a:lnTo>
                      <a:pt x="253" y="44"/>
                    </a:lnTo>
                    <a:lnTo>
                      <a:pt x="248" y="41"/>
                    </a:lnTo>
                    <a:lnTo>
                      <a:pt x="242" y="39"/>
                    </a:lnTo>
                    <a:lnTo>
                      <a:pt x="238" y="36"/>
                    </a:lnTo>
                    <a:lnTo>
                      <a:pt x="232" y="35"/>
                    </a:lnTo>
                    <a:lnTo>
                      <a:pt x="214" y="36"/>
                    </a:lnTo>
                    <a:lnTo>
                      <a:pt x="194" y="44"/>
                    </a:lnTo>
                    <a:lnTo>
                      <a:pt x="194" y="45"/>
                    </a:lnTo>
                    <a:lnTo>
                      <a:pt x="193" y="47"/>
                    </a:lnTo>
                    <a:lnTo>
                      <a:pt x="194" y="50"/>
                    </a:lnTo>
                    <a:lnTo>
                      <a:pt x="190" y="48"/>
                    </a:lnTo>
                    <a:lnTo>
                      <a:pt x="187" y="45"/>
                    </a:lnTo>
                    <a:lnTo>
                      <a:pt x="184" y="42"/>
                    </a:lnTo>
                    <a:lnTo>
                      <a:pt x="173" y="30"/>
                    </a:lnTo>
                    <a:lnTo>
                      <a:pt x="163" y="17"/>
                    </a:lnTo>
                    <a:lnTo>
                      <a:pt x="161" y="15"/>
                    </a:lnTo>
                    <a:lnTo>
                      <a:pt x="160" y="17"/>
                    </a:lnTo>
                    <a:lnTo>
                      <a:pt x="158" y="17"/>
                    </a:lnTo>
                    <a:lnTo>
                      <a:pt x="157" y="17"/>
                    </a:lnTo>
                    <a:lnTo>
                      <a:pt x="155" y="15"/>
                    </a:lnTo>
                    <a:lnTo>
                      <a:pt x="154" y="14"/>
                    </a:lnTo>
                    <a:lnTo>
                      <a:pt x="152" y="12"/>
                    </a:lnTo>
                    <a:lnTo>
                      <a:pt x="148" y="12"/>
                    </a:lnTo>
                    <a:lnTo>
                      <a:pt x="145" y="12"/>
                    </a:lnTo>
                    <a:lnTo>
                      <a:pt x="142" y="14"/>
                    </a:lnTo>
                    <a:lnTo>
                      <a:pt x="137" y="15"/>
                    </a:lnTo>
                    <a:lnTo>
                      <a:pt x="135" y="17"/>
                    </a:lnTo>
                    <a:lnTo>
                      <a:pt x="134" y="18"/>
                    </a:lnTo>
                    <a:lnTo>
                      <a:pt x="132" y="21"/>
                    </a:lnTo>
                    <a:lnTo>
                      <a:pt x="132" y="23"/>
                    </a:lnTo>
                    <a:lnTo>
                      <a:pt x="131" y="24"/>
                    </a:lnTo>
                    <a:lnTo>
                      <a:pt x="128" y="26"/>
                    </a:lnTo>
                    <a:lnTo>
                      <a:pt x="128" y="24"/>
                    </a:lnTo>
                    <a:lnTo>
                      <a:pt x="126" y="23"/>
                    </a:lnTo>
                    <a:lnTo>
                      <a:pt x="128" y="21"/>
                    </a:lnTo>
                    <a:lnTo>
                      <a:pt x="128" y="20"/>
                    </a:lnTo>
                    <a:lnTo>
                      <a:pt x="128" y="18"/>
                    </a:lnTo>
                    <a:lnTo>
                      <a:pt x="128" y="17"/>
                    </a:lnTo>
                    <a:lnTo>
                      <a:pt x="126" y="12"/>
                    </a:lnTo>
                    <a:lnTo>
                      <a:pt x="126" y="8"/>
                    </a:lnTo>
                    <a:lnTo>
                      <a:pt x="125" y="5"/>
                    </a:lnTo>
                    <a:lnTo>
                      <a:pt x="123" y="2"/>
                    </a:lnTo>
                    <a:lnTo>
                      <a:pt x="123" y="0"/>
                    </a:lnTo>
                    <a:lnTo>
                      <a:pt x="120" y="0"/>
                    </a:lnTo>
                    <a:lnTo>
                      <a:pt x="117" y="2"/>
                    </a:lnTo>
                    <a:lnTo>
                      <a:pt x="114" y="2"/>
                    </a:lnTo>
                    <a:lnTo>
                      <a:pt x="111" y="3"/>
                    </a:lnTo>
                    <a:lnTo>
                      <a:pt x="108" y="3"/>
                    </a:lnTo>
                    <a:lnTo>
                      <a:pt x="107" y="2"/>
                    </a:lnTo>
                    <a:lnTo>
                      <a:pt x="104" y="2"/>
                    </a:lnTo>
                    <a:lnTo>
                      <a:pt x="101" y="3"/>
                    </a:lnTo>
                    <a:lnTo>
                      <a:pt x="101" y="5"/>
                    </a:lnTo>
                    <a:lnTo>
                      <a:pt x="101" y="6"/>
                    </a:lnTo>
                    <a:lnTo>
                      <a:pt x="101" y="8"/>
                    </a:lnTo>
                    <a:lnTo>
                      <a:pt x="101" y="9"/>
                    </a:lnTo>
                    <a:lnTo>
                      <a:pt x="99" y="11"/>
                    </a:lnTo>
                    <a:lnTo>
                      <a:pt x="98" y="12"/>
                    </a:lnTo>
                    <a:lnTo>
                      <a:pt x="93" y="14"/>
                    </a:lnTo>
                    <a:lnTo>
                      <a:pt x="90" y="15"/>
                    </a:lnTo>
                    <a:lnTo>
                      <a:pt x="86" y="17"/>
                    </a:lnTo>
                    <a:lnTo>
                      <a:pt x="81" y="17"/>
                    </a:lnTo>
                    <a:lnTo>
                      <a:pt x="78" y="15"/>
                    </a:lnTo>
                    <a:lnTo>
                      <a:pt x="74" y="12"/>
                    </a:lnTo>
                    <a:lnTo>
                      <a:pt x="69" y="9"/>
                    </a:lnTo>
                    <a:lnTo>
                      <a:pt x="66" y="8"/>
                    </a:lnTo>
                    <a:lnTo>
                      <a:pt x="63" y="8"/>
                    </a:lnTo>
                    <a:lnTo>
                      <a:pt x="60" y="9"/>
                    </a:lnTo>
                    <a:lnTo>
                      <a:pt x="57" y="11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3" y="17"/>
                    </a:lnTo>
                    <a:lnTo>
                      <a:pt x="50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4" y="20"/>
                    </a:lnTo>
                    <a:lnTo>
                      <a:pt x="42" y="21"/>
                    </a:lnTo>
                    <a:lnTo>
                      <a:pt x="39" y="24"/>
                    </a:lnTo>
                    <a:lnTo>
                      <a:pt x="38" y="26"/>
                    </a:lnTo>
                    <a:lnTo>
                      <a:pt x="38" y="29"/>
                    </a:lnTo>
                    <a:lnTo>
                      <a:pt x="38" y="32"/>
                    </a:lnTo>
                    <a:lnTo>
                      <a:pt x="39" y="36"/>
                    </a:lnTo>
                    <a:lnTo>
                      <a:pt x="38" y="39"/>
                    </a:lnTo>
                    <a:lnTo>
                      <a:pt x="36" y="44"/>
                    </a:lnTo>
                    <a:lnTo>
                      <a:pt x="36" y="50"/>
                    </a:lnTo>
                    <a:lnTo>
                      <a:pt x="39" y="54"/>
                    </a:lnTo>
                    <a:lnTo>
                      <a:pt x="42" y="59"/>
                    </a:lnTo>
                    <a:lnTo>
                      <a:pt x="47" y="63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8" y="66"/>
                    </a:lnTo>
                    <a:lnTo>
                      <a:pt x="48" y="68"/>
                    </a:lnTo>
                    <a:lnTo>
                      <a:pt x="48" y="69"/>
                    </a:lnTo>
                    <a:lnTo>
                      <a:pt x="47" y="69"/>
                    </a:lnTo>
                    <a:lnTo>
                      <a:pt x="47" y="71"/>
                    </a:lnTo>
                    <a:lnTo>
                      <a:pt x="47" y="71"/>
                    </a:lnTo>
                    <a:lnTo>
                      <a:pt x="47" y="71"/>
                    </a:lnTo>
                    <a:lnTo>
                      <a:pt x="45" y="74"/>
                    </a:lnTo>
                    <a:lnTo>
                      <a:pt x="42" y="77"/>
                    </a:lnTo>
                    <a:lnTo>
                      <a:pt x="41" y="80"/>
                    </a:lnTo>
                    <a:lnTo>
                      <a:pt x="41" y="83"/>
                    </a:lnTo>
                    <a:lnTo>
                      <a:pt x="42" y="84"/>
                    </a:lnTo>
                    <a:lnTo>
                      <a:pt x="45" y="86"/>
                    </a:lnTo>
                    <a:lnTo>
                      <a:pt x="48" y="87"/>
                    </a:lnTo>
                    <a:lnTo>
                      <a:pt x="50" y="90"/>
                    </a:lnTo>
                    <a:lnTo>
                      <a:pt x="51" y="92"/>
                    </a:lnTo>
                    <a:lnTo>
                      <a:pt x="51" y="96"/>
                    </a:lnTo>
                    <a:lnTo>
                      <a:pt x="51" y="101"/>
                    </a:lnTo>
                    <a:lnTo>
                      <a:pt x="48" y="96"/>
                    </a:lnTo>
                    <a:lnTo>
                      <a:pt x="45" y="93"/>
                    </a:lnTo>
                    <a:lnTo>
                      <a:pt x="41" y="93"/>
                    </a:lnTo>
                    <a:lnTo>
                      <a:pt x="36" y="93"/>
                    </a:lnTo>
                    <a:lnTo>
                      <a:pt x="35" y="93"/>
                    </a:lnTo>
                    <a:lnTo>
                      <a:pt x="35" y="95"/>
                    </a:lnTo>
                    <a:lnTo>
                      <a:pt x="35" y="95"/>
                    </a:lnTo>
                    <a:lnTo>
                      <a:pt x="33" y="96"/>
                    </a:lnTo>
                    <a:lnTo>
                      <a:pt x="32" y="99"/>
                    </a:lnTo>
                    <a:lnTo>
                      <a:pt x="30" y="101"/>
                    </a:lnTo>
                    <a:lnTo>
                      <a:pt x="30" y="102"/>
                    </a:lnTo>
                    <a:lnTo>
                      <a:pt x="30" y="104"/>
                    </a:lnTo>
                    <a:lnTo>
                      <a:pt x="32" y="105"/>
                    </a:lnTo>
                    <a:lnTo>
                      <a:pt x="32" y="108"/>
                    </a:lnTo>
                    <a:lnTo>
                      <a:pt x="32" y="110"/>
                    </a:lnTo>
                    <a:lnTo>
                      <a:pt x="33" y="111"/>
                    </a:lnTo>
                    <a:lnTo>
                      <a:pt x="33" y="113"/>
                    </a:lnTo>
                    <a:lnTo>
                      <a:pt x="35" y="114"/>
                    </a:lnTo>
                    <a:lnTo>
                      <a:pt x="36" y="116"/>
                    </a:lnTo>
                    <a:lnTo>
                      <a:pt x="36" y="119"/>
                    </a:lnTo>
                    <a:lnTo>
                      <a:pt x="35" y="123"/>
                    </a:lnTo>
                    <a:lnTo>
                      <a:pt x="33" y="125"/>
                    </a:lnTo>
                    <a:lnTo>
                      <a:pt x="33" y="128"/>
                    </a:lnTo>
                    <a:lnTo>
                      <a:pt x="32" y="129"/>
                    </a:lnTo>
                    <a:lnTo>
                      <a:pt x="30" y="131"/>
                    </a:lnTo>
                    <a:lnTo>
                      <a:pt x="29" y="131"/>
                    </a:lnTo>
                    <a:lnTo>
                      <a:pt x="23" y="132"/>
                    </a:lnTo>
                    <a:lnTo>
                      <a:pt x="18" y="132"/>
                    </a:lnTo>
                    <a:lnTo>
                      <a:pt x="20" y="138"/>
                    </a:lnTo>
                    <a:lnTo>
                      <a:pt x="21" y="144"/>
                    </a:lnTo>
                    <a:lnTo>
                      <a:pt x="21" y="150"/>
                    </a:lnTo>
                    <a:lnTo>
                      <a:pt x="23" y="155"/>
                    </a:lnTo>
                    <a:lnTo>
                      <a:pt x="23" y="159"/>
                    </a:lnTo>
                    <a:lnTo>
                      <a:pt x="24" y="165"/>
                    </a:lnTo>
                    <a:lnTo>
                      <a:pt x="23" y="168"/>
                    </a:lnTo>
                    <a:lnTo>
                      <a:pt x="21" y="171"/>
                    </a:lnTo>
                    <a:lnTo>
                      <a:pt x="18" y="174"/>
                    </a:lnTo>
                    <a:lnTo>
                      <a:pt x="15" y="176"/>
                    </a:lnTo>
                    <a:lnTo>
                      <a:pt x="12" y="177"/>
                    </a:lnTo>
                    <a:lnTo>
                      <a:pt x="8" y="179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5" y="182"/>
                    </a:lnTo>
                    <a:lnTo>
                      <a:pt x="9" y="185"/>
                    </a:lnTo>
                    <a:lnTo>
                      <a:pt x="14" y="186"/>
                    </a:lnTo>
                    <a:lnTo>
                      <a:pt x="18" y="189"/>
                    </a:lnTo>
                    <a:lnTo>
                      <a:pt x="21" y="191"/>
                    </a:lnTo>
                    <a:lnTo>
                      <a:pt x="30" y="195"/>
                    </a:lnTo>
                    <a:lnTo>
                      <a:pt x="36" y="201"/>
                    </a:lnTo>
                    <a:lnTo>
                      <a:pt x="42" y="209"/>
                    </a:lnTo>
                    <a:lnTo>
                      <a:pt x="48" y="215"/>
                    </a:lnTo>
                    <a:lnTo>
                      <a:pt x="53" y="217"/>
                    </a:lnTo>
                    <a:lnTo>
                      <a:pt x="56" y="220"/>
                    </a:lnTo>
                    <a:lnTo>
                      <a:pt x="59" y="224"/>
                    </a:lnTo>
                    <a:lnTo>
                      <a:pt x="59" y="227"/>
                    </a:lnTo>
                    <a:lnTo>
                      <a:pt x="60" y="227"/>
                    </a:lnTo>
                    <a:lnTo>
                      <a:pt x="60" y="226"/>
                    </a:lnTo>
                    <a:lnTo>
                      <a:pt x="60" y="229"/>
                    </a:lnTo>
                    <a:lnTo>
                      <a:pt x="60" y="230"/>
                    </a:lnTo>
                    <a:lnTo>
                      <a:pt x="60" y="232"/>
                    </a:lnTo>
                    <a:lnTo>
                      <a:pt x="57" y="233"/>
                    </a:lnTo>
                    <a:lnTo>
                      <a:pt x="54" y="236"/>
                    </a:lnTo>
                    <a:lnTo>
                      <a:pt x="51" y="238"/>
                    </a:lnTo>
                    <a:lnTo>
                      <a:pt x="50" y="242"/>
                    </a:lnTo>
                    <a:lnTo>
                      <a:pt x="51" y="241"/>
                    </a:lnTo>
                    <a:lnTo>
                      <a:pt x="53" y="239"/>
                    </a:lnTo>
                    <a:lnTo>
                      <a:pt x="51" y="242"/>
                    </a:lnTo>
                    <a:lnTo>
                      <a:pt x="50" y="247"/>
                    </a:lnTo>
                    <a:lnTo>
                      <a:pt x="48" y="251"/>
                    </a:lnTo>
                    <a:lnTo>
                      <a:pt x="48" y="254"/>
                    </a:lnTo>
                    <a:lnTo>
                      <a:pt x="48" y="254"/>
                    </a:lnTo>
                    <a:lnTo>
                      <a:pt x="50" y="254"/>
                    </a:lnTo>
                    <a:lnTo>
                      <a:pt x="50" y="266"/>
                    </a:lnTo>
                    <a:lnTo>
                      <a:pt x="51" y="275"/>
                    </a:lnTo>
                    <a:lnTo>
                      <a:pt x="56" y="286"/>
                    </a:lnTo>
                    <a:lnTo>
                      <a:pt x="57" y="286"/>
                    </a:lnTo>
                    <a:lnTo>
                      <a:pt x="59" y="284"/>
                    </a:lnTo>
                    <a:lnTo>
                      <a:pt x="54" y="28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1" name="Freeform 84"/>
              <p:cNvSpPr>
                <a:spLocks/>
              </p:cNvSpPr>
              <p:nvPr/>
            </p:nvSpPr>
            <p:spPr bwMode="gray">
              <a:xfrm>
                <a:off x="3157" y="2269"/>
                <a:ext cx="167" cy="256"/>
              </a:xfrm>
              <a:custGeom>
                <a:avLst/>
                <a:gdLst>
                  <a:gd name="T0" fmla="*/ 30 w 181"/>
                  <a:gd name="T1" fmla="*/ 8 h 276"/>
                  <a:gd name="T2" fmla="*/ 24 w 181"/>
                  <a:gd name="T3" fmla="*/ 16 h 276"/>
                  <a:gd name="T4" fmla="*/ 26 w 181"/>
                  <a:gd name="T5" fmla="*/ 25 h 276"/>
                  <a:gd name="T6" fmla="*/ 29 w 181"/>
                  <a:gd name="T7" fmla="*/ 67 h 276"/>
                  <a:gd name="T8" fmla="*/ 35 w 181"/>
                  <a:gd name="T9" fmla="*/ 80 h 276"/>
                  <a:gd name="T10" fmla="*/ 36 w 181"/>
                  <a:gd name="T11" fmla="*/ 100 h 276"/>
                  <a:gd name="T12" fmla="*/ 39 w 181"/>
                  <a:gd name="T13" fmla="*/ 128 h 276"/>
                  <a:gd name="T14" fmla="*/ 24 w 181"/>
                  <a:gd name="T15" fmla="*/ 142 h 276"/>
                  <a:gd name="T16" fmla="*/ 15 w 181"/>
                  <a:gd name="T17" fmla="*/ 175 h 276"/>
                  <a:gd name="T18" fmla="*/ 5 w 181"/>
                  <a:gd name="T19" fmla="*/ 187 h 276"/>
                  <a:gd name="T20" fmla="*/ 18 w 181"/>
                  <a:gd name="T21" fmla="*/ 234 h 276"/>
                  <a:gd name="T22" fmla="*/ 23 w 181"/>
                  <a:gd name="T23" fmla="*/ 246 h 276"/>
                  <a:gd name="T24" fmla="*/ 24 w 181"/>
                  <a:gd name="T25" fmla="*/ 255 h 276"/>
                  <a:gd name="T26" fmla="*/ 21 w 181"/>
                  <a:gd name="T27" fmla="*/ 259 h 276"/>
                  <a:gd name="T28" fmla="*/ 38 w 181"/>
                  <a:gd name="T29" fmla="*/ 268 h 276"/>
                  <a:gd name="T30" fmla="*/ 47 w 181"/>
                  <a:gd name="T31" fmla="*/ 276 h 276"/>
                  <a:gd name="T32" fmla="*/ 59 w 181"/>
                  <a:gd name="T33" fmla="*/ 270 h 276"/>
                  <a:gd name="T34" fmla="*/ 71 w 181"/>
                  <a:gd name="T35" fmla="*/ 259 h 276"/>
                  <a:gd name="T36" fmla="*/ 113 w 181"/>
                  <a:gd name="T37" fmla="*/ 252 h 276"/>
                  <a:gd name="T38" fmla="*/ 126 w 181"/>
                  <a:gd name="T39" fmla="*/ 243 h 276"/>
                  <a:gd name="T40" fmla="*/ 160 w 181"/>
                  <a:gd name="T41" fmla="*/ 234 h 276"/>
                  <a:gd name="T42" fmla="*/ 164 w 181"/>
                  <a:gd name="T43" fmla="*/ 231 h 276"/>
                  <a:gd name="T44" fmla="*/ 170 w 181"/>
                  <a:gd name="T45" fmla="*/ 238 h 276"/>
                  <a:gd name="T46" fmla="*/ 179 w 181"/>
                  <a:gd name="T47" fmla="*/ 229 h 276"/>
                  <a:gd name="T48" fmla="*/ 161 w 181"/>
                  <a:gd name="T49" fmla="*/ 194 h 276"/>
                  <a:gd name="T50" fmla="*/ 157 w 181"/>
                  <a:gd name="T51" fmla="*/ 182 h 276"/>
                  <a:gd name="T52" fmla="*/ 158 w 181"/>
                  <a:gd name="T53" fmla="*/ 160 h 276"/>
                  <a:gd name="T54" fmla="*/ 155 w 181"/>
                  <a:gd name="T55" fmla="*/ 158 h 276"/>
                  <a:gd name="T56" fmla="*/ 161 w 181"/>
                  <a:gd name="T57" fmla="*/ 148 h 276"/>
                  <a:gd name="T58" fmla="*/ 163 w 181"/>
                  <a:gd name="T59" fmla="*/ 134 h 276"/>
                  <a:gd name="T60" fmla="*/ 166 w 181"/>
                  <a:gd name="T61" fmla="*/ 127 h 276"/>
                  <a:gd name="T62" fmla="*/ 167 w 181"/>
                  <a:gd name="T63" fmla="*/ 119 h 276"/>
                  <a:gd name="T64" fmla="*/ 155 w 181"/>
                  <a:gd name="T65" fmla="*/ 107 h 276"/>
                  <a:gd name="T66" fmla="*/ 157 w 181"/>
                  <a:gd name="T67" fmla="*/ 100 h 276"/>
                  <a:gd name="T68" fmla="*/ 166 w 181"/>
                  <a:gd name="T69" fmla="*/ 103 h 276"/>
                  <a:gd name="T70" fmla="*/ 164 w 181"/>
                  <a:gd name="T71" fmla="*/ 95 h 276"/>
                  <a:gd name="T72" fmla="*/ 161 w 181"/>
                  <a:gd name="T73" fmla="*/ 86 h 276"/>
                  <a:gd name="T74" fmla="*/ 160 w 181"/>
                  <a:gd name="T75" fmla="*/ 79 h 276"/>
                  <a:gd name="T76" fmla="*/ 152 w 181"/>
                  <a:gd name="T77" fmla="*/ 76 h 276"/>
                  <a:gd name="T78" fmla="*/ 155 w 181"/>
                  <a:gd name="T79" fmla="*/ 67 h 276"/>
                  <a:gd name="T80" fmla="*/ 155 w 181"/>
                  <a:gd name="T81" fmla="*/ 56 h 276"/>
                  <a:gd name="T82" fmla="*/ 160 w 181"/>
                  <a:gd name="T83" fmla="*/ 38 h 276"/>
                  <a:gd name="T84" fmla="*/ 155 w 181"/>
                  <a:gd name="T85" fmla="*/ 34 h 276"/>
                  <a:gd name="T86" fmla="*/ 152 w 181"/>
                  <a:gd name="T87" fmla="*/ 31 h 276"/>
                  <a:gd name="T88" fmla="*/ 145 w 181"/>
                  <a:gd name="T89" fmla="*/ 26 h 276"/>
                  <a:gd name="T90" fmla="*/ 142 w 181"/>
                  <a:gd name="T91" fmla="*/ 11 h 276"/>
                  <a:gd name="T92" fmla="*/ 137 w 181"/>
                  <a:gd name="T93" fmla="*/ 0 h 276"/>
                  <a:gd name="T94" fmla="*/ 126 w 181"/>
                  <a:gd name="T95" fmla="*/ 4 h 276"/>
                  <a:gd name="T96" fmla="*/ 116 w 181"/>
                  <a:gd name="T97" fmla="*/ 8 h 276"/>
                  <a:gd name="T98" fmla="*/ 71 w 181"/>
                  <a:gd name="T99" fmla="*/ 2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276">
                    <a:moveTo>
                      <a:pt x="30" y="5"/>
                    </a:moveTo>
                    <a:lnTo>
                      <a:pt x="32" y="5"/>
                    </a:lnTo>
                    <a:lnTo>
                      <a:pt x="32" y="7"/>
                    </a:lnTo>
                    <a:lnTo>
                      <a:pt x="30" y="8"/>
                    </a:lnTo>
                    <a:lnTo>
                      <a:pt x="29" y="10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3"/>
                    </a:lnTo>
                    <a:lnTo>
                      <a:pt x="26" y="25"/>
                    </a:lnTo>
                    <a:lnTo>
                      <a:pt x="27" y="28"/>
                    </a:lnTo>
                    <a:lnTo>
                      <a:pt x="27" y="46"/>
                    </a:lnTo>
                    <a:lnTo>
                      <a:pt x="29" y="62"/>
                    </a:lnTo>
                    <a:lnTo>
                      <a:pt x="29" y="67"/>
                    </a:lnTo>
                    <a:lnTo>
                      <a:pt x="32" y="71"/>
                    </a:lnTo>
                    <a:lnTo>
                      <a:pt x="35" y="74"/>
                    </a:lnTo>
                    <a:lnTo>
                      <a:pt x="35" y="77"/>
                    </a:lnTo>
                    <a:lnTo>
                      <a:pt x="35" y="80"/>
                    </a:lnTo>
                    <a:lnTo>
                      <a:pt x="35" y="83"/>
                    </a:lnTo>
                    <a:lnTo>
                      <a:pt x="35" y="86"/>
                    </a:lnTo>
                    <a:lnTo>
                      <a:pt x="35" y="89"/>
                    </a:lnTo>
                    <a:lnTo>
                      <a:pt x="36" y="100"/>
                    </a:lnTo>
                    <a:lnTo>
                      <a:pt x="41" y="110"/>
                    </a:lnTo>
                    <a:lnTo>
                      <a:pt x="41" y="121"/>
                    </a:lnTo>
                    <a:lnTo>
                      <a:pt x="41" y="125"/>
                    </a:lnTo>
                    <a:lnTo>
                      <a:pt x="39" y="128"/>
                    </a:lnTo>
                    <a:lnTo>
                      <a:pt x="36" y="133"/>
                    </a:lnTo>
                    <a:lnTo>
                      <a:pt x="33" y="134"/>
                    </a:lnTo>
                    <a:lnTo>
                      <a:pt x="29" y="137"/>
                    </a:lnTo>
                    <a:lnTo>
                      <a:pt x="24" y="142"/>
                    </a:lnTo>
                    <a:lnTo>
                      <a:pt x="21" y="146"/>
                    </a:lnTo>
                    <a:lnTo>
                      <a:pt x="20" y="155"/>
                    </a:lnTo>
                    <a:lnTo>
                      <a:pt x="18" y="166"/>
                    </a:lnTo>
                    <a:lnTo>
                      <a:pt x="15" y="175"/>
                    </a:lnTo>
                    <a:lnTo>
                      <a:pt x="12" y="178"/>
                    </a:lnTo>
                    <a:lnTo>
                      <a:pt x="9" y="181"/>
                    </a:lnTo>
                    <a:lnTo>
                      <a:pt x="6" y="182"/>
                    </a:lnTo>
                    <a:lnTo>
                      <a:pt x="5" y="187"/>
                    </a:lnTo>
                    <a:lnTo>
                      <a:pt x="0" y="197"/>
                    </a:lnTo>
                    <a:lnTo>
                      <a:pt x="3" y="209"/>
                    </a:lnTo>
                    <a:lnTo>
                      <a:pt x="9" y="221"/>
                    </a:lnTo>
                    <a:lnTo>
                      <a:pt x="18" y="234"/>
                    </a:lnTo>
                    <a:lnTo>
                      <a:pt x="24" y="244"/>
                    </a:lnTo>
                    <a:lnTo>
                      <a:pt x="24" y="246"/>
                    </a:lnTo>
                    <a:lnTo>
                      <a:pt x="24" y="246"/>
                    </a:lnTo>
                    <a:lnTo>
                      <a:pt x="23" y="246"/>
                    </a:lnTo>
                    <a:lnTo>
                      <a:pt x="23" y="247"/>
                    </a:lnTo>
                    <a:lnTo>
                      <a:pt x="23" y="247"/>
                    </a:lnTo>
                    <a:lnTo>
                      <a:pt x="23" y="252"/>
                    </a:lnTo>
                    <a:lnTo>
                      <a:pt x="24" y="255"/>
                    </a:lnTo>
                    <a:lnTo>
                      <a:pt x="26" y="258"/>
                    </a:lnTo>
                    <a:lnTo>
                      <a:pt x="24" y="258"/>
                    </a:lnTo>
                    <a:lnTo>
                      <a:pt x="23" y="259"/>
                    </a:lnTo>
                    <a:lnTo>
                      <a:pt x="21" y="259"/>
                    </a:lnTo>
                    <a:lnTo>
                      <a:pt x="21" y="259"/>
                    </a:lnTo>
                    <a:lnTo>
                      <a:pt x="27" y="262"/>
                    </a:lnTo>
                    <a:lnTo>
                      <a:pt x="33" y="265"/>
                    </a:lnTo>
                    <a:lnTo>
                      <a:pt x="38" y="268"/>
                    </a:lnTo>
                    <a:lnTo>
                      <a:pt x="42" y="271"/>
                    </a:lnTo>
                    <a:lnTo>
                      <a:pt x="44" y="273"/>
                    </a:lnTo>
                    <a:lnTo>
                      <a:pt x="45" y="274"/>
                    </a:lnTo>
                    <a:lnTo>
                      <a:pt x="47" y="276"/>
                    </a:lnTo>
                    <a:lnTo>
                      <a:pt x="50" y="274"/>
                    </a:lnTo>
                    <a:lnTo>
                      <a:pt x="53" y="273"/>
                    </a:lnTo>
                    <a:lnTo>
                      <a:pt x="56" y="271"/>
                    </a:lnTo>
                    <a:lnTo>
                      <a:pt x="59" y="270"/>
                    </a:lnTo>
                    <a:lnTo>
                      <a:pt x="60" y="268"/>
                    </a:lnTo>
                    <a:lnTo>
                      <a:pt x="63" y="264"/>
                    </a:lnTo>
                    <a:lnTo>
                      <a:pt x="66" y="261"/>
                    </a:lnTo>
                    <a:lnTo>
                      <a:pt x="71" y="259"/>
                    </a:lnTo>
                    <a:lnTo>
                      <a:pt x="83" y="258"/>
                    </a:lnTo>
                    <a:lnTo>
                      <a:pt x="95" y="256"/>
                    </a:lnTo>
                    <a:lnTo>
                      <a:pt x="104" y="253"/>
                    </a:lnTo>
                    <a:lnTo>
                      <a:pt x="113" y="252"/>
                    </a:lnTo>
                    <a:lnTo>
                      <a:pt x="122" y="249"/>
                    </a:lnTo>
                    <a:lnTo>
                      <a:pt x="123" y="247"/>
                    </a:lnTo>
                    <a:lnTo>
                      <a:pt x="125" y="244"/>
                    </a:lnTo>
                    <a:lnTo>
                      <a:pt x="126" y="243"/>
                    </a:lnTo>
                    <a:lnTo>
                      <a:pt x="137" y="238"/>
                    </a:lnTo>
                    <a:lnTo>
                      <a:pt x="149" y="237"/>
                    </a:lnTo>
                    <a:lnTo>
                      <a:pt x="160" y="235"/>
                    </a:lnTo>
                    <a:lnTo>
                      <a:pt x="160" y="234"/>
                    </a:lnTo>
                    <a:lnTo>
                      <a:pt x="161" y="232"/>
                    </a:lnTo>
                    <a:lnTo>
                      <a:pt x="163" y="231"/>
                    </a:lnTo>
                    <a:lnTo>
                      <a:pt x="163" y="228"/>
                    </a:lnTo>
                    <a:lnTo>
                      <a:pt x="164" y="231"/>
                    </a:lnTo>
                    <a:lnTo>
                      <a:pt x="164" y="232"/>
                    </a:lnTo>
                    <a:lnTo>
                      <a:pt x="166" y="235"/>
                    </a:lnTo>
                    <a:lnTo>
                      <a:pt x="167" y="237"/>
                    </a:lnTo>
                    <a:lnTo>
                      <a:pt x="170" y="238"/>
                    </a:lnTo>
                    <a:lnTo>
                      <a:pt x="172" y="238"/>
                    </a:lnTo>
                    <a:lnTo>
                      <a:pt x="173" y="237"/>
                    </a:lnTo>
                    <a:lnTo>
                      <a:pt x="176" y="232"/>
                    </a:lnTo>
                    <a:lnTo>
                      <a:pt x="179" y="229"/>
                    </a:lnTo>
                    <a:lnTo>
                      <a:pt x="181" y="225"/>
                    </a:lnTo>
                    <a:lnTo>
                      <a:pt x="181" y="220"/>
                    </a:lnTo>
                    <a:lnTo>
                      <a:pt x="172" y="206"/>
                    </a:lnTo>
                    <a:lnTo>
                      <a:pt x="161" y="194"/>
                    </a:lnTo>
                    <a:lnTo>
                      <a:pt x="160" y="194"/>
                    </a:lnTo>
                    <a:lnTo>
                      <a:pt x="157" y="194"/>
                    </a:lnTo>
                    <a:lnTo>
                      <a:pt x="155" y="194"/>
                    </a:lnTo>
                    <a:lnTo>
                      <a:pt x="157" y="182"/>
                    </a:lnTo>
                    <a:lnTo>
                      <a:pt x="160" y="172"/>
                    </a:lnTo>
                    <a:lnTo>
                      <a:pt x="160" y="161"/>
                    </a:lnTo>
                    <a:lnTo>
                      <a:pt x="160" y="160"/>
                    </a:lnTo>
                    <a:lnTo>
                      <a:pt x="158" y="160"/>
                    </a:lnTo>
                    <a:lnTo>
                      <a:pt x="158" y="161"/>
                    </a:lnTo>
                    <a:lnTo>
                      <a:pt x="157" y="161"/>
                    </a:lnTo>
                    <a:lnTo>
                      <a:pt x="157" y="161"/>
                    </a:lnTo>
                    <a:lnTo>
                      <a:pt x="155" y="158"/>
                    </a:lnTo>
                    <a:lnTo>
                      <a:pt x="155" y="155"/>
                    </a:lnTo>
                    <a:lnTo>
                      <a:pt x="157" y="152"/>
                    </a:lnTo>
                    <a:lnTo>
                      <a:pt x="158" y="151"/>
                    </a:lnTo>
                    <a:lnTo>
                      <a:pt x="161" y="148"/>
                    </a:lnTo>
                    <a:lnTo>
                      <a:pt x="163" y="145"/>
                    </a:lnTo>
                    <a:lnTo>
                      <a:pt x="163" y="142"/>
                    </a:lnTo>
                    <a:lnTo>
                      <a:pt x="163" y="137"/>
                    </a:lnTo>
                    <a:lnTo>
                      <a:pt x="163" y="134"/>
                    </a:lnTo>
                    <a:lnTo>
                      <a:pt x="163" y="130"/>
                    </a:lnTo>
                    <a:lnTo>
                      <a:pt x="164" y="127"/>
                    </a:lnTo>
                    <a:lnTo>
                      <a:pt x="164" y="127"/>
                    </a:lnTo>
                    <a:lnTo>
                      <a:pt x="166" y="127"/>
                    </a:lnTo>
                    <a:lnTo>
                      <a:pt x="166" y="125"/>
                    </a:lnTo>
                    <a:lnTo>
                      <a:pt x="167" y="124"/>
                    </a:lnTo>
                    <a:lnTo>
                      <a:pt x="169" y="122"/>
                    </a:lnTo>
                    <a:lnTo>
                      <a:pt x="167" y="119"/>
                    </a:lnTo>
                    <a:lnTo>
                      <a:pt x="164" y="116"/>
                    </a:lnTo>
                    <a:lnTo>
                      <a:pt x="161" y="113"/>
                    </a:lnTo>
                    <a:lnTo>
                      <a:pt x="158" y="110"/>
                    </a:lnTo>
                    <a:lnTo>
                      <a:pt x="155" y="107"/>
                    </a:lnTo>
                    <a:lnTo>
                      <a:pt x="155" y="103"/>
                    </a:lnTo>
                    <a:lnTo>
                      <a:pt x="155" y="100"/>
                    </a:lnTo>
                    <a:lnTo>
                      <a:pt x="155" y="100"/>
                    </a:lnTo>
                    <a:lnTo>
                      <a:pt x="157" y="100"/>
                    </a:lnTo>
                    <a:lnTo>
                      <a:pt x="160" y="101"/>
                    </a:lnTo>
                    <a:lnTo>
                      <a:pt x="161" y="101"/>
                    </a:lnTo>
                    <a:lnTo>
                      <a:pt x="164" y="103"/>
                    </a:lnTo>
                    <a:lnTo>
                      <a:pt x="166" y="103"/>
                    </a:lnTo>
                    <a:lnTo>
                      <a:pt x="167" y="101"/>
                    </a:lnTo>
                    <a:lnTo>
                      <a:pt x="167" y="98"/>
                    </a:lnTo>
                    <a:lnTo>
                      <a:pt x="166" y="97"/>
                    </a:lnTo>
                    <a:lnTo>
                      <a:pt x="164" y="95"/>
                    </a:lnTo>
                    <a:lnTo>
                      <a:pt x="163" y="94"/>
                    </a:lnTo>
                    <a:lnTo>
                      <a:pt x="161" y="91"/>
                    </a:lnTo>
                    <a:lnTo>
                      <a:pt x="161" y="88"/>
                    </a:lnTo>
                    <a:lnTo>
                      <a:pt x="161" y="86"/>
                    </a:lnTo>
                    <a:lnTo>
                      <a:pt x="163" y="85"/>
                    </a:lnTo>
                    <a:lnTo>
                      <a:pt x="163" y="82"/>
                    </a:lnTo>
                    <a:lnTo>
                      <a:pt x="163" y="80"/>
                    </a:lnTo>
                    <a:lnTo>
                      <a:pt x="160" y="79"/>
                    </a:lnTo>
                    <a:lnTo>
                      <a:pt x="158" y="79"/>
                    </a:lnTo>
                    <a:lnTo>
                      <a:pt x="155" y="77"/>
                    </a:lnTo>
                    <a:lnTo>
                      <a:pt x="152" y="77"/>
                    </a:lnTo>
                    <a:lnTo>
                      <a:pt x="152" y="76"/>
                    </a:lnTo>
                    <a:lnTo>
                      <a:pt x="152" y="74"/>
                    </a:lnTo>
                    <a:lnTo>
                      <a:pt x="154" y="73"/>
                    </a:lnTo>
                    <a:lnTo>
                      <a:pt x="155" y="70"/>
                    </a:lnTo>
                    <a:lnTo>
                      <a:pt x="155" y="67"/>
                    </a:lnTo>
                    <a:lnTo>
                      <a:pt x="155" y="64"/>
                    </a:lnTo>
                    <a:lnTo>
                      <a:pt x="154" y="61"/>
                    </a:lnTo>
                    <a:lnTo>
                      <a:pt x="154" y="58"/>
                    </a:lnTo>
                    <a:lnTo>
                      <a:pt x="155" y="56"/>
                    </a:lnTo>
                    <a:lnTo>
                      <a:pt x="157" y="52"/>
                    </a:lnTo>
                    <a:lnTo>
                      <a:pt x="158" y="47"/>
                    </a:lnTo>
                    <a:lnTo>
                      <a:pt x="158" y="43"/>
                    </a:lnTo>
                    <a:lnTo>
                      <a:pt x="160" y="38"/>
                    </a:lnTo>
                    <a:lnTo>
                      <a:pt x="158" y="38"/>
                    </a:lnTo>
                    <a:lnTo>
                      <a:pt x="157" y="37"/>
                    </a:lnTo>
                    <a:lnTo>
                      <a:pt x="157" y="35"/>
                    </a:lnTo>
                    <a:lnTo>
                      <a:pt x="155" y="34"/>
                    </a:lnTo>
                    <a:lnTo>
                      <a:pt x="154" y="32"/>
                    </a:lnTo>
                    <a:lnTo>
                      <a:pt x="152" y="34"/>
                    </a:lnTo>
                    <a:lnTo>
                      <a:pt x="152" y="32"/>
                    </a:lnTo>
                    <a:lnTo>
                      <a:pt x="152" y="31"/>
                    </a:lnTo>
                    <a:lnTo>
                      <a:pt x="152" y="29"/>
                    </a:lnTo>
                    <a:lnTo>
                      <a:pt x="149" y="28"/>
                    </a:lnTo>
                    <a:lnTo>
                      <a:pt x="148" y="28"/>
                    </a:lnTo>
                    <a:lnTo>
                      <a:pt x="145" y="26"/>
                    </a:lnTo>
                    <a:lnTo>
                      <a:pt x="143" y="23"/>
                    </a:lnTo>
                    <a:lnTo>
                      <a:pt x="143" y="20"/>
                    </a:lnTo>
                    <a:lnTo>
                      <a:pt x="142" y="16"/>
                    </a:lnTo>
                    <a:lnTo>
                      <a:pt x="142" y="11"/>
                    </a:lnTo>
                    <a:lnTo>
                      <a:pt x="142" y="7"/>
                    </a:lnTo>
                    <a:lnTo>
                      <a:pt x="143" y="4"/>
                    </a:lnTo>
                    <a:lnTo>
                      <a:pt x="140" y="2"/>
                    </a:lnTo>
                    <a:lnTo>
                      <a:pt x="137" y="0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2"/>
                    </a:lnTo>
                    <a:lnTo>
                      <a:pt x="126" y="4"/>
                    </a:lnTo>
                    <a:lnTo>
                      <a:pt x="123" y="7"/>
                    </a:lnTo>
                    <a:lnTo>
                      <a:pt x="122" y="8"/>
                    </a:lnTo>
                    <a:lnTo>
                      <a:pt x="119" y="8"/>
                    </a:lnTo>
                    <a:lnTo>
                      <a:pt x="116" y="8"/>
                    </a:lnTo>
                    <a:lnTo>
                      <a:pt x="114" y="7"/>
                    </a:lnTo>
                    <a:lnTo>
                      <a:pt x="113" y="5"/>
                    </a:lnTo>
                    <a:lnTo>
                      <a:pt x="111" y="4"/>
                    </a:lnTo>
                    <a:lnTo>
                      <a:pt x="71" y="2"/>
                    </a:lnTo>
                    <a:lnTo>
                      <a:pt x="30" y="5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2" name="Freeform 85"/>
              <p:cNvSpPr>
                <a:spLocks/>
              </p:cNvSpPr>
              <p:nvPr/>
            </p:nvSpPr>
            <p:spPr bwMode="gray">
              <a:xfrm>
                <a:off x="3288" y="2273"/>
                <a:ext cx="61" cy="207"/>
              </a:xfrm>
              <a:custGeom>
                <a:avLst/>
                <a:gdLst>
                  <a:gd name="T0" fmla="*/ 15 w 66"/>
                  <a:gd name="T1" fmla="*/ 7 h 224"/>
                  <a:gd name="T2" fmla="*/ 25 w 66"/>
                  <a:gd name="T3" fmla="*/ 9 h 224"/>
                  <a:gd name="T4" fmla="*/ 36 w 66"/>
                  <a:gd name="T5" fmla="*/ 4 h 224"/>
                  <a:gd name="T6" fmla="*/ 46 w 66"/>
                  <a:gd name="T7" fmla="*/ 1 h 224"/>
                  <a:gd name="T8" fmla="*/ 39 w 66"/>
                  <a:gd name="T9" fmla="*/ 7 h 224"/>
                  <a:gd name="T10" fmla="*/ 34 w 66"/>
                  <a:gd name="T11" fmla="*/ 15 h 224"/>
                  <a:gd name="T12" fmla="*/ 31 w 66"/>
                  <a:gd name="T13" fmla="*/ 25 h 224"/>
                  <a:gd name="T14" fmla="*/ 36 w 66"/>
                  <a:gd name="T15" fmla="*/ 37 h 224"/>
                  <a:gd name="T16" fmla="*/ 49 w 66"/>
                  <a:gd name="T17" fmla="*/ 49 h 224"/>
                  <a:gd name="T18" fmla="*/ 52 w 66"/>
                  <a:gd name="T19" fmla="*/ 60 h 224"/>
                  <a:gd name="T20" fmla="*/ 51 w 66"/>
                  <a:gd name="T21" fmla="*/ 70 h 224"/>
                  <a:gd name="T22" fmla="*/ 57 w 66"/>
                  <a:gd name="T23" fmla="*/ 78 h 224"/>
                  <a:gd name="T24" fmla="*/ 60 w 66"/>
                  <a:gd name="T25" fmla="*/ 87 h 224"/>
                  <a:gd name="T26" fmla="*/ 60 w 66"/>
                  <a:gd name="T27" fmla="*/ 100 h 224"/>
                  <a:gd name="T28" fmla="*/ 57 w 66"/>
                  <a:gd name="T29" fmla="*/ 129 h 224"/>
                  <a:gd name="T30" fmla="*/ 55 w 66"/>
                  <a:gd name="T31" fmla="*/ 141 h 224"/>
                  <a:gd name="T32" fmla="*/ 60 w 66"/>
                  <a:gd name="T33" fmla="*/ 172 h 224"/>
                  <a:gd name="T34" fmla="*/ 55 w 66"/>
                  <a:gd name="T35" fmla="*/ 186 h 224"/>
                  <a:gd name="T36" fmla="*/ 58 w 66"/>
                  <a:gd name="T37" fmla="*/ 198 h 224"/>
                  <a:gd name="T38" fmla="*/ 61 w 66"/>
                  <a:gd name="T39" fmla="*/ 213 h 224"/>
                  <a:gd name="T40" fmla="*/ 55 w 66"/>
                  <a:gd name="T41" fmla="*/ 217 h 224"/>
                  <a:gd name="T42" fmla="*/ 57 w 66"/>
                  <a:gd name="T43" fmla="*/ 221 h 224"/>
                  <a:gd name="T44" fmla="*/ 49 w 66"/>
                  <a:gd name="T45" fmla="*/ 222 h 224"/>
                  <a:gd name="T46" fmla="*/ 43 w 66"/>
                  <a:gd name="T47" fmla="*/ 222 h 224"/>
                  <a:gd name="T48" fmla="*/ 24 w 66"/>
                  <a:gd name="T49" fmla="*/ 195 h 224"/>
                  <a:gd name="T50" fmla="*/ 19 w 66"/>
                  <a:gd name="T51" fmla="*/ 159 h 224"/>
                  <a:gd name="T52" fmla="*/ 16 w 66"/>
                  <a:gd name="T53" fmla="*/ 153 h 224"/>
                  <a:gd name="T54" fmla="*/ 21 w 66"/>
                  <a:gd name="T55" fmla="*/ 138 h 224"/>
                  <a:gd name="T56" fmla="*/ 27 w 66"/>
                  <a:gd name="T57" fmla="*/ 121 h 224"/>
                  <a:gd name="T58" fmla="*/ 24 w 66"/>
                  <a:gd name="T59" fmla="*/ 112 h 224"/>
                  <a:gd name="T60" fmla="*/ 16 w 66"/>
                  <a:gd name="T61" fmla="*/ 100 h 224"/>
                  <a:gd name="T62" fmla="*/ 19 w 66"/>
                  <a:gd name="T63" fmla="*/ 97 h 224"/>
                  <a:gd name="T64" fmla="*/ 24 w 66"/>
                  <a:gd name="T65" fmla="*/ 99 h 224"/>
                  <a:gd name="T66" fmla="*/ 24 w 66"/>
                  <a:gd name="T67" fmla="*/ 90 h 224"/>
                  <a:gd name="T68" fmla="*/ 18 w 66"/>
                  <a:gd name="T69" fmla="*/ 76 h 224"/>
                  <a:gd name="T70" fmla="*/ 13 w 66"/>
                  <a:gd name="T71" fmla="*/ 72 h 224"/>
                  <a:gd name="T72" fmla="*/ 13 w 66"/>
                  <a:gd name="T73" fmla="*/ 63 h 224"/>
                  <a:gd name="T74" fmla="*/ 12 w 66"/>
                  <a:gd name="T75" fmla="*/ 54 h 224"/>
                  <a:gd name="T76" fmla="*/ 16 w 66"/>
                  <a:gd name="T77" fmla="*/ 43 h 224"/>
                  <a:gd name="T78" fmla="*/ 16 w 66"/>
                  <a:gd name="T79" fmla="*/ 33 h 224"/>
                  <a:gd name="T80" fmla="*/ 9 w 66"/>
                  <a:gd name="T81" fmla="*/ 25 h 224"/>
                  <a:gd name="T82" fmla="*/ 1 w 66"/>
                  <a:gd name="T83" fmla="*/ 19 h 224"/>
                  <a:gd name="T84" fmla="*/ 0 w 66"/>
                  <a:gd name="T85" fmla="*/ 12 h 224"/>
                  <a:gd name="T86" fmla="*/ 1 w 66"/>
                  <a:gd name="T87" fmla="*/ 3 h 224"/>
                  <a:gd name="T88" fmla="*/ 4 w 66"/>
                  <a:gd name="T89" fmla="*/ 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224">
                    <a:moveTo>
                      <a:pt x="3" y="0"/>
                    </a:moveTo>
                    <a:lnTo>
                      <a:pt x="9" y="3"/>
                    </a:lnTo>
                    <a:lnTo>
                      <a:pt x="15" y="7"/>
                    </a:lnTo>
                    <a:lnTo>
                      <a:pt x="18" y="9"/>
                    </a:lnTo>
                    <a:lnTo>
                      <a:pt x="21" y="9"/>
                    </a:lnTo>
                    <a:lnTo>
                      <a:pt x="25" y="9"/>
                    </a:lnTo>
                    <a:lnTo>
                      <a:pt x="28" y="7"/>
                    </a:lnTo>
                    <a:lnTo>
                      <a:pt x="33" y="6"/>
                    </a:lnTo>
                    <a:lnTo>
                      <a:pt x="36" y="4"/>
                    </a:lnTo>
                    <a:lnTo>
                      <a:pt x="40" y="4"/>
                    </a:lnTo>
                    <a:lnTo>
                      <a:pt x="43" y="3"/>
                    </a:lnTo>
                    <a:lnTo>
                      <a:pt x="46" y="1"/>
                    </a:lnTo>
                    <a:lnTo>
                      <a:pt x="45" y="3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4" y="15"/>
                    </a:lnTo>
                    <a:lnTo>
                      <a:pt x="34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30"/>
                    </a:lnTo>
                    <a:lnTo>
                      <a:pt x="33" y="33"/>
                    </a:lnTo>
                    <a:lnTo>
                      <a:pt x="36" y="37"/>
                    </a:lnTo>
                    <a:lnTo>
                      <a:pt x="40" y="40"/>
                    </a:lnTo>
                    <a:lnTo>
                      <a:pt x="45" y="45"/>
                    </a:lnTo>
                    <a:lnTo>
                      <a:pt x="49" y="49"/>
                    </a:lnTo>
                    <a:lnTo>
                      <a:pt x="52" y="52"/>
                    </a:lnTo>
                    <a:lnTo>
                      <a:pt x="52" y="57"/>
                    </a:lnTo>
                    <a:lnTo>
                      <a:pt x="52" y="60"/>
                    </a:lnTo>
                    <a:lnTo>
                      <a:pt x="51" y="63"/>
                    </a:lnTo>
                    <a:lnTo>
                      <a:pt x="51" y="66"/>
                    </a:lnTo>
                    <a:lnTo>
                      <a:pt x="51" y="70"/>
                    </a:lnTo>
                    <a:lnTo>
                      <a:pt x="52" y="73"/>
                    </a:lnTo>
                    <a:lnTo>
                      <a:pt x="54" y="76"/>
                    </a:lnTo>
                    <a:lnTo>
                      <a:pt x="57" y="78"/>
                    </a:lnTo>
                    <a:lnTo>
                      <a:pt x="58" y="81"/>
                    </a:lnTo>
                    <a:lnTo>
                      <a:pt x="60" y="84"/>
                    </a:lnTo>
                    <a:lnTo>
                      <a:pt x="60" y="87"/>
                    </a:lnTo>
                    <a:lnTo>
                      <a:pt x="60" y="91"/>
                    </a:lnTo>
                    <a:lnTo>
                      <a:pt x="60" y="96"/>
                    </a:lnTo>
                    <a:lnTo>
                      <a:pt x="60" y="100"/>
                    </a:lnTo>
                    <a:lnTo>
                      <a:pt x="58" y="109"/>
                    </a:lnTo>
                    <a:lnTo>
                      <a:pt x="58" y="118"/>
                    </a:lnTo>
                    <a:lnTo>
                      <a:pt x="57" y="129"/>
                    </a:lnTo>
                    <a:lnTo>
                      <a:pt x="55" y="132"/>
                    </a:lnTo>
                    <a:lnTo>
                      <a:pt x="55" y="136"/>
                    </a:lnTo>
                    <a:lnTo>
                      <a:pt x="55" y="141"/>
                    </a:lnTo>
                    <a:lnTo>
                      <a:pt x="58" y="154"/>
                    </a:lnTo>
                    <a:lnTo>
                      <a:pt x="60" y="168"/>
                    </a:lnTo>
                    <a:lnTo>
                      <a:pt x="60" y="172"/>
                    </a:lnTo>
                    <a:lnTo>
                      <a:pt x="57" y="177"/>
                    </a:lnTo>
                    <a:lnTo>
                      <a:pt x="55" y="181"/>
                    </a:lnTo>
                    <a:lnTo>
                      <a:pt x="55" y="186"/>
                    </a:lnTo>
                    <a:lnTo>
                      <a:pt x="54" y="186"/>
                    </a:lnTo>
                    <a:lnTo>
                      <a:pt x="52" y="186"/>
                    </a:lnTo>
                    <a:lnTo>
                      <a:pt x="58" y="198"/>
                    </a:lnTo>
                    <a:lnTo>
                      <a:pt x="66" y="211"/>
                    </a:lnTo>
                    <a:lnTo>
                      <a:pt x="63" y="211"/>
                    </a:lnTo>
                    <a:lnTo>
                      <a:pt x="61" y="213"/>
                    </a:lnTo>
                    <a:lnTo>
                      <a:pt x="60" y="216"/>
                    </a:lnTo>
                    <a:lnTo>
                      <a:pt x="57" y="217"/>
                    </a:lnTo>
                    <a:lnTo>
                      <a:pt x="55" y="217"/>
                    </a:lnTo>
                    <a:lnTo>
                      <a:pt x="55" y="219"/>
                    </a:lnTo>
                    <a:lnTo>
                      <a:pt x="55" y="219"/>
                    </a:lnTo>
                    <a:lnTo>
                      <a:pt x="57" y="221"/>
                    </a:lnTo>
                    <a:lnTo>
                      <a:pt x="55" y="221"/>
                    </a:lnTo>
                    <a:lnTo>
                      <a:pt x="52" y="222"/>
                    </a:lnTo>
                    <a:lnTo>
                      <a:pt x="49" y="222"/>
                    </a:lnTo>
                    <a:lnTo>
                      <a:pt x="46" y="224"/>
                    </a:lnTo>
                    <a:lnTo>
                      <a:pt x="45" y="222"/>
                    </a:lnTo>
                    <a:lnTo>
                      <a:pt x="43" y="222"/>
                    </a:lnTo>
                    <a:lnTo>
                      <a:pt x="36" y="213"/>
                    </a:lnTo>
                    <a:lnTo>
                      <a:pt x="31" y="202"/>
                    </a:lnTo>
                    <a:lnTo>
                      <a:pt x="24" y="195"/>
                    </a:lnTo>
                    <a:lnTo>
                      <a:pt x="15" y="192"/>
                    </a:lnTo>
                    <a:lnTo>
                      <a:pt x="18" y="175"/>
                    </a:lnTo>
                    <a:lnTo>
                      <a:pt x="19" y="159"/>
                    </a:lnTo>
                    <a:lnTo>
                      <a:pt x="19" y="157"/>
                    </a:lnTo>
                    <a:lnTo>
                      <a:pt x="18" y="154"/>
                    </a:lnTo>
                    <a:lnTo>
                      <a:pt x="16" y="153"/>
                    </a:lnTo>
                    <a:lnTo>
                      <a:pt x="15" y="151"/>
                    </a:lnTo>
                    <a:lnTo>
                      <a:pt x="15" y="150"/>
                    </a:lnTo>
                    <a:lnTo>
                      <a:pt x="21" y="138"/>
                    </a:lnTo>
                    <a:lnTo>
                      <a:pt x="22" y="124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8" y="120"/>
                    </a:lnTo>
                    <a:lnTo>
                      <a:pt x="25" y="115"/>
                    </a:lnTo>
                    <a:lnTo>
                      <a:pt x="24" y="112"/>
                    </a:lnTo>
                    <a:lnTo>
                      <a:pt x="21" y="108"/>
                    </a:lnTo>
                    <a:lnTo>
                      <a:pt x="18" y="105"/>
                    </a:lnTo>
                    <a:lnTo>
                      <a:pt x="16" y="100"/>
                    </a:lnTo>
                    <a:lnTo>
                      <a:pt x="15" y="96"/>
                    </a:lnTo>
                    <a:lnTo>
                      <a:pt x="16" y="97"/>
                    </a:lnTo>
                    <a:lnTo>
                      <a:pt x="19" y="97"/>
                    </a:lnTo>
                    <a:lnTo>
                      <a:pt x="21" y="99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25" y="97"/>
                    </a:lnTo>
                    <a:lnTo>
                      <a:pt x="25" y="96"/>
                    </a:lnTo>
                    <a:lnTo>
                      <a:pt x="24" y="90"/>
                    </a:lnTo>
                    <a:lnTo>
                      <a:pt x="22" y="84"/>
                    </a:lnTo>
                    <a:lnTo>
                      <a:pt x="19" y="78"/>
                    </a:lnTo>
                    <a:lnTo>
                      <a:pt x="18" y="76"/>
                    </a:lnTo>
                    <a:lnTo>
                      <a:pt x="16" y="75"/>
                    </a:lnTo>
                    <a:lnTo>
                      <a:pt x="15" y="73"/>
                    </a:lnTo>
                    <a:lnTo>
                      <a:pt x="13" y="72"/>
                    </a:lnTo>
                    <a:lnTo>
                      <a:pt x="13" y="70"/>
                    </a:lnTo>
                    <a:lnTo>
                      <a:pt x="13" y="67"/>
                    </a:lnTo>
                    <a:lnTo>
                      <a:pt x="13" y="63"/>
                    </a:lnTo>
                    <a:lnTo>
                      <a:pt x="13" y="60"/>
                    </a:lnTo>
                    <a:lnTo>
                      <a:pt x="12" y="57"/>
                    </a:lnTo>
                    <a:lnTo>
                      <a:pt x="12" y="54"/>
                    </a:lnTo>
                    <a:lnTo>
                      <a:pt x="13" y="51"/>
                    </a:lnTo>
                    <a:lnTo>
                      <a:pt x="15" y="46"/>
                    </a:lnTo>
                    <a:lnTo>
                      <a:pt x="16" y="43"/>
                    </a:lnTo>
                    <a:lnTo>
                      <a:pt x="18" y="39"/>
                    </a:lnTo>
                    <a:lnTo>
                      <a:pt x="18" y="36"/>
                    </a:lnTo>
                    <a:lnTo>
                      <a:pt x="16" y="33"/>
                    </a:lnTo>
                    <a:lnTo>
                      <a:pt x="13" y="30"/>
                    </a:lnTo>
                    <a:lnTo>
                      <a:pt x="10" y="27"/>
                    </a:lnTo>
                    <a:lnTo>
                      <a:pt x="9" y="25"/>
                    </a:lnTo>
                    <a:lnTo>
                      <a:pt x="6" y="24"/>
                    </a:lnTo>
                    <a:lnTo>
                      <a:pt x="4" y="22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" name="Freeform 86"/>
              <p:cNvSpPr>
                <a:spLocks/>
              </p:cNvSpPr>
              <p:nvPr/>
            </p:nvSpPr>
            <p:spPr bwMode="gray">
              <a:xfrm>
                <a:off x="3073" y="2111"/>
                <a:ext cx="307" cy="221"/>
              </a:xfrm>
              <a:custGeom>
                <a:avLst/>
                <a:gdLst>
                  <a:gd name="T0" fmla="*/ 245 w 331"/>
                  <a:gd name="T1" fmla="*/ 2 h 239"/>
                  <a:gd name="T2" fmla="*/ 232 w 331"/>
                  <a:gd name="T3" fmla="*/ 2 h 239"/>
                  <a:gd name="T4" fmla="*/ 170 w 331"/>
                  <a:gd name="T5" fmla="*/ 18 h 239"/>
                  <a:gd name="T6" fmla="*/ 164 w 331"/>
                  <a:gd name="T7" fmla="*/ 29 h 239"/>
                  <a:gd name="T8" fmla="*/ 143 w 331"/>
                  <a:gd name="T9" fmla="*/ 32 h 239"/>
                  <a:gd name="T10" fmla="*/ 125 w 331"/>
                  <a:gd name="T11" fmla="*/ 38 h 239"/>
                  <a:gd name="T12" fmla="*/ 120 w 331"/>
                  <a:gd name="T13" fmla="*/ 50 h 239"/>
                  <a:gd name="T14" fmla="*/ 114 w 331"/>
                  <a:gd name="T15" fmla="*/ 56 h 239"/>
                  <a:gd name="T16" fmla="*/ 108 w 331"/>
                  <a:gd name="T17" fmla="*/ 63 h 239"/>
                  <a:gd name="T18" fmla="*/ 105 w 331"/>
                  <a:gd name="T19" fmla="*/ 69 h 239"/>
                  <a:gd name="T20" fmla="*/ 98 w 331"/>
                  <a:gd name="T21" fmla="*/ 78 h 239"/>
                  <a:gd name="T22" fmla="*/ 90 w 331"/>
                  <a:gd name="T23" fmla="*/ 72 h 239"/>
                  <a:gd name="T24" fmla="*/ 78 w 331"/>
                  <a:gd name="T25" fmla="*/ 65 h 239"/>
                  <a:gd name="T26" fmla="*/ 68 w 331"/>
                  <a:gd name="T27" fmla="*/ 71 h 239"/>
                  <a:gd name="T28" fmla="*/ 66 w 331"/>
                  <a:gd name="T29" fmla="*/ 81 h 239"/>
                  <a:gd name="T30" fmla="*/ 66 w 331"/>
                  <a:gd name="T31" fmla="*/ 95 h 239"/>
                  <a:gd name="T32" fmla="*/ 59 w 331"/>
                  <a:gd name="T33" fmla="*/ 99 h 239"/>
                  <a:gd name="T34" fmla="*/ 56 w 331"/>
                  <a:gd name="T35" fmla="*/ 101 h 239"/>
                  <a:gd name="T36" fmla="*/ 54 w 331"/>
                  <a:gd name="T37" fmla="*/ 111 h 239"/>
                  <a:gd name="T38" fmla="*/ 47 w 331"/>
                  <a:gd name="T39" fmla="*/ 123 h 239"/>
                  <a:gd name="T40" fmla="*/ 17 w 331"/>
                  <a:gd name="T41" fmla="*/ 129 h 239"/>
                  <a:gd name="T42" fmla="*/ 18 w 331"/>
                  <a:gd name="T43" fmla="*/ 135 h 239"/>
                  <a:gd name="T44" fmla="*/ 21 w 331"/>
                  <a:gd name="T45" fmla="*/ 155 h 239"/>
                  <a:gd name="T46" fmla="*/ 11 w 331"/>
                  <a:gd name="T47" fmla="*/ 167 h 239"/>
                  <a:gd name="T48" fmla="*/ 8 w 331"/>
                  <a:gd name="T49" fmla="*/ 184 h 239"/>
                  <a:gd name="T50" fmla="*/ 0 w 331"/>
                  <a:gd name="T51" fmla="*/ 190 h 239"/>
                  <a:gd name="T52" fmla="*/ 14 w 331"/>
                  <a:gd name="T53" fmla="*/ 196 h 239"/>
                  <a:gd name="T54" fmla="*/ 48 w 331"/>
                  <a:gd name="T55" fmla="*/ 232 h 239"/>
                  <a:gd name="T56" fmla="*/ 54 w 331"/>
                  <a:gd name="T57" fmla="*/ 224 h 239"/>
                  <a:gd name="T58" fmla="*/ 89 w 331"/>
                  <a:gd name="T59" fmla="*/ 215 h 239"/>
                  <a:gd name="T60" fmla="*/ 111 w 331"/>
                  <a:gd name="T61" fmla="*/ 230 h 239"/>
                  <a:gd name="T62" fmla="*/ 119 w 331"/>
                  <a:gd name="T63" fmla="*/ 238 h 239"/>
                  <a:gd name="T64" fmla="*/ 119 w 331"/>
                  <a:gd name="T65" fmla="*/ 185 h 239"/>
                  <a:gd name="T66" fmla="*/ 131 w 331"/>
                  <a:gd name="T67" fmla="*/ 176 h 239"/>
                  <a:gd name="T68" fmla="*/ 162 w 331"/>
                  <a:gd name="T69" fmla="*/ 173 h 239"/>
                  <a:gd name="T70" fmla="*/ 201 w 331"/>
                  <a:gd name="T71" fmla="*/ 176 h 239"/>
                  <a:gd name="T72" fmla="*/ 212 w 331"/>
                  <a:gd name="T73" fmla="*/ 178 h 239"/>
                  <a:gd name="T74" fmla="*/ 224 w 331"/>
                  <a:gd name="T75" fmla="*/ 171 h 239"/>
                  <a:gd name="T76" fmla="*/ 269 w 331"/>
                  <a:gd name="T77" fmla="*/ 182 h 239"/>
                  <a:gd name="T78" fmla="*/ 289 w 331"/>
                  <a:gd name="T79" fmla="*/ 170 h 239"/>
                  <a:gd name="T80" fmla="*/ 305 w 331"/>
                  <a:gd name="T81" fmla="*/ 159 h 239"/>
                  <a:gd name="T82" fmla="*/ 319 w 331"/>
                  <a:gd name="T83" fmla="*/ 162 h 239"/>
                  <a:gd name="T84" fmla="*/ 329 w 331"/>
                  <a:gd name="T85" fmla="*/ 155 h 239"/>
                  <a:gd name="T86" fmla="*/ 326 w 331"/>
                  <a:gd name="T87" fmla="*/ 135 h 239"/>
                  <a:gd name="T88" fmla="*/ 326 w 331"/>
                  <a:gd name="T89" fmla="*/ 117 h 239"/>
                  <a:gd name="T90" fmla="*/ 329 w 331"/>
                  <a:gd name="T91" fmla="*/ 107 h 239"/>
                  <a:gd name="T92" fmla="*/ 319 w 331"/>
                  <a:gd name="T93" fmla="*/ 108 h 239"/>
                  <a:gd name="T94" fmla="*/ 308 w 331"/>
                  <a:gd name="T95" fmla="*/ 110 h 239"/>
                  <a:gd name="T96" fmla="*/ 302 w 331"/>
                  <a:gd name="T97" fmla="*/ 102 h 239"/>
                  <a:gd name="T98" fmla="*/ 295 w 331"/>
                  <a:gd name="T99" fmla="*/ 99 h 239"/>
                  <a:gd name="T100" fmla="*/ 283 w 331"/>
                  <a:gd name="T101" fmla="*/ 86 h 239"/>
                  <a:gd name="T102" fmla="*/ 289 w 331"/>
                  <a:gd name="T103" fmla="*/ 80 h 239"/>
                  <a:gd name="T104" fmla="*/ 301 w 331"/>
                  <a:gd name="T105" fmla="*/ 81 h 239"/>
                  <a:gd name="T106" fmla="*/ 287 w 331"/>
                  <a:gd name="T107" fmla="*/ 74 h 239"/>
                  <a:gd name="T108" fmla="*/ 281 w 331"/>
                  <a:gd name="T109" fmla="*/ 66 h 239"/>
                  <a:gd name="T110" fmla="*/ 265 w 331"/>
                  <a:gd name="T111" fmla="*/ 59 h 239"/>
                  <a:gd name="T112" fmla="*/ 259 w 331"/>
                  <a:gd name="T113" fmla="*/ 32 h 239"/>
                  <a:gd name="T114" fmla="*/ 253 w 331"/>
                  <a:gd name="T115" fmla="*/ 26 h 239"/>
                  <a:gd name="T116" fmla="*/ 257 w 331"/>
                  <a:gd name="T117" fmla="*/ 18 h 239"/>
                  <a:gd name="T118" fmla="*/ 254 w 331"/>
                  <a:gd name="T119" fmla="*/ 8 h 239"/>
                  <a:gd name="T120" fmla="*/ 257 w 331"/>
                  <a:gd name="T12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1" h="239">
                    <a:moveTo>
                      <a:pt x="257" y="2"/>
                    </a:moveTo>
                    <a:lnTo>
                      <a:pt x="253" y="2"/>
                    </a:lnTo>
                    <a:lnTo>
                      <a:pt x="248" y="2"/>
                    </a:lnTo>
                    <a:lnTo>
                      <a:pt x="245" y="2"/>
                    </a:lnTo>
                    <a:lnTo>
                      <a:pt x="242" y="2"/>
                    </a:lnTo>
                    <a:lnTo>
                      <a:pt x="239" y="5"/>
                    </a:lnTo>
                    <a:lnTo>
                      <a:pt x="235" y="3"/>
                    </a:lnTo>
                    <a:lnTo>
                      <a:pt x="232" y="2"/>
                    </a:lnTo>
                    <a:lnTo>
                      <a:pt x="229" y="2"/>
                    </a:lnTo>
                    <a:lnTo>
                      <a:pt x="207" y="6"/>
                    </a:lnTo>
                    <a:lnTo>
                      <a:pt x="188" y="11"/>
                    </a:lnTo>
                    <a:lnTo>
                      <a:pt x="170" y="18"/>
                    </a:lnTo>
                    <a:lnTo>
                      <a:pt x="167" y="21"/>
                    </a:lnTo>
                    <a:lnTo>
                      <a:pt x="165" y="23"/>
                    </a:lnTo>
                    <a:lnTo>
                      <a:pt x="165" y="26"/>
                    </a:lnTo>
                    <a:lnTo>
                      <a:pt x="164" y="29"/>
                    </a:lnTo>
                    <a:lnTo>
                      <a:pt x="161" y="32"/>
                    </a:lnTo>
                    <a:lnTo>
                      <a:pt x="159" y="33"/>
                    </a:lnTo>
                    <a:lnTo>
                      <a:pt x="150" y="33"/>
                    </a:lnTo>
                    <a:lnTo>
                      <a:pt x="143" y="32"/>
                    </a:lnTo>
                    <a:lnTo>
                      <a:pt x="134" y="33"/>
                    </a:lnTo>
                    <a:lnTo>
                      <a:pt x="131" y="35"/>
                    </a:lnTo>
                    <a:lnTo>
                      <a:pt x="128" y="36"/>
                    </a:lnTo>
                    <a:lnTo>
                      <a:pt x="125" y="38"/>
                    </a:lnTo>
                    <a:lnTo>
                      <a:pt x="123" y="41"/>
                    </a:lnTo>
                    <a:lnTo>
                      <a:pt x="122" y="44"/>
                    </a:lnTo>
                    <a:lnTo>
                      <a:pt x="122" y="47"/>
                    </a:lnTo>
                    <a:lnTo>
                      <a:pt x="120" y="50"/>
                    </a:lnTo>
                    <a:lnTo>
                      <a:pt x="119" y="54"/>
                    </a:lnTo>
                    <a:lnTo>
                      <a:pt x="120" y="57"/>
                    </a:lnTo>
                    <a:lnTo>
                      <a:pt x="117" y="57"/>
                    </a:lnTo>
                    <a:lnTo>
                      <a:pt x="114" y="56"/>
                    </a:lnTo>
                    <a:lnTo>
                      <a:pt x="111" y="57"/>
                    </a:lnTo>
                    <a:lnTo>
                      <a:pt x="110" y="57"/>
                    </a:lnTo>
                    <a:lnTo>
                      <a:pt x="108" y="60"/>
                    </a:lnTo>
                    <a:lnTo>
                      <a:pt x="108" y="63"/>
                    </a:lnTo>
                    <a:lnTo>
                      <a:pt x="110" y="66"/>
                    </a:lnTo>
                    <a:lnTo>
                      <a:pt x="113" y="68"/>
                    </a:lnTo>
                    <a:lnTo>
                      <a:pt x="110" y="69"/>
                    </a:lnTo>
                    <a:lnTo>
                      <a:pt x="105" y="69"/>
                    </a:lnTo>
                    <a:lnTo>
                      <a:pt x="104" y="71"/>
                    </a:lnTo>
                    <a:lnTo>
                      <a:pt x="101" y="74"/>
                    </a:lnTo>
                    <a:lnTo>
                      <a:pt x="99" y="77"/>
                    </a:lnTo>
                    <a:lnTo>
                      <a:pt x="98" y="78"/>
                    </a:lnTo>
                    <a:lnTo>
                      <a:pt x="95" y="81"/>
                    </a:lnTo>
                    <a:lnTo>
                      <a:pt x="95" y="78"/>
                    </a:lnTo>
                    <a:lnTo>
                      <a:pt x="93" y="75"/>
                    </a:lnTo>
                    <a:lnTo>
                      <a:pt x="90" y="72"/>
                    </a:lnTo>
                    <a:lnTo>
                      <a:pt x="87" y="69"/>
                    </a:lnTo>
                    <a:lnTo>
                      <a:pt x="84" y="68"/>
                    </a:lnTo>
                    <a:lnTo>
                      <a:pt x="81" y="66"/>
                    </a:lnTo>
                    <a:lnTo>
                      <a:pt x="78" y="65"/>
                    </a:lnTo>
                    <a:lnTo>
                      <a:pt x="75" y="65"/>
                    </a:lnTo>
                    <a:lnTo>
                      <a:pt x="72" y="65"/>
                    </a:lnTo>
                    <a:lnTo>
                      <a:pt x="69" y="68"/>
                    </a:lnTo>
                    <a:lnTo>
                      <a:pt x="68" y="71"/>
                    </a:lnTo>
                    <a:lnTo>
                      <a:pt x="65" y="74"/>
                    </a:lnTo>
                    <a:lnTo>
                      <a:pt x="65" y="75"/>
                    </a:lnTo>
                    <a:lnTo>
                      <a:pt x="65" y="78"/>
                    </a:lnTo>
                    <a:lnTo>
                      <a:pt x="66" y="81"/>
                    </a:lnTo>
                    <a:lnTo>
                      <a:pt x="68" y="86"/>
                    </a:lnTo>
                    <a:lnTo>
                      <a:pt x="68" y="89"/>
                    </a:lnTo>
                    <a:lnTo>
                      <a:pt x="68" y="92"/>
                    </a:lnTo>
                    <a:lnTo>
                      <a:pt x="66" y="95"/>
                    </a:lnTo>
                    <a:lnTo>
                      <a:pt x="63" y="96"/>
                    </a:lnTo>
                    <a:lnTo>
                      <a:pt x="59" y="98"/>
                    </a:lnTo>
                    <a:lnTo>
                      <a:pt x="59" y="99"/>
                    </a:lnTo>
                    <a:lnTo>
                      <a:pt x="59" y="99"/>
                    </a:lnTo>
                    <a:lnTo>
                      <a:pt x="59" y="101"/>
                    </a:lnTo>
                    <a:lnTo>
                      <a:pt x="60" y="101"/>
                    </a:lnTo>
                    <a:lnTo>
                      <a:pt x="59" y="101"/>
                    </a:lnTo>
                    <a:lnTo>
                      <a:pt x="56" y="101"/>
                    </a:lnTo>
                    <a:lnTo>
                      <a:pt x="56" y="102"/>
                    </a:lnTo>
                    <a:lnTo>
                      <a:pt x="54" y="104"/>
                    </a:lnTo>
                    <a:lnTo>
                      <a:pt x="54" y="105"/>
                    </a:lnTo>
                    <a:lnTo>
                      <a:pt x="54" y="111"/>
                    </a:lnTo>
                    <a:lnTo>
                      <a:pt x="54" y="114"/>
                    </a:lnTo>
                    <a:lnTo>
                      <a:pt x="53" y="119"/>
                    </a:lnTo>
                    <a:lnTo>
                      <a:pt x="50" y="122"/>
                    </a:lnTo>
                    <a:lnTo>
                      <a:pt x="47" y="123"/>
                    </a:lnTo>
                    <a:lnTo>
                      <a:pt x="33" y="126"/>
                    </a:lnTo>
                    <a:lnTo>
                      <a:pt x="18" y="125"/>
                    </a:lnTo>
                    <a:lnTo>
                      <a:pt x="18" y="126"/>
                    </a:lnTo>
                    <a:lnTo>
                      <a:pt x="17" y="129"/>
                    </a:lnTo>
                    <a:lnTo>
                      <a:pt x="14" y="131"/>
                    </a:lnTo>
                    <a:lnTo>
                      <a:pt x="11" y="131"/>
                    </a:lnTo>
                    <a:lnTo>
                      <a:pt x="15" y="132"/>
                    </a:lnTo>
                    <a:lnTo>
                      <a:pt x="18" y="135"/>
                    </a:lnTo>
                    <a:lnTo>
                      <a:pt x="20" y="137"/>
                    </a:lnTo>
                    <a:lnTo>
                      <a:pt x="21" y="140"/>
                    </a:lnTo>
                    <a:lnTo>
                      <a:pt x="23" y="147"/>
                    </a:lnTo>
                    <a:lnTo>
                      <a:pt x="21" y="155"/>
                    </a:lnTo>
                    <a:lnTo>
                      <a:pt x="18" y="162"/>
                    </a:lnTo>
                    <a:lnTo>
                      <a:pt x="11" y="165"/>
                    </a:lnTo>
                    <a:lnTo>
                      <a:pt x="11" y="167"/>
                    </a:lnTo>
                    <a:lnTo>
                      <a:pt x="11" y="167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11" y="179"/>
                    </a:lnTo>
                    <a:lnTo>
                      <a:pt x="8" y="184"/>
                    </a:lnTo>
                    <a:lnTo>
                      <a:pt x="6" y="188"/>
                    </a:lnTo>
                    <a:lnTo>
                      <a:pt x="3" y="190"/>
                    </a:lnTo>
                    <a:lnTo>
                      <a:pt x="0" y="191"/>
                    </a:lnTo>
                    <a:lnTo>
                      <a:pt x="0" y="190"/>
                    </a:lnTo>
                    <a:lnTo>
                      <a:pt x="2" y="188"/>
                    </a:lnTo>
                    <a:lnTo>
                      <a:pt x="6" y="190"/>
                    </a:lnTo>
                    <a:lnTo>
                      <a:pt x="11" y="193"/>
                    </a:lnTo>
                    <a:lnTo>
                      <a:pt x="14" y="196"/>
                    </a:lnTo>
                    <a:lnTo>
                      <a:pt x="27" y="209"/>
                    </a:lnTo>
                    <a:lnTo>
                      <a:pt x="39" y="223"/>
                    </a:lnTo>
                    <a:lnTo>
                      <a:pt x="44" y="227"/>
                    </a:lnTo>
                    <a:lnTo>
                      <a:pt x="48" y="232"/>
                    </a:lnTo>
                    <a:lnTo>
                      <a:pt x="48" y="229"/>
                    </a:lnTo>
                    <a:lnTo>
                      <a:pt x="50" y="226"/>
                    </a:lnTo>
                    <a:lnTo>
                      <a:pt x="53" y="224"/>
                    </a:lnTo>
                    <a:lnTo>
                      <a:pt x="54" y="224"/>
                    </a:lnTo>
                    <a:lnTo>
                      <a:pt x="57" y="223"/>
                    </a:lnTo>
                    <a:lnTo>
                      <a:pt x="66" y="220"/>
                    </a:lnTo>
                    <a:lnTo>
                      <a:pt x="77" y="217"/>
                    </a:lnTo>
                    <a:lnTo>
                      <a:pt x="89" y="215"/>
                    </a:lnTo>
                    <a:lnTo>
                      <a:pt x="99" y="218"/>
                    </a:lnTo>
                    <a:lnTo>
                      <a:pt x="110" y="226"/>
                    </a:lnTo>
                    <a:lnTo>
                      <a:pt x="111" y="227"/>
                    </a:lnTo>
                    <a:lnTo>
                      <a:pt x="111" y="230"/>
                    </a:lnTo>
                    <a:lnTo>
                      <a:pt x="111" y="232"/>
                    </a:lnTo>
                    <a:lnTo>
                      <a:pt x="113" y="233"/>
                    </a:lnTo>
                    <a:lnTo>
                      <a:pt x="116" y="236"/>
                    </a:lnTo>
                    <a:lnTo>
                      <a:pt x="119" y="238"/>
                    </a:lnTo>
                    <a:lnTo>
                      <a:pt x="122" y="239"/>
                    </a:lnTo>
                    <a:lnTo>
                      <a:pt x="120" y="221"/>
                    </a:lnTo>
                    <a:lnTo>
                      <a:pt x="117" y="203"/>
                    </a:lnTo>
                    <a:lnTo>
                      <a:pt x="119" y="185"/>
                    </a:lnTo>
                    <a:lnTo>
                      <a:pt x="119" y="182"/>
                    </a:lnTo>
                    <a:lnTo>
                      <a:pt x="122" y="181"/>
                    </a:lnTo>
                    <a:lnTo>
                      <a:pt x="125" y="178"/>
                    </a:lnTo>
                    <a:lnTo>
                      <a:pt x="131" y="176"/>
                    </a:lnTo>
                    <a:lnTo>
                      <a:pt x="135" y="176"/>
                    </a:lnTo>
                    <a:lnTo>
                      <a:pt x="140" y="176"/>
                    </a:lnTo>
                    <a:lnTo>
                      <a:pt x="144" y="176"/>
                    </a:lnTo>
                    <a:lnTo>
                      <a:pt x="162" y="173"/>
                    </a:lnTo>
                    <a:lnTo>
                      <a:pt x="179" y="171"/>
                    </a:lnTo>
                    <a:lnTo>
                      <a:pt x="197" y="173"/>
                    </a:lnTo>
                    <a:lnTo>
                      <a:pt x="200" y="175"/>
                    </a:lnTo>
                    <a:lnTo>
                      <a:pt x="201" y="176"/>
                    </a:lnTo>
                    <a:lnTo>
                      <a:pt x="204" y="178"/>
                    </a:lnTo>
                    <a:lnTo>
                      <a:pt x="207" y="179"/>
                    </a:lnTo>
                    <a:lnTo>
                      <a:pt x="209" y="179"/>
                    </a:lnTo>
                    <a:lnTo>
                      <a:pt x="212" y="178"/>
                    </a:lnTo>
                    <a:lnTo>
                      <a:pt x="215" y="175"/>
                    </a:lnTo>
                    <a:lnTo>
                      <a:pt x="218" y="173"/>
                    </a:lnTo>
                    <a:lnTo>
                      <a:pt x="221" y="171"/>
                    </a:lnTo>
                    <a:lnTo>
                      <a:pt x="224" y="171"/>
                    </a:lnTo>
                    <a:lnTo>
                      <a:pt x="241" y="178"/>
                    </a:lnTo>
                    <a:lnTo>
                      <a:pt x="257" y="182"/>
                    </a:lnTo>
                    <a:lnTo>
                      <a:pt x="263" y="184"/>
                    </a:lnTo>
                    <a:lnTo>
                      <a:pt x="269" y="182"/>
                    </a:lnTo>
                    <a:lnTo>
                      <a:pt x="274" y="179"/>
                    </a:lnTo>
                    <a:lnTo>
                      <a:pt x="280" y="178"/>
                    </a:lnTo>
                    <a:lnTo>
                      <a:pt x="284" y="175"/>
                    </a:lnTo>
                    <a:lnTo>
                      <a:pt x="289" y="170"/>
                    </a:lnTo>
                    <a:lnTo>
                      <a:pt x="293" y="167"/>
                    </a:lnTo>
                    <a:lnTo>
                      <a:pt x="298" y="162"/>
                    </a:lnTo>
                    <a:lnTo>
                      <a:pt x="302" y="159"/>
                    </a:lnTo>
                    <a:lnTo>
                      <a:pt x="305" y="159"/>
                    </a:lnTo>
                    <a:lnTo>
                      <a:pt x="308" y="159"/>
                    </a:lnTo>
                    <a:lnTo>
                      <a:pt x="313" y="161"/>
                    </a:lnTo>
                    <a:lnTo>
                      <a:pt x="316" y="162"/>
                    </a:lnTo>
                    <a:lnTo>
                      <a:pt x="319" y="162"/>
                    </a:lnTo>
                    <a:lnTo>
                      <a:pt x="322" y="162"/>
                    </a:lnTo>
                    <a:lnTo>
                      <a:pt x="325" y="159"/>
                    </a:lnTo>
                    <a:lnTo>
                      <a:pt x="326" y="158"/>
                    </a:lnTo>
                    <a:lnTo>
                      <a:pt x="329" y="155"/>
                    </a:lnTo>
                    <a:lnTo>
                      <a:pt x="331" y="150"/>
                    </a:lnTo>
                    <a:lnTo>
                      <a:pt x="329" y="147"/>
                    </a:lnTo>
                    <a:lnTo>
                      <a:pt x="328" y="141"/>
                    </a:lnTo>
                    <a:lnTo>
                      <a:pt x="326" y="135"/>
                    </a:lnTo>
                    <a:lnTo>
                      <a:pt x="325" y="128"/>
                    </a:lnTo>
                    <a:lnTo>
                      <a:pt x="323" y="125"/>
                    </a:lnTo>
                    <a:lnTo>
                      <a:pt x="325" y="120"/>
                    </a:lnTo>
                    <a:lnTo>
                      <a:pt x="326" y="117"/>
                    </a:lnTo>
                    <a:lnTo>
                      <a:pt x="329" y="114"/>
                    </a:lnTo>
                    <a:lnTo>
                      <a:pt x="331" y="111"/>
                    </a:lnTo>
                    <a:lnTo>
                      <a:pt x="331" y="110"/>
                    </a:lnTo>
                    <a:lnTo>
                      <a:pt x="329" y="107"/>
                    </a:lnTo>
                    <a:lnTo>
                      <a:pt x="328" y="107"/>
                    </a:lnTo>
                    <a:lnTo>
                      <a:pt x="325" y="107"/>
                    </a:lnTo>
                    <a:lnTo>
                      <a:pt x="323" y="108"/>
                    </a:lnTo>
                    <a:lnTo>
                      <a:pt x="319" y="108"/>
                    </a:lnTo>
                    <a:lnTo>
                      <a:pt x="316" y="110"/>
                    </a:lnTo>
                    <a:lnTo>
                      <a:pt x="313" y="111"/>
                    </a:lnTo>
                    <a:lnTo>
                      <a:pt x="310" y="110"/>
                    </a:lnTo>
                    <a:lnTo>
                      <a:pt x="308" y="110"/>
                    </a:lnTo>
                    <a:lnTo>
                      <a:pt x="305" y="108"/>
                    </a:lnTo>
                    <a:lnTo>
                      <a:pt x="304" y="108"/>
                    </a:lnTo>
                    <a:lnTo>
                      <a:pt x="302" y="105"/>
                    </a:lnTo>
                    <a:lnTo>
                      <a:pt x="302" y="102"/>
                    </a:lnTo>
                    <a:lnTo>
                      <a:pt x="302" y="101"/>
                    </a:lnTo>
                    <a:lnTo>
                      <a:pt x="299" y="101"/>
                    </a:lnTo>
                    <a:lnTo>
                      <a:pt x="298" y="99"/>
                    </a:lnTo>
                    <a:lnTo>
                      <a:pt x="295" y="99"/>
                    </a:lnTo>
                    <a:lnTo>
                      <a:pt x="293" y="98"/>
                    </a:lnTo>
                    <a:lnTo>
                      <a:pt x="289" y="93"/>
                    </a:lnTo>
                    <a:lnTo>
                      <a:pt x="284" y="87"/>
                    </a:lnTo>
                    <a:lnTo>
                      <a:pt x="283" y="86"/>
                    </a:lnTo>
                    <a:lnTo>
                      <a:pt x="283" y="84"/>
                    </a:lnTo>
                    <a:lnTo>
                      <a:pt x="284" y="83"/>
                    </a:lnTo>
                    <a:lnTo>
                      <a:pt x="286" y="81"/>
                    </a:lnTo>
                    <a:lnTo>
                      <a:pt x="289" y="80"/>
                    </a:lnTo>
                    <a:lnTo>
                      <a:pt x="292" y="78"/>
                    </a:lnTo>
                    <a:lnTo>
                      <a:pt x="293" y="80"/>
                    </a:lnTo>
                    <a:lnTo>
                      <a:pt x="298" y="81"/>
                    </a:lnTo>
                    <a:lnTo>
                      <a:pt x="301" y="81"/>
                    </a:lnTo>
                    <a:lnTo>
                      <a:pt x="298" y="80"/>
                    </a:lnTo>
                    <a:lnTo>
                      <a:pt x="293" y="78"/>
                    </a:lnTo>
                    <a:lnTo>
                      <a:pt x="290" y="77"/>
                    </a:lnTo>
                    <a:lnTo>
                      <a:pt x="287" y="74"/>
                    </a:lnTo>
                    <a:lnTo>
                      <a:pt x="286" y="72"/>
                    </a:lnTo>
                    <a:lnTo>
                      <a:pt x="286" y="68"/>
                    </a:lnTo>
                    <a:lnTo>
                      <a:pt x="287" y="65"/>
                    </a:lnTo>
                    <a:lnTo>
                      <a:pt x="281" y="66"/>
                    </a:lnTo>
                    <a:lnTo>
                      <a:pt x="277" y="66"/>
                    </a:lnTo>
                    <a:lnTo>
                      <a:pt x="272" y="65"/>
                    </a:lnTo>
                    <a:lnTo>
                      <a:pt x="269" y="62"/>
                    </a:lnTo>
                    <a:lnTo>
                      <a:pt x="265" y="59"/>
                    </a:lnTo>
                    <a:lnTo>
                      <a:pt x="262" y="51"/>
                    </a:lnTo>
                    <a:lnTo>
                      <a:pt x="260" y="42"/>
                    </a:lnTo>
                    <a:lnTo>
                      <a:pt x="259" y="33"/>
                    </a:lnTo>
                    <a:lnTo>
                      <a:pt x="259" y="32"/>
                    </a:lnTo>
                    <a:lnTo>
                      <a:pt x="257" y="30"/>
                    </a:lnTo>
                    <a:lnTo>
                      <a:pt x="254" y="29"/>
                    </a:lnTo>
                    <a:lnTo>
                      <a:pt x="253" y="27"/>
                    </a:lnTo>
                    <a:lnTo>
                      <a:pt x="253" y="26"/>
                    </a:lnTo>
                    <a:lnTo>
                      <a:pt x="253" y="24"/>
                    </a:lnTo>
                    <a:lnTo>
                      <a:pt x="254" y="21"/>
                    </a:lnTo>
                    <a:lnTo>
                      <a:pt x="256" y="20"/>
                    </a:lnTo>
                    <a:lnTo>
                      <a:pt x="257" y="18"/>
                    </a:lnTo>
                    <a:lnTo>
                      <a:pt x="257" y="15"/>
                    </a:lnTo>
                    <a:lnTo>
                      <a:pt x="256" y="12"/>
                    </a:lnTo>
                    <a:lnTo>
                      <a:pt x="254" y="11"/>
                    </a:lnTo>
                    <a:lnTo>
                      <a:pt x="254" y="8"/>
                    </a:lnTo>
                    <a:lnTo>
                      <a:pt x="254" y="6"/>
                    </a:lnTo>
                    <a:lnTo>
                      <a:pt x="256" y="5"/>
                    </a:lnTo>
                    <a:lnTo>
                      <a:pt x="257" y="3"/>
                    </a:lnTo>
                    <a:lnTo>
                      <a:pt x="257" y="0"/>
                    </a:lnTo>
                    <a:lnTo>
                      <a:pt x="257" y="2"/>
                    </a:lnTo>
                    <a:lnTo>
                      <a:pt x="257" y="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4" name="Freeform 87"/>
              <p:cNvSpPr>
                <a:spLocks/>
              </p:cNvSpPr>
              <p:nvPr/>
            </p:nvSpPr>
            <p:spPr bwMode="gray">
              <a:xfrm>
                <a:off x="3319" y="2219"/>
                <a:ext cx="125" cy="251"/>
              </a:xfrm>
              <a:custGeom>
                <a:avLst/>
                <a:gdLst>
                  <a:gd name="T0" fmla="*/ 85 w 136"/>
                  <a:gd name="T1" fmla="*/ 2 h 271"/>
                  <a:gd name="T2" fmla="*/ 75 w 136"/>
                  <a:gd name="T3" fmla="*/ 8 h 271"/>
                  <a:gd name="T4" fmla="*/ 63 w 136"/>
                  <a:gd name="T5" fmla="*/ 11 h 271"/>
                  <a:gd name="T6" fmla="*/ 66 w 136"/>
                  <a:gd name="T7" fmla="*/ 14 h 271"/>
                  <a:gd name="T8" fmla="*/ 67 w 136"/>
                  <a:gd name="T9" fmla="*/ 23 h 271"/>
                  <a:gd name="T10" fmla="*/ 58 w 136"/>
                  <a:gd name="T11" fmla="*/ 44 h 271"/>
                  <a:gd name="T12" fmla="*/ 54 w 136"/>
                  <a:gd name="T13" fmla="*/ 47 h 271"/>
                  <a:gd name="T14" fmla="*/ 42 w 136"/>
                  <a:gd name="T15" fmla="*/ 42 h 271"/>
                  <a:gd name="T16" fmla="*/ 34 w 136"/>
                  <a:gd name="T17" fmla="*/ 42 h 271"/>
                  <a:gd name="T18" fmla="*/ 22 w 136"/>
                  <a:gd name="T19" fmla="*/ 53 h 271"/>
                  <a:gd name="T20" fmla="*/ 0 w 136"/>
                  <a:gd name="T21" fmla="*/ 82 h 271"/>
                  <a:gd name="T22" fmla="*/ 13 w 136"/>
                  <a:gd name="T23" fmla="*/ 106 h 271"/>
                  <a:gd name="T24" fmla="*/ 21 w 136"/>
                  <a:gd name="T25" fmla="*/ 118 h 271"/>
                  <a:gd name="T26" fmla="*/ 19 w 136"/>
                  <a:gd name="T27" fmla="*/ 124 h 271"/>
                  <a:gd name="T28" fmla="*/ 24 w 136"/>
                  <a:gd name="T29" fmla="*/ 136 h 271"/>
                  <a:gd name="T30" fmla="*/ 27 w 136"/>
                  <a:gd name="T31" fmla="*/ 154 h 271"/>
                  <a:gd name="T32" fmla="*/ 28 w 136"/>
                  <a:gd name="T33" fmla="*/ 164 h 271"/>
                  <a:gd name="T34" fmla="*/ 21 w 136"/>
                  <a:gd name="T35" fmla="*/ 205 h 271"/>
                  <a:gd name="T36" fmla="*/ 27 w 136"/>
                  <a:gd name="T37" fmla="*/ 233 h 271"/>
                  <a:gd name="T38" fmla="*/ 24 w 136"/>
                  <a:gd name="T39" fmla="*/ 245 h 271"/>
                  <a:gd name="T40" fmla="*/ 22 w 136"/>
                  <a:gd name="T41" fmla="*/ 244 h 271"/>
                  <a:gd name="T42" fmla="*/ 27 w 136"/>
                  <a:gd name="T43" fmla="*/ 256 h 271"/>
                  <a:gd name="T44" fmla="*/ 31 w 136"/>
                  <a:gd name="T45" fmla="*/ 269 h 271"/>
                  <a:gd name="T46" fmla="*/ 34 w 136"/>
                  <a:gd name="T47" fmla="*/ 271 h 271"/>
                  <a:gd name="T48" fmla="*/ 45 w 136"/>
                  <a:gd name="T49" fmla="*/ 266 h 271"/>
                  <a:gd name="T50" fmla="*/ 70 w 136"/>
                  <a:gd name="T51" fmla="*/ 271 h 271"/>
                  <a:gd name="T52" fmla="*/ 75 w 136"/>
                  <a:gd name="T53" fmla="*/ 269 h 271"/>
                  <a:gd name="T54" fmla="*/ 76 w 136"/>
                  <a:gd name="T55" fmla="*/ 260 h 271"/>
                  <a:gd name="T56" fmla="*/ 84 w 136"/>
                  <a:gd name="T57" fmla="*/ 257 h 271"/>
                  <a:gd name="T58" fmla="*/ 82 w 136"/>
                  <a:gd name="T59" fmla="*/ 227 h 271"/>
                  <a:gd name="T60" fmla="*/ 85 w 136"/>
                  <a:gd name="T61" fmla="*/ 218 h 271"/>
                  <a:gd name="T62" fmla="*/ 84 w 136"/>
                  <a:gd name="T63" fmla="*/ 197 h 271"/>
                  <a:gd name="T64" fmla="*/ 82 w 136"/>
                  <a:gd name="T65" fmla="*/ 187 h 271"/>
                  <a:gd name="T66" fmla="*/ 84 w 136"/>
                  <a:gd name="T67" fmla="*/ 176 h 271"/>
                  <a:gd name="T68" fmla="*/ 87 w 136"/>
                  <a:gd name="T69" fmla="*/ 166 h 271"/>
                  <a:gd name="T70" fmla="*/ 84 w 136"/>
                  <a:gd name="T71" fmla="*/ 155 h 271"/>
                  <a:gd name="T72" fmla="*/ 93 w 136"/>
                  <a:gd name="T73" fmla="*/ 151 h 271"/>
                  <a:gd name="T74" fmla="*/ 102 w 136"/>
                  <a:gd name="T75" fmla="*/ 139 h 271"/>
                  <a:gd name="T76" fmla="*/ 105 w 136"/>
                  <a:gd name="T77" fmla="*/ 128 h 271"/>
                  <a:gd name="T78" fmla="*/ 108 w 136"/>
                  <a:gd name="T79" fmla="*/ 124 h 271"/>
                  <a:gd name="T80" fmla="*/ 112 w 136"/>
                  <a:gd name="T81" fmla="*/ 122 h 271"/>
                  <a:gd name="T82" fmla="*/ 112 w 136"/>
                  <a:gd name="T83" fmla="*/ 118 h 271"/>
                  <a:gd name="T84" fmla="*/ 118 w 136"/>
                  <a:gd name="T85" fmla="*/ 116 h 271"/>
                  <a:gd name="T86" fmla="*/ 127 w 136"/>
                  <a:gd name="T87" fmla="*/ 112 h 271"/>
                  <a:gd name="T88" fmla="*/ 126 w 136"/>
                  <a:gd name="T89" fmla="*/ 104 h 271"/>
                  <a:gd name="T90" fmla="*/ 124 w 136"/>
                  <a:gd name="T91" fmla="*/ 95 h 271"/>
                  <a:gd name="T92" fmla="*/ 132 w 136"/>
                  <a:gd name="T93" fmla="*/ 88 h 271"/>
                  <a:gd name="T94" fmla="*/ 135 w 136"/>
                  <a:gd name="T95" fmla="*/ 67 h 271"/>
                  <a:gd name="T96" fmla="*/ 127 w 136"/>
                  <a:gd name="T97" fmla="*/ 50 h 271"/>
                  <a:gd name="T98" fmla="*/ 123 w 136"/>
                  <a:gd name="T99" fmla="*/ 48 h 271"/>
                  <a:gd name="T100" fmla="*/ 124 w 136"/>
                  <a:gd name="T101" fmla="*/ 42 h 271"/>
                  <a:gd name="T102" fmla="*/ 130 w 136"/>
                  <a:gd name="T103" fmla="*/ 36 h 271"/>
                  <a:gd name="T104" fmla="*/ 127 w 136"/>
                  <a:gd name="T105" fmla="*/ 33 h 271"/>
                  <a:gd name="T106" fmla="*/ 120 w 136"/>
                  <a:gd name="T107" fmla="*/ 29 h 271"/>
                  <a:gd name="T108" fmla="*/ 112 w 136"/>
                  <a:gd name="T109" fmla="*/ 18 h 271"/>
                  <a:gd name="T110" fmla="*/ 105 w 136"/>
                  <a:gd name="T111" fmla="*/ 14 h 271"/>
                  <a:gd name="T112" fmla="*/ 100 w 136"/>
                  <a:gd name="T113" fmla="*/ 6 h 271"/>
                  <a:gd name="T114" fmla="*/ 93 w 136"/>
                  <a:gd name="T115" fmla="*/ 2 h 271"/>
                  <a:gd name="T116" fmla="*/ 90 w 136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6" h="271">
                    <a:moveTo>
                      <a:pt x="91" y="2"/>
                    </a:moveTo>
                    <a:lnTo>
                      <a:pt x="88" y="2"/>
                    </a:lnTo>
                    <a:lnTo>
                      <a:pt x="85" y="2"/>
                    </a:lnTo>
                    <a:lnTo>
                      <a:pt x="84" y="3"/>
                    </a:lnTo>
                    <a:lnTo>
                      <a:pt x="81" y="5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3" y="11"/>
                    </a:lnTo>
                    <a:lnTo>
                      <a:pt x="63" y="11"/>
                    </a:lnTo>
                    <a:lnTo>
                      <a:pt x="64" y="12"/>
                    </a:lnTo>
                    <a:lnTo>
                      <a:pt x="64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7" y="14"/>
                    </a:lnTo>
                    <a:lnTo>
                      <a:pt x="67" y="23"/>
                    </a:lnTo>
                    <a:lnTo>
                      <a:pt x="64" y="33"/>
                    </a:lnTo>
                    <a:lnTo>
                      <a:pt x="60" y="42"/>
                    </a:lnTo>
                    <a:lnTo>
                      <a:pt x="58" y="44"/>
                    </a:lnTo>
                    <a:lnTo>
                      <a:pt x="57" y="45"/>
                    </a:lnTo>
                    <a:lnTo>
                      <a:pt x="55" y="47"/>
                    </a:lnTo>
                    <a:lnTo>
                      <a:pt x="54" y="47"/>
                    </a:lnTo>
                    <a:lnTo>
                      <a:pt x="51" y="45"/>
                    </a:lnTo>
                    <a:lnTo>
                      <a:pt x="46" y="44"/>
                    </a:lnTo>
                    <a:lnTo>
                      <a:pt x="42" y="42"/>
                    </a:lnTo>
                    <a:lnTo>
                      <a:pt x="37" y="41"/>
                    </a:lnTo>
                    <a:lnTo>
                      <a:pt x="36" y="42"/>
                    </a:lnTo>
                    <a:lnTo>
                      <a:pt x="34" y="42"/>
                    </a:lnTo>
                    <a:lnTo>
                      <a:pt x="33" y="42"/>
                    </a:lnTo>
                    <a:lnTo>
                      <a:pt x="31" y="42"/>
                    </a:lnTo>
                    <a:lnTo>
                      <a:pt x="22" y="53"/>
                    </a:lnTo>
                    <a:lnTo>
                      <a:pt x="12" y="62"/>
                    </a:lnTo>
                    <a:lnTo>
                      <a:pt x="3" y="71"/>
                    </a:lnTo>
                    <a:lnTo>
                      <a:pt x="0" y="82"/>
                    </a:lnTo>
                    <a:lnTo>
                      <a:pt x="1" y="89"/>
                    </a:lnTo>
                    <a:lnTo>
                      <a:pt x="6" y="98"/>
                    </a:lnTo>
                    <a:lnTo>
                      <a:pt x="13" y="106"/>
                    </a:lnTo>
                    <a:lnTo>
                      <a:pt x="19" y="113"/>
                    </a:lnTo>
                    <a:lnTo>
                      <a:pt x="21" y="115"/>
                    </a:lnTo>
                    <a:lnTo>
                      <a:pt x="21" y="118"/>
                    </a:lnTo>
                    <a:lnTo>
                      <a:pt x="21" y="119"/>
                    </a:lnTo>
                    <a:lnTo>
                      <a:pt x="19" y="122"/>
                    </a:lnTo>
                    <a:lnTo>
                      <a:pt x="19" y="124"/>
                    </a:lnTo>
                    <a:lnTo>
                      <a:pt x="19" y="127"/>
                    </a:lnTo>
                    <a:lnTo>
                      <a:pt x="19" y="130"/>
                    </a:lnTo>
                    <a:lnTo>
                      <a:pt x="24" y="136"/>
                    </a:lnTo>
                    <a:lnTo>
                      <a:pt x="25" y="143"/>
                    </a:lnTo>
                    <a:lnTo>
                      <a:pt x="27" y="149"/>
                    </a:lnTo>
                    <a:lnTo>
                      <a:pt x="27" y="154"/>
                    </a:lnTo>
                    <a:lnTo>
                      <a:pt x="28" y="157"/>
                    </a:lnTo>
                    <a:lnTo>
                      <a:pt x="28" y="161"/>
                    </a:lnTo>
                    <a:lnTo>
                      <a:pt x="28" y="164"/>
                    </a:lnTo>
                    <a:lnTo>
                      <a:pt x="24" y="178"/>
                    </a:lnTo>
                    <a:lnTo>
                      <a:pt x="22" y="191"/>
                    </a:lnTo>
                    <a:lnTo>
                      <a:pt x="21" y="205"/>
                    </a:lnTo>
                    <a:lnTo>
                      <a:pt x="27" y="212"/>
                    </a:lnTo>
                    <a:lnTo>
                      <a:pt x="28" y="223"/>
                    </a:lnTo>
                    <a:lnTo>
                      <a:pt x="27" y="233"/>
                    </a:lnTo>
                    <a:lnTo>
                      <a:pt x="25" y="244"/>
                    </a:lnTo>
                    <a:lnTo>
                      <a:pt x="24" y="245"/>
                    </a:lnTo>
                    <a:lnTo>
                      <a:pt x="24" y="245"/>
                    </a:lnTo>
                    <a:lnTo>
                      <a:pt x="22" y="245"/>
                    </a:lnTo>
                    <a:lnTo>
                      <a:pt x="22" y="245"/>
                    </a:lnTo>
                    <a:lnTo>
                      <a:pt x="22" y="244"/>
                    </a:lnTo>
                    <a:lnTo>
                      <a:pt x="24" y="248"/>
                    </a:lnTo>
                    <a:lnTo>
                      <a:pt x="25" y="251"/>
                    </a:lnTo>
                    <a:lnTo>
                      <a:pt x="27" y="256"/>
                    </a:lnTo>
                    <a:lnTo>
                      <a:pt x="30" y="260"/>
                    </a:lnTo>
                    <a:lnTo>
                      <a:pt x="31" y="265"/>
                    </a:lnTo>
                    <a:lnTo>
                      <a:pt x="31" y="269"/>
                    </a:lnTo>
                    <a:lnTo>
                      <a:pt x="33" y="268"/>
                    </a:lnTo>
                    <a:lnTo>
                      <a:pt x="34" y="269"/>
                    </a:lnTo>
                    <a:lnTo>
                      <a:pt x="34" y="271"/>
                    </a:lnTo>
                    <a:lnTo>
                      <a:pt x="34" y="271"/>
                    </a:lnTo>
                    <a:lnTo>
                      <a:pt x="36" y="271"/>
                    </a:lnTo>
                    <a:lnTo>
                      <a:pt x="45" y="266"/>
                    </a:lnTo>
                    <a:lnTo>
                      <a:pt x="52" y="268"/>
                    </a:lnTo>
                    <a:lnTo>
                      <a:pt x="61" y="271"/>
                    </a:lnTo>
                    <a:lnTo>
                      <a:pt x="70" y="271"/>
                    </a:lnTo>
                    <a:lnTo>
                      <a:pt x="72" y="271"/>
                    </a:lnTo>
                    <a:lnTo>
                      <a:pt x="73" y="269"/>
                    </a:lnTo>
                    <a:lnTo>
                      <a:pt x="75" y="269"/>
                    </a:lnTo>
                    <a:lnTo>
                      <a:pt x="75" y="265"/>
                    </a:lnTo>
                    <a:lnTo>
                      <a:pt x="75" y="263"/>
                    </a:lnTo>
                    <a:lnTo>
                      <a:pt x="76" y="260"/>
                    </a:lnTo>
                    <a:lnTo>
                      <a:pt x="79" y="259"/>
                    </a:lnTo>
                    <a:lnTo>
                      <a:pt x="81" y="259"/>
                    </a:lnTo>
                    <a:lnTo>
                      <a:pt x="84" y="257"/>
                    </a:lnTo>
                    <a:lnTo>
                      <a:pt x="81" y="248"/>
                    </a:lnTo>
                    <a:lnTo>
                      <a:pt x="82" y="238"/>
                    </a:lnTo>
                    <a:lnTo>
                      <a:pt x="82" y="227"/>
                    </a:lnTo>
                    <a:lnTo>
                      <a:pt x="82" y="224"/>
                    </a:lnTo>
                    <a:lnTo>
                      <a:pt x="84" y="221"/>
                    </a:lnTo>
                    <a:lnTo>
                      <a:pt x="85" y="218"/>
                    </a:lnTo>
                    <a:lnTo>
                      <a:pt x="85" y="211"/>
                    </a:lnTo>
                    <a:lnTo>
                      <a:pt x="84" y="205"/>
                    </a:lnTo>
                    <a:lnTo>
                      <a:pt x="84" y="197"/>
                    </a:lnTo>
                    <a:lnTo>
                      <a:pt x="84" y="194"/>
                    </a:lnTo>
                    <a:lnTo>
                      <a:pt x="84" y="191"/>
                    </a:lnTo>
                    <a:lnTo>
                      <a:pt x="82" y="187"/>
                    </a:lnTo>
                    <a:lnTo>
                      <a:pt x="82" y="184"/>
                    </a:lnTo>
                    <a:lnTo>
                      <a:pt x="84" y="181"/>
                    </a:lnTo>
                    <a:lnTo>
                      <a:pt x="84" y="176"/>
                    </a:lnTo>
                    <a:lnTo>
                      <a:pt x="84" y="172"/>
                    </a:lnTo>
                    <a:lnTo>
                      <a:pt x="85" y="167"/>
                    </a:lnTo>
                    <a:lnTo>
                      <a:pt x="87" y="166"/>
                    </a:lnTo>
                    <a:lnTo>
                      <a:pt x="87" y="161"/>
                    </a:lnTo>
                    <a:lnTo>
                      <a:pt x="85" y="158"/>
                    </a:lnTo>
                    <a:lnTo>
                      <a:pt x="84" y="155"/>
                    </a:lnTo>
                    <a:lnTo>
                      <a:pt x="82" y="152"/>
                    </a:lnTo>
                    <a:lnTo>
                      <a:pt x="88" y="152"/>
                    </a:lnTo>
                    <a:lnTo>
                      <a:pt x="93" y="151"/>
                    </a:lnTo>
                    <a:lnTo>
                      <a:pt x="96" y="148"/>
                    </a:lnTo>
                    <a:lnTo>
                      <a:pt x="99" y="143"/>
                    </a:lnTo>
                    <a:lnTo>
                      <a:pt x="102" y="139"/>
                    </a:lnTo>
                    <a:lnTo>
                      <a:pt x="103" y="134"/>
                    </a:lnTo>
                    <a:lnTo>
                      <a:pt x="105" y="130"/>
                    </a:lnTo>
                    <a:lnTo>
                      <a:pt x="105" y="128"/>
                    </a:lnTo>
                    <a:lnTo>
                      <a:pt x="105" y="127"/>
                    </a:lnTo>
                    <a:lnTo>
                      <a:pt x="106" y="125"/>
                    </a:lnTo>
                    <a:lnTo>
                      <a:pt x="108" y="124"/>
                    </a:lnTo>
                    <a:lnTo>
                      <a:pt x="109" y="124"/>
                    </a:lnTo>
                    <a:lnTo>
                      <a:pt x="111" y="124"/>
                    </a:lnTo>
                    <a:lnTo>
                      <a:pt x="112" y="122"/>
                    </a:lnTo>
                    <a:lnTo>
                      <a:pt x="112" y="121"/>
                    </a:lnTo>
                    <a:lnTo>
                      <a:pt x="112" y="119"/>
                    </a:lnTo>
                    <a:lnTo>
                      <a:pt x="112" y="118"/>
                    </a:lnTo>
                    <a:lnTo>
                      <a:pt x="114" y="116"/>
                    </a:lnTo>
                    <a:lnTo>
                      <a:pt x="115" y="116"/>
                    </a:lnTo>
                    <a:lnTo>
                      <a:pt x="118" y="116"/>
                    </a:lnTo>
                    <a:lnTo>
                      <a:pt x="121" y="115"/>
                    </a:lnTo>
                    <a:lnTo>
                      <a:pt x="124" y="115"/>
                    </a:lnTo>
                    <a:lnTo>
                      <a:pt x="127" y="112"/>
                    </a:lnTo>
                    <a:lnTo>
                      <a:pt x="127" y="110"/>
                    </a:lnTo>
                    <a:lnTo>
                      <a:pt x="127" y="107"/>
                    </a:lnTo>
                    <a:lnTo>
                      <a:pt x="126" y="104"/>
                    </a:lnTo>
                    <a:lnTo>
                      <a:pt x="124" y="100"/>
                    </a:lnTo>
                    <a:lnTo>
                      <a:pt x="124" y="97"/>
                    </a:lnTo>
                    <a:lnTo>
                      <a:pt x="124" y="95"/>
                    </a:lnTo>
                    <a:lnTo>
                      <a:pt x="126" y="94"/>
                    </a:lnTo>
                    <a:lnTo>
                      <a:pt x="129" y="91"/>
                    </a:lnTo>
                    <a:lnTo>
                      <a:pt x="132" y="88"/>
                    </a:lnTo>
                    <a:lnTo>
                      <a:pt x="135" y="85"/>
                    </a:lnTo>
                    <a:lnTo>
                      <a:pt x="136" y="83"/>
                    </a:lnTo>
                    <a:lnTo>
                      <a:pt x="135" y="67"/>
                    </a:lnTo>
                    <a:lnTo>
                      <a:pt x="130" y="50"/>
                    </a:lnTo>
                    <a:lnTo>
                      <a:pt x="129" y="48"/>
                    </a:lnTo>
                    <a:lnTo>
                      <a:pt x="127" y="50"/>
                    </a:lnTo>
                    <a:lnTo>
                      <a:pt x="126" y="50"/>
                    </a:lnTo>
                    <a:lnTo>
                      <a:pt x="124" y="50"/>
                    </a:lnTo>
                    <a:lnTo>
                      <a:pt x="123" y="48"/>
                    </a:lnTo>
                    <a:lnTo>
                      <a:pt x="123" y="47"/>
                    </a:lnTo>
                    <a:lnTo>
                      <a:pt x="123" y="44"/>
                    </a:lnTo>
                    <a:lnTo>
                      <a:pt x="124" y="42"/>
                    </a:lnTo>
                    <a:lnTo>
                      <a:pt x="126" y="41"/>
                    </a:lnTo>
                    <a:lnTo>
                      <a:pt x="129" y="39"/>
                    </a:lnTo>
                    <a:lnTo>
                      <a:pt x="130" y="36"/>
                    </a:lnTo>
                    <a:lnTo>
                      <a:pt x="130" y="35"/>
                    </a:lnTo>
                    <a:lnTo>
                      <a:pt x="129" y="33"/>
                    </a:lnTo>
                    <a:lnTo>
                      <a:pt x="127" y="33"/>
                    </a:lnTo>
                    <a:lnTo>
                      <a:pt x="124" y="33"/>
                    </a:lnTo>
                    <a:lnTo>
                      <a:pt x="123" y="32"/>
                    </a:lnTo>
                    <a:lnTo>
                      <a:pt x="120" y="29"/>
                    </a:lnTo>
                    <a:lnTo>
                      <a:pt x="118" y="24"/>
                    </a:lnTo>
                    <a:lnTo>
                      <a:pt x="115" y="21"/>
                    </a:lnTo>
                    <a:lnTo>
                      <a:pt x="112" y="18"/>
                    </a:lnTo>
                    <a:lnTo>
                      <a:pt x="109" y="17"/>
                    </a:lnTo>
                    <a:lnTo>
                      <a:pt x="108" y="14"/>
                    </a:lnTo>
                    <a:lnTo>
                      <a:pt x="105" y="14"/>
                    </a:lnTo>
                    <a:lnTo>
                      <a:pt x="103" y="11"/>
                    </a:lnTo>
                    <a:lnTo>
                      <a:pt x="102" y="8"/>
                    </a:lnTo>
                    <a:lnTo>
                      <a:pt x="100" y="6"/>
                    </a:lnTo>
                    <a:lnTo>
                      <a:pt x="99" y="3"/>
                    </a:lnTo>
                    <a:lnTo>
                      <a:pt x="96" y="2"/>
                    </a:lnTo>
                    <a:lnTo>
                      <a:pt x="93" y="2"/>
                    </a:lnTo>
                    <a:lnTo>
                      <a:pt x="91" y="2"/>
                    </a:lnTo>
                    <a:lnTo>
                      <a:pt x="90" y="0"/>
                    </a:lnTo>
                    <a:lnTo>
                      <a:pt x="90" y="2"/>
                    </a:lnTo>
                    <a:lnTo>
                      <a:pt x="91" y="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5" name="Freeform 88"/>
              <p:cNvSpPr>
                <a:spLocks/>
              </p:cNvSpPr>
              <p:nvPr/>
            </p:nvSpPr>
            <p:spPr bwMode="gray">
              <a:xfrm>
                <a:off x="3388" y="2168"/>
                <a:ext cx="477" cy="383"/>
              </a:xfrm>
              <a:custGeom>
                <a:avLst/>
                <a:gdLst>
                  <a:gd name="T0" fmla="*/ 100 w 515"/>
                  <a:gd name="T1" fmla="*/ 340 h 413"/>
                  <a:gd name="T2" fmla="*/ 114 w 515"/>
                  <a:gd name="T3" fmla="*/ 364 h 413"/>
                  <a:gd name="T4" fmla="*/ 117 w 515"/>
                  <a:gd name="T5" fmla="*/ 371 h 413"/>
                  <a:gd name="T6" fmla="*/ 132 w 515"/>
                  <a:gd name="T7" fmla="*/ 409 h 413"/>
                  <a:gd name="T8" fmla="*/ 162 w 515"/>
                  <a:gd name="T9" fmla="*/ 413 h 413"/>
                  <a:gd name="T10" fmla="*/ 183 w 515"/>
                  <a:gd name="T11" fmla="*/ 407 h 413"/>
                  <a:gd name="T12" fmla="*/ 194 w 515"/>
                  <a:gd name="T13" fmla="*/ 412 h 413"/>
                  <a:gd name="T14" fmla="*/ 206 w 515"/>
                  <a:gd name="T15" fmla="*/ 401 h 413"/>
                  <a:gd name="T16" fmla="*/ 221 w 515"/>
                  <a:gd name="T17" fmla="*/ 403 h 413"/>
                  <a:gd name="T18" fmla="*/ 237 w 515"/>
                  <a:gd name="T19" fmla="*/ 401 h 413"/>
                  <a:gd name="T20" fmla="*/ 237 w 515"/>
                  <a:gd name="T21" fmla="*/ 385 h 413"/>
                  <a:gd name="T22" fmla="*/ 251 w 515"/>
                  <a:gd name="T23" fmla="*/ 386 h 413"/>
                  <a:gd name="T24" fmla="*/ 264 w 515"/>
                  <a:gd name="T25" fmla="*/ 365 h 413"/>
                  <a:gd name="T26" fmla="*/ 267 w 515"/>
                  <a:gd name="T27" fmla="*/ 338 h 413"/>
                  <a:gd name="T28" fmla="*/ 308 w 515"/>
                  <a:gd name="T29" fmla="*/ 305 h 413"/>
                  <a:gd name="T30" fmla="*/ 326 w 515"/>
                  <a:gd name="T31" fmla="*/ 291 h 413"/>
                  <a:gd name="T32" fmla="*/ 338 w 515"/>
                  <a:gd name="T33" fmla="*/ 296 h 413"/>
                  <a:gd name="T34" fmla="*/ 344 w 515"/>
                  <a:gd name="T35" fmla="*/ 290 h 413"/>
                  <a:gd name="T36" fmla="*/ 356 w 515"/>
                  <a:gd name="T37" fmla="*/ 302 h 413"/>
                  <a:gd name="T38" fmla="*/ 374 w 515"/>
                  <a:gd name="T39" fmla="*/ 320 h 413"/>
                  <a:gd name="T40" fmla="*/ 382 w 515"/>
                  <a:gd name="T41" fmla="*/ 308 h 413"/>
                  <a:gd name="T42" fmla="*/ 395 w 515"/>
                  <a:gd name="T43" fmla="*/ 297 h 413"/>
                  <a:gd name="T44" fmla="*/ 401 w 515"/>
                  <a:gd name="T45" fmla="*/ 273 h 413"/>
                  <a:gd name="T46" fmla="*/ 412 w 515"/>
                  <a:gd name="T47" fmla="*/ 246 h 413"/>
                  <a:gd name="T48" fmla="*/ 419 w 515"/>
                  <a:gd name="T49" fmla="*/ 225 h 413"/>
                  <a:gd name="T50" fmla="*/ 437 w 515"/>
                  <a:gd name="T51" fmla="*/ 216 h 413"/>
                  <a:gd name="T52" fmla="*/ 437 w 515"/>
                  <a:gd name="T53" fmla="*/ 198 h 413"/>
                  <a:gd name="T54" fmla="*/ 457 w 515"/>
                  <a:gd name="T55" fmla="*/ 165 h 413"/>
                  <a:gd name="T56" fmla="*/ 472 w 515"/>
                  <a:gd name="T57" fmla="*/ 129 h 413"/>
                  <a:gd name="T58" fmla="*/ 484 w 515"/>
                  <a:gd name="T59" fmla="*/ 117 h 413"/>
                  <a:gd name="T60" fmla="*/ 509 w 515"/>
                  <a:gd name="T61" fmla="*/ 106 h 413"/>
                  <a:gd name="T62" fmla="*/ 514 w 515"/>
                  <a:gd name="T63" fmla="*/ 99 h 413"/>
                  <a:gd name="T64" fmla="*/ 514 w 515"/>
                  <a:gd name="T65" fmla="*/ 76 h 413"/>
                  <a:gd name="T66" fmla="*/ 497 w 515"/>
                  <a:gd name="T67" fmla="*/ 70 h 413"/>
                  <a:gd name="T68" fmla="*/ 490 w 515"/>
                  <a:gd name="T69" fmla="*/ 30 h 413"/>
                  <a:gd name="T70" fmla="*/ 475 w 515"/>
                  <a:gd name="T71" fmla="*/ 12 h 413"/>
                  <a:gd name="T72" fmla="*/ 458 w 515"/>
                  <a:gd name="T73" fmla="*/ 15 h 413"/>
                  <a:gd name="T74" fmla="*/ 428 w 515"/>
                  <a:gd name="T75" fmla="*/ 36 h 413"/>
                  <a:gd name="T76" fmla="*/ 323 w 515"/>
                  <a:gd name="T77" fmla="*/ 31 h 413"/>
                  <a:gd name="T78" fmla="*/ 300 w 515"/>
                  <a:gd name="T79" fmla="*/ 49 h 413"/>
                  <a:gd name="T80" fmla="*/ 236 w 515"/>
                  <a:gd name="T81" fmla="*/ 25 h 413"/>
                  <a:gd name="T82" fmla="*/ 216 w 515"/>
                  <a:gd name="T83" fmla="*/ 30 h 413"/>
                  <a:gd name="T84" fmla="*/ 203 w 515"/>
                  <a:gd name="T85" fmla="*/ 34 h 413"/>
                  <a:gd name="T86" fmla="*/ 180 w 515"/>
                  <a:gd name="T87" fmla="*/ 16 h 413"/>
                  <a:gd name="T88" fmla="*/ 164 w 515"/>
                  <a:gd name="T89" fmla="*/ 7 h 413"/>
                  <a:gd name="T90" fmla="*/ 110 w 515"/>
                  <a:gd name="T91" fmla="*/ 1 h 413"/>
                  <a:gd name="T92" fmla="*/ 75 w 515"/>
                  <a:gd name="T93" fmla="*/ 18 h 413"/>
                  <a:gd name="T94" fmla="*/ 75 w 515"/>
                  <a:gd name="T95" fmla="*/ 28 h 413"/>
                  <a:gd name="T96" fmla="*/ 58 w 515"/>
                  <a:gd name="T97" fmla="*/ 51 h 413"/>
                  <a:gd name="T98" fmla="*/ 51 w 515"/>
                  <a:gd name="T99" fmla="*/ 97 h 413"/>
                  <a:gd name="T100" fmla="*/ 57 w 515"/>
                  <a:gd name="T101" fmla="*/ 111 h 413"/>
                  <a:gd name="T102" fmla="*/ 52 w 515"/>
                  <a:gd name="T103" fmla="*/ 159 h 413"/>
                  <a:gd name="T104" fmla="*/ 39 w 515"/>
                  <a:gd name="T105" fmla="*/ 174 h 413"/>
                  <a:gd name="T106" fmla="*/ 30 w 515"/>
                  <a:gd name="T107" fmla="*/ 188 h 413"/>
                  <a:gd name="T108" fmla="*/ 13 w 515"/>
                  <a:gd name="T109" fmla="*/ 207 h 413"/>
                  <a:gd name="T110" fmla="*/ 12 w 515"/>
                  <a:gd name="T111" fmla="*/ 230 h 413"/>
                  <a:gd name="T112" fmla="*/ 10 w 515"/>
                  <a:gd name="T113" fmla="*/ 312 h 413"/>
                  <a:gd name="T114" fmla="*/ 1 w 515"/>
                  <a:gd name="T115" fmla="*/ 324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5" h="413">
                    <a:moveTo>
                      <a:pt x="1" y="324"/>
                    </a:moveTo>
                    <a:lnTo>
                      <a:pt x="9" y="326"/>
                    </a:lnTo>
                    <a:lnTo>
                      <a:pt x="16" y="324"/>
                    </a:lnTo>
                    <a:lnTo>
                      <a:pt x="25" y="324"/>
                    </a:lnTo>
                    <a:lnTo>
                      <a:pt x="52" y="329"/>
                    </a:lnTo>
                    <a:lnTo>
                      <a:pt x="76" y="332"/>
                    </a:lnTo>
                    <a:lnTo>
                      <a:pt x="100" y="340"/>
                    </a:lnTo>
                    <a:lnTo>
                      <a:pt x="104" y="343"/>
                    </a:lnTo>
                    <a:lnTo>
                      <a:pt x="107" y="346"/>
                    </a:lnTo>
                    <a:lnTo>
                      <a:pt x="108" y="349"/>
                    </a:lnTo>
                    <a:lnTo>
                      <a:pt x="110" y="353"/>
                    </a:lnTo>
                    <a:lnTo>
                      <a:pt x="111" y="358"/>
                    </a:lnTo>
                    <a:lnTo>
                      <a:pt x="113" y="361"/>
                    </a:lnTo>
                    <a:lnTo>
                      <a:pt x="114" y="364"/>
                    </a:lnTo>
                    <a:lnTo>
                      <a:pt x="117" y="365"/>
                    </a:lnTo>
                    <a:lnTo>
                      <a:pt x="122" y="365"/>
                    </a:lnTo>
                    <a:lnTo>
                      <a:pt x="125" y="364"/>
                    </a:lnTo>
                    <a:lnTo>
                      <a:pt x="123" y="367"/>
                    </a:lnTo>
                    <a:lnTo>
                      <a:pt x="122" y="368"/>
                    </a:lnTo>
                    <a:lnTo>
                      <a:pt x="119" y="370"/>
                    </a:lnTo>
                    <a:lnTo>
                      <a:pt x="117" y="371"/>
                    </a:lnTo>
                    <a:lnTo>
                      <a:pt x="119" y="382"/>
                    </a:lnTo>
                    <a:lnTo>
                      <a:pt x="122" y="392"/>
                    </a:lnTo>
                    <a:lnTo>
                      <a:pt x="129" y="400"/>
                    </a:lnTo>
                    <a:lnTo>
                      <a:pt x="129" y="400"/>
                    </a:lnTo>
                    <a:lnTo>
                      <a:pt x="129" y="400"/>
                    </a:lnTo>
                    <a:lnTo>
                      <a:pt x="129" y="404"/>
                    </a:lnTo>
                    <a:lnTo>
                      <a:pt x="132" y="409"/>
                    </a:lnTo>
                    <a:lnTo>
                      <a:pt x="135" y="412"/>
                    </a:lnTo>
                    <a:lnTo>
                      <a:pt x="140" y="412"/>
                    </a:lnTo>
                    <a:lnTo>
                      <a:pt x="144" y="412"/>
                    </a:lnTo>
                    <a:lnTo>
                      <a:pt x="149" y="412"/>
                    </a:lnTo>
                    <a:lnTo>
                      <a:pt x="153" y="412"/>
                    </a:lnTo>
                    <a:lnTo>
                      <a:pt x="158" y="413"/>
                    </a:lnTo>
                    <a:lnTo>
                      <a:pt x="162" y="413"/>
                    </a:lnTo>
                    <a:lnTo>
                      <a:pt x="164" y="412"/>
                    </a:lnTo>
                    <a:lnTo>
                      <a:pt x="165" y="412"/>
                    </a:lnTo>
                    <a:lnTo>
                      <a:pt x="167" y="412"/>
                    </a:lnTo>
                    <a:lnTo>
                      <a:pt x="171" y="410"/>
                    </a:lnTo>
                    <a:lnTo>
                      <a:pt x="174" y="409"/>
                    </a:lnTo>
                    <a:lnTo>
                      <a:pt x="179" y="407"/>
                    </a:lnTo>
                    <a:lnTo>
                      <a:pt x="183" y="407"/>
                    </a:lnTo>
                    <a:lnTo>
                      <a:pt x="183" y="409"/>
                    </a:lnTo>
                    <a:lnTo>
                      <a:pt x="185" y="410"/>
                    </a:lnTo>
                    <a:lnTo>
                      <a:pt x="188" y="410"/>
                    </a:lnTo>
                    <a:lnTo>
                      <a:pt x="189" y="412"/>
                    </a:lnTo>
                    <a:lnTo>
                      <a:pt x="191" y="412"/>
                    </a:lnTo>
                    <a:lnTo>
                      <a:pt x="192" y="412"/>
                    </a:lnTo>
                    <a:lnTo>
                      <a:pt x="194" y="412"/>
                    </a:lnTo>
                    <a:lnTo>
                      <a:pt x="195" y="410"/>
                    </a:lnTo>
                    <a:lnTo>
                      <a:pt x="195" y="409"/>
                    </a:lnTo>
                    <a:lnTo>
                      <a:pt x="197" y="407"/>
                    </a:lnTo>
                    <a:lnTo>
                      <a:pt x="200" y="404"/>
                    </a:lnTo>
                    <a:lnTo>
                      <a:pt x="203" y="401"/>
                    </a:lnTo>
                    <a:lnTo>
                      <a:pt x="206" y="400"/>
                    </a:lnTo>
                    <a:lnTo>
                      <a:pt x="206" y="401"/>
                    </a:lnTo>
                    <a:lnTo>
                      <a:pt x="207" y="403"/>
                    </a:lnTo>
                    <a:lnTo>
                      <a:pt x="207" y="403"/>
                    </a:lnTo>
                    <a:lnTo>
                      <a:pt x="207" y="404"/>
                    </a:lnTo>
                    <a:lnTo>
                      <a:pt x="212" y="404"/>
                    </a:lnTo>
                    <a:lnTo>
                      <a:pt x="215" y="404"/>
                    </a:lnTo>
                    <a:lnTo>
                      <a:pt x="218" y="404"/>
                    </a:lnTo>
                    <a:lnTo>
                      <a:pt x="221" y="403"/>
                    </a:lnTo>
                    <a:lnTo>
                      <a:pt x="224" y="400"/>
                    </a:lnTo>
                    <a:lnTo>
                      <a:pt x="222" y="400"/>
                    </a:lnTo>
                    <a:lnTo>
                      <a:pt x="222" y="400"/>
                    </a:lnTo>
                    <a:lnTo>
                      <a:pt x="225" y="400"/>
                    </a:lnTo>
                    <a:lnTo>
                      <a:pt x="230" y="401"/>
                    </a:lnTo>
                    <a:lnTo>
                      <a:pt x="234" y="401"/>
                    </a:lnTo>
                    <a:lnTo>
                      <a:pt x="237" y="401"/>
                    </a:lnTo>
                    <a:lnTo>
                      <a:pt x="240" y="400"/>
                    </a:lnTo>
                    <a:lnTo>
                      <a:pt x="243" y="397"/>
                    </a:lnTo>
                    <a:lnTo>
                      <a:pt x="245" y="395"/>
                    </a:lnTo>
                    <a:lnTo>
                      <a:pt x="243" y="392"/>
                    </a:lnTo>
                    <a:lnTo>
                      <a:pt x="242" y="389"/>
                    </a:lnTo>
                    <a:lnTo>
                      <a:pt x="240" y="388"/>
                    </a:lnTo>
                    <a:lnTo>
                      <a:pt x="237" y="385"/>
                    </a:lnTo>
                    <a:lnTo>
                      <a:pt x="239" y="388"/>
                    </a:lnTo>
                    <a:lnTo>
                      <a:pt x="242" y="389"/>
                    </a:lnTo>
                    <a:lnTo>
                      <a:pt x="245" y="391"/>
                    </a:lnTo>
                    <a:lnTo>
                      <a:pt x="248" y="391"/>
                    </a:lnTo>
                    <a:lnTo>
                      <a:pt x="251" y="391"/>
                    </a:lnTo>
                    <a:lnTo>
                      <a:pt x="251" y="389"/>
                    </a:lnTo>
                    <a:lnTo>
                      <a:pt x="251" y="386"/>
                    </a:lnTo>
                    <a:lnTo>
                      <a:pt x="252" y="383"/>
                    </a:lnTo>
                    <a:lnTo>
                      <a:pt x="254" y="382"/>
                    </a:lnTo>
                    <a:lnTo>
                      <a:pt x="255" y="380"/>
                    </a:lnTo>
                    <a:lnTo>
                      <a:pt x="258" y="379"/>
                    </a:lnTo>
                    <a:lnTo>
                      <a:pt x="260" y="376"/>
                    </a:lnTo>
                    <a:lnTo>
                      <a:pt x="261" y="374"/>
                    </a:lnTo>
                    <a:lnTo>
                      <a:pt x="264" y="365"/>
                    </a:lnTo>
                    <a:lnTo>
                      <a:pt x="266" y="358"/>
                    </a:lnTo>
                    <a:lnTo>
                      <a:pt x="267" y="355"/>
                    </a:lnTo>
                    <a:lnTo>
                      <a:pt x="267" y="352"/>
                    </a:lnTo>
                    <a:lnTo>
                      <a:pt x="266" y="347"/>
                    </a:lnTo>
                    <a:lnTo>
                      <a:pt x="266" y="344"/>
                    </a:lnTo>
                    <a:lnTo>
                      <a:pt x="266" y="341"/>
                    </a:lnTo>
                    <a:lnTo>
                      <a:pt x="267" y="338"/>
                    </a:lnTo>
                    <a:lnTo>
                      <a:pt x="269" y="338"/>
                    </a:lnTo>
                    <a:lnTo>
                      <a:pt x="272" y="337"/>
                    </a:lnTo>
                    <a:lnTo>
                      <a:pt x="273" y="337"/>
                    </a:lnTo>
                    <a:lnTo>
                      <a:pt x="287" y="326"/>
                    </a:lnTo>
                    <a:lnTo>
                      <a:pt x="299" y="314"/>
                    </a:lnTo>
                    <a:lnTo>
                      <a:pt x="303" y="309"/>
                    </a:lnTo>
                    <a:lnTo>
                      <a:pt x="308" y="305"/>
                    </a:lnTo>
                    <a:lnTo>
                      <a:pt x="309" y="303"/>
                    </a:lnTo>
                    <a:lnTo>
                      <a:pt x="311" y="303"/>
                    </a:lnTo>
                    <a:lnTo>
                      <a:pt x="312" y="303"/>
                    </a:lnTo>
                    <a:lnTo>
                      <a:pt x="314" y="303"/>
                    </a:lnTo>
                    <a:lnTo>
                      <a:pt x="318" y="299"/>
                    </a:lnTo>
                    <a:lnTo>
                      <a:pt x="321" y="296"/>
                    </a:lnTo>
                    <a:lnTo>
                      <a:pt x="326" y="291"/>
                    </a:lnTo>
                    <a:lnTo>
                      <a:pt x="328" y="294"/>
                    </a:lnTo>
                    <a:lnTo>
                      <a:pt x="329" y="297"/>
                    </a:lnTo>
                    <a:lnTo>
                      <a:pt x="332" y="299"/>
                    </a:lnTo>
                    <a:lnTo>
                      <a:pt x="337" y="299"/>
                    </a:lnTo>
                    <a:lnTo>
                      <a:pt x="337" y="297"/>
                    </a:lnTo>
                    <a:lnTo>
                      <a:pt x="337" y="297"/>
                    </a:lnTo>
                    <a:lnTo>
                      <a:pt x="338" y="296"/>
                    </a:lnTo>
                    <a:lnTo>
                      <a:pt x="340" y="296"/>
                    </a:lnTo>
                    <a:lnTo>
                      <a:pt x="341" y="294"/>
                    </a:lnTo>
                    <a:lnTo>
                      <a:pt x="343" y="291"/>
                    </a:lnTo>
                    <a:lnTo>
                      <a:pt x="343" y="288"/>
                    </a:lnTo>
                    <a:lnTo>
                      <a:pt x="343" y="285"/>
                    </a:lnTo>
                    <a:lnTo>
                      <a:pt x="343" y="288"/>
                    </a:lnTo>
                    <a:lnTo>
                      <a:pt x="344" y="290"/>
                    </a:lnTo>
                    <a:lnTo>
                      <a:pt x="346" y="291"/>
                    </a:lnTo>
                    <a:lnTo>
                      <a:pt x="347" y="293"/>
                    </a:lnTo>
                    <a:lnTo>
                      <a:pt x="349" y="296"/>
                    </a:lnTo>
                    <a:lnTo>
                      <a:pt x="350" y="297"/>
                    </a:lnTo>
                    <a:lnTo>
                      <a:pt x="352" y="299"/>
                    </a:lnTo>
                    <a:lnTo>
                      <a:pt x="353" y="300"/>
                    </a:lnTo>
                    <a:lnTo>
                      <a:pt x="356" y="302"/>
                    </a:lnTo>
                    <a:lnTo>
                      <a:pt x="361" y="303"/>
                    </a:lnTo>
                    <a:lnTo>
                      <a:pt x="364" y="306"/>
                    </a:lnTo>
                    <a:lnTo>
                      <a:pt x="367" y="311"/>
                    </a:lnTo>
                    <a:lnTo>
                      <a:pt x="370" y="315"/>
                    </a:lnTo>
                    <a:lnTo>
                      <a:pt x="370" y="323"/>
                    </a:lnTo>
                    <a:lnTo>
                      <a:pt x="373" y="321"/>
                    </a:lnTo>
                    <a:lnTo>
                      <a:pt x="374" y="320"/>
                    </a:lnTo>
                    <a:lnTo>
                      <a:pt x="377" y="318"/>
                    </a:lnTo>
                    <a:lnTo>
                      <a:pt x="377" y="315"/>
                    </a:lnTo>
                    <a:lnTo>
                      <a:pt x="377" y="314"/>
                    </a:lnTo>
                    <a:lnTo>
                      <a:pt x="377" y="312"/>
                    </a:lnTo>
                    <a:lnTo>
                      <a:pt x="379" y="311"/>
                    </a:lnTo>
                    <a:lnTo>
                      <a:pt x="380" y="309"/>
                    </a:lnTo>
                    <a:lnTo>
                      <a:pt x="382" y="308"/>
                    </a:lnTo>
                    <a:lnTo>
                      <a:pt x="382" y="305"/>
                    </a:lnTo>
                    <a:lnTo>
                      <a:pt x="382" y="303"/>
                    </a:lnTo>
                    <a:lnTo>
                      <a:pt x="382" y="300"/>
                    </a:lnTo>
                    <a:lnTo>
                      <a:pt x="382" y="299"/>
                    </a:lnTo>
                    <a:lnTo>
                      <a:pt x="385" y="297"/>
                    </a:lnTo>
                    <a:lnTo>
                      <a:pt x="389" y="297"/>
                    </a:lnTo>
                    <a:lnTo>
                      <a:pt x="395" y="297"/>
                    </a:lnTo>
                    <a:lnTo>
                      <a:pt x="394" y="293"/>
                    </a:lnTo>
                    <a:lnTo>
                      <a:pt x="394" y="288"/>
                    </a:lnTo>
                    <a:lnTo>
                      <a:pt x="394" y="284"/>
                    </a:lnTo>
                    <a:lnTo>
                      <a:pt x="395" y="281"/>
                    </a:lnTo>
                    <a:lnTo>
                      <a:pt x="398" y="278"/>
                    </a:lnTo>
                    <a:lnTo>
                      <a:pt x="400" y="276"/>
                    </a:lnTo>
                    <a:lnTo>
                      <a:pt x="401" y="273"/>
                    </a:lnTo>
                    <a:lnTo>
                      <a:pt x="404" y="267"/>
                    </a:lnTo>
                    <a:lnTo>
                      <a:pt x="406" y="260"/>
                    </a:lnTo>
                    <a:lnTo>
                      <a:pt x="407" y="257"/>
                    </a:lnTo>
                    <a:lnTo>
                      <a:pt x="410" y="254"/>
                    </a:lnTo>
                    <a:lnTo>
                      <a:pt x="412" y="251"/>
                    </a:lnTo>
                    <a:lnTo>
                      <a:pt x="412" y="249"/>
                    </a:lnTo>
                    <a:lnTo>
                      <a:pt x="412" y="246"/>
                    </a:lnTo>
                    <a:lnTo>
                      <a:pt x="410" y="245"/>
                    </a:lnTo>
                    <a:lnTo>
                      <a:pt x="410" y="242"/>
                    </a:lnTo>
                    <a:lnTo>
                      <a:pt x="410" y="242"/>
                    </a:lnTo>
                    <a:lnTo>
                      <a:pt x="415" y="237"/>
                    </a:lnTo>
                    <a:lnTo>
                      <a:pt x="416" y="233"/>
                    </a:lnTo>
                    <a:lnTo>
                      <a:pt x="418" y="230"/>
                    </a:lnTo>
                    <a:lnTo>
                      <a:pt x="419" y="225"/>
                    </a:lnTo>
                    <a:lnTo>
                      <a:pt x="421" y="221"/>
                    </a:lnTo>
                    <a:lnTo>
                      <a:pt x="421" y="222"/>
                    </a:lnTo>
                    <a:lnTo>
                      <a:pt x="422" y="224"/>
                    </a:lnTo>
                    <a:lnTo>
                      <a:pt x="427" y="224"/>
                    </a:lnTo>
                    <a:lnTo>
                      <a:pt x="431" y="222"/>
                    </a:lnTo>
                    <a:lnTo>
                      <a:pt x="434" y="219"/>
                    </a:lnTo>
                    <a:lnTo>
                      <a:pt x="437" y="216"/>
                    </a:lnTo>
                    <a:lnTo>
                      <a:pt x="439" y="212"/>
                    </a:lnTo>
                    <a:lnTo>
                      <a:pt x="440" y="207"/>
                    </a:lnTo>
                    <a:lnTo>
                      <a:pt x="440" y="203"/>
                    </a:lnTo>
                    <a:lnTo>
                      <a:pt x="440" y="201"/>
                    </a:lnTo>
                    <a:lnTo>
                      <a:pt x="439" y="200"/>
                    </a:lnTo>
                    <a:lnTo>
                      <a:pt x="436" y="200"/>
                    </a:lnTo>
                    <a:lnTo>
                      <a:pt x="437" y="198"/>
                    </a:lnTo>
                    <a:lnTo>
                      <a:pt x="439" y="195"/>
                    </a:lnTo>
                    <a:lnTo>
                      <a:pt x="440" y="194"/>
                    </a:lnTo>
                    <a:lnTo>
                      <a:pt x="443" y="192"/>
                    </a:lnTo>
                    <a:lnTo>
                      <a:pt x="449" y="185"/>
                    </a:lnTo>
                    <a:lnTo>
                      <a:pt x="452" y="176"/>
                    </a:lnTo>
                    <a:lnTo>
                      <a:pt x="457" y="167"/>
                    </a:lnTo>
                    <a:lnTo>
                      <a:pt x="457" y="165"/>
                    </a:lnTo>
                    <a:lnTo>
                      <a:pt x="458" y="165"/>
                    </a:lnTo>
                    <a:lnTo>
                      <a:pt x="460" y="164"/>
                    </a:lnTo>
                    <a:lnTo>
                      <a:pt x="461" y="164"/>
                    </a:lnTo>
                    <a:lnTo>
                      <a:pt x="464" y="152"/>
                    </a:lnTo>
                    <a:lnTo>
                      <a:pt x="469" y="141"/>
                    </a:lnTo>
                    <a:lnTo>
                      <a:pt x="470" y="129"/>
                    </a:lnTo>
                    <a:lnTo>
                      <a:pt x="472" y="129"/>
                    </a:lnTo>
                    <a:lnTo>
                      <a:pt x="473" y="128"/>
                    </a:lnTo>
                    <a:lnTo>
                      <a:pt x="475" y="126"/>
                    </a:lnTo>
                    <a:lnTo>
                      <a:pt x="476" y="125"/>
                    </a:lnTo>
                    <a:lnTo>
                      <a:pt x="479" y="125"/>
                    </a:lnTo>
                    <a:lnTo>
                      <a:pt x="479" y="122"/>
                    </a:lnTo>
                    <a:lnTo>
                      <a:pt x="481" y="119"/>
                    </a:lnTo>
                    <a:lnTo>
                      <a:pt x="484" y="117"/>
                    </a:lnTo>
                    <a:lnTo>
                      <a:pt x="487" y="114"/>
                    </a:lnTo>
                    <a:lnTo>
                      <a:pt x="491" y="114"/>
                    </a:lnTo>
                    <a:lnTo>
                      <a:pt x="496" y="114"/>
                    </a:lnTo>
                    <a:lnTo>
                      <a:pt x="500" y="113"/>
                    </a:lnTo>
                    <a:lnTo>
                      <a:pt x="503" y="111"/>
                    </a:lnTo>
                    <a:lnTo>
                      <a:pt x="506" y="109"/>
                    </a:lnTo>
                    <a:lnTo>
                      <a:pt x="509" y="106"/>
                    </a:lnTo>
                    <a:lnTo>
                      <a:pt x="512" y="105"/>
                    </a:lnTo>
                    <a:lnTo>
                      <a:pt x="515" y="102"/>
                    </a:lnTo>
                    <a:lnTo>
                      <a:pt x="515" y="102"/>
                    </a:lnTo>
                    <a:lnTo>
                      <a:pt x="515" y="100"/>
                    </a:lnTo>
                    <a:lnTo>
                      <a:pt x="515" y="99"/>
                    </a:lnTo>
                    <a:lnTo>
                      <a:pt x="515" y="99"/>
                    </a:lnTo>
                    <a:lnTo>
                      <a:pt x="514" y="99"/>
                    </a:lnTo>
                    <a:lnTo>
                      <a:pt x="514" y="99"/>
                    </a:lnTo>
                    <a:lnTo>
                      <a:pt x="512" y="94"/>
                    </a:lnTo>
                    <a:lnTo>
                      <a:pt x="514" y="91"/>
                    </a:lnTo>
                    <a:lnTo>
                      <a:pt x="515" y="88"/>
                    </a:lnTo>
                    <a:lnTo>
                      <a:pt x="515" y="84"/>
                    </a:lnTo>
                    <a:lnTo>
                      <a:pt x="515" y="81"/>
                    </a:lnTo>
                    <a:lnTo>
                      <a:pt x="514" y="76"/>
                    </a:lnTo>
                    <a:lnTo>
                      <a:pt x="511" y="73"/>
                    </a:lnTo>
                    <a:lnTo>
                      <a:pt x="509" y="72"/>
                    </a:lnTo>
                    <a:lnTo>
                      <a:pt x="506" y="70"/>
                    </a:lnTo>
                    <a:lnTo>
                      <a:pt x="503" y="69"/>
                    </a:lnTo>
                    <a:lnTo>
                      <a:pt x="502" y="69"/>
                    </a:lnTo>
                    <a:lnTo>
                      <a:pt x="499" y="70"/>
                    </a:lnTo>
                    <a:lnTo>
                      <a:pt x="497" y="70"/>
                    </a:lnTo>
                    <a:lnTo>
                      <a:pt x="494" y="70"/>
                    </a:lnTo>
                    <a:lnTo>
                      <a:pt x="496" y="67"/>
                    </a:lnTo>
                    <a:lnTo>
                      <a:pt x="494" y="64"/>
                    </a:lnTo>
                    <a:lnTo>
                      <a:pt x="494" y="61"/>
                    </a:lnTo>
                    <a:lnTo>
                      <a:pt x="493" y="46"/>
                    </a:lnTo>
                    <a:lnTo>
                      <a:pt x="491" y="33"/>
                    </a:lnTo>
                    <a:lnTo>
                      <a:pt x="490" y="30"/>
                    </a:lnTo>
                    <a:lnTo>
                      <a:pt x="488" y="27"/>
                    </a:lnTo>
                    <a:lnTo>
                      <a:pt x="484" y="24"/>
                    </a:lnTo>
                    <a:lnTo>
                      <a:pt x="481" y="21"/>
                    </a:lnTo>
                    <a:lnTo>
                      <a:pt x="479" y="18"/>
                    </a:lnTo>
                    <a:lnTo>
                      <a:pt x="479" y="15"/>
                    </a:lnTo>
                    <a:lnTo>
                      <a:pt x="478" y="13"/>
                    </a:lnTo>
                    <a:lnTo>
                      <a:pt x="475" y="12"/>
                    </a:lnTo>
                    <a:lnTo>
                      <a:pt x="470" y="10"/>
                    </a:lnTo>
                    <a:lnTo>
                      <a:pt x="466" y="10"/>
                    </a:lnTo>
                    <a:lnTo>
                      <a:pt x="463" y="10"/>
                    </a:lnTo>
                    <a:lnTo>
                      <a:pt x="463" y="12"/>
                    </a:lnTo>
                    <a:lnTo>
                      <a:pt x="463" y="12"/>
                    </a:lnTo>
                    <a:lnTo>
                      <a:pt x="463" y="13"/>
                    </a:lnTo>
                    <a:lnTo>
                      <a:pt x="458" y="15"/>
                    </a:lnTo>
                    <a:lnTo>
                      <a:pt x="454" y="16"/>
                    </a:lnTo>
                    <a:lnTo>
                      <a:pt x="449" y="18"/>
                    </a:lnTo>
                    <a:lnTo>
                      <a:pt x="445" y="18"/>
                    </a:lnTo>
                    <a:lnTo>
                      <a:pt x="442" y="21"/>
                    </a:lnTo>
                    <a:lnTo>
                      <a:pt x="439" y="24"/>
                    </a:lnTo>
                    <a:lnTo>
                      <a:pt x="434" y="30"/>
                    </a:lnTo>
                    <a:lnTo>
                      <a:pt x="428" y="36"/>
                    </a:lnTo>
                    <a:lnTo>
                      <a:pt x="424" y="42"/>
                    </a:lnTo>
                    <a:lnTo>
                      <a:pt x="395" y="28"/>
                    </a:lnTo>
                    <a:lnTo>
                      <a:pt x="365" y="24"/>
                    </a:lnTo>
                    <a:lnTo>
                      <a:pt x="335" y="24"/>
                    </a:lnTo>
                    <a:lnTo>
                      <a:pt x="331" y="25"/>
                    </a:lnTo>
                    <a:lnTo>
                      <a:pt x="326" y="28"/>
                    </a:lnTo>
                    <a:lnTo>
                      <a:pt x="323" y="31"/>
                    </a:lnTo>
                    <a:lnTo>
                      <a:pt x="318" y="34"/>
                    </a:lnTo>
                    <a:lnTo>
                      <a:pt x="315" y="39"/>
                    </a:lnTo>
                    <a:lnTo>
                      <a:pt x="312" y="42"/>
                    </a:lnTo>
                    <a:lnTo>
                      <a:pt x="308" y="45"/>
                    </a:lnTo>
                    <a:lnTo>
                      <a:pt x="306" y="46"/>
                    </a:lnTo>
                    <a:lnTo>
                      <a:pt x="303" y="48"/>
                    </a:lnTo>
                    <a:lnTo>
                      <a:pt x="300" y="49"/>
                    </a:lnTo>
                    <a:lnTo>
                      <a:pt x="297" y="49"/>
                    </a:lnTo>
                    <a:lnTo>
                      <a:pt x="291" y="48"/>
                    </a:lnTo>
                    <a:lnTo>
                      <a:pt x="285" y="46"/>
                    </a:lnTo>
                    <a:lnTo>
                      <a:pt x="279" y="45"/>
                    </a:lnTo>
                    <a:lnTo>
                      <a:pt x="275" y="42"/>
                    </a:lnTo>
                    <a:lnTo>
                      <a:pt x="255" y="33"/>
                    </a:lnTo>
                    <a:lnTo>
                      <a:pt x="236" y="25"/>
                    </a:lnTo>
                    <a:lnTo>
                      <a:pt x="233" y="25"/>
                    </a:lnTo>
                    <a:lnTo>
                      <a:pt x="228" y="25"/>
                    </a:lnTo>
                    <a:lnTo>
                      <a:pt x="225" y="27"/>
                    </a:lnTo>
                    <a:lnTo>
                      <a:pt x="222" y="28"/>
                    </a:lnTo>
                    <a:lnTo>
                      <a:pt x="219" y="28"/>
                    </a:lnTo>
                    <a:lnTo>
                      <a:pt x="216" y="28"/>
                    </a:lnTo>
                    <a:lnTo>
                      <a:pt x="216" y="30"/>
                    </a:lnTo>
                    <a:lnTo>
                      <a:pt x="216" y="31"/>
                    </a:lnTo>
                    <a:lnTo>
                      <a:pt x="215" y="31"/>
                    </a:lnTo>
                    <a:lnTo>
                      <a:pt x="215" y="33"/>
                    </a:lnTo>
                    <a:lnTo>
                      <a:pt x="215" y="34"/>
                    </a:lnTo>
                    <a:lnTo>
                      <a:pt x="210" y="34"/>
                    </a:lnTo>
                    <a:lnTo>
                      <a:pt x="207" y="34"/>
                    </a:lnTo>
                    <a:lnTo>
                      <a:pt x="203" y="34"/>
                    </a:lnTo>
                    <a:lnTo>
                      <a:pt x="200" y="36"/>
                    </a:lnTo>
                    <a:lnTo>
                      <a:pt x="197" y="34"/>
                    </a:lnTo>
                    <a:lnTo>
                      <a:pt x="192" y="31"/>
                    </a:lnTo>
                    <a:lnTo>
                      <a:pt x="188" y="28"/>
                    </a:lnTo>
                    <a:lnTo>
                      <a:pt x="183" y="24"/>
                    </a:lnTo>
                    <a:lnTo>
                      <a:pt x="182" y="18"/>
                    </a:lnTo>
                    <a:lnTo>
                      <a:pt x="180" y="16"/>
                    </a:lnTo>
                    <a:lnTo>
                      <a:pt x="179" y="15"/>
                    </a:lnTo>
                    <a:lnTo>
                      <a:pt x="176" y="13"/>
                    </a:lnTo>
                    <a:lnTo>
                      <a:pt x="174" y="12"/>
                    </a:lnTo>
                    <a:lnTo>
                      <a:pt x="173" y="9"/>
                    </a:lnTo>
                    <a:lnTo>
                      <a:pt x="170" y="7"/>
                    </a:lnTo>
                    <a:lnTo>
                      <a:pt x="167" y="6"/>
                    </a:lnTo>
                    <a:lnTo>
                      <a:pt x="164" y="7"/>
                    </a:lnTo>
                    <a:lnTo>
                      <a:pt x="161" y="9"/>
                    </a:lnTo>
                    <a:lnTo>
                      <a:pt x="153" y="9"/>
                    </a:lnTo>
                    <a:lnTo>
                      <a:pt x="146" y="4"/>
                    </a:lnTo>
                    <a:lnTo>
                      <a:pt x="140" y="0"/>
                    </a:lnTo>
                    <a:lnTo>
                      <a:pt x="132" y="0"/>
                    </a:lnTo>
                    <a:lnTo>
                      <a:pt x="122" y="3"/>
                    </a:lnTo>
                    <a:lnTo>
                      <a:pt x="110" y="1"/>
                    </a:lnTo>
                    <a:lnTo>
                      <a:pt x="97" y="1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79" y="10"/>
                    </a:lnTo>
                    <a:lnTo>
                      <a:pt x="75" y="13"/>
                    </a:lnTo>
                    <a:lnTo>
                      <a:pt x="75" y="16"/>
                    </a:lnTo>
                    <a:lnTo>
                      <a:pt x="75" y="18"/>
                    </a:lnTo>
                    <a:lnTo>
                      <a:pt x="76" y="21"/>
                    </a:lnTo>
                    <a:lnTo>
                      <a:pt x="76" y="24"/>
                    </a:lnTo>
                    <a:lnTo>
                      <a:pt x="78" y="27"/>
                    </a:lnTo>
                    <a:lnTo>
                      <a:pt x="76" y="27"/>
                    </a:lnTo>
                    <a:lnTo>
                      <a:pt x="75" y="27"/>
                    </a:lnTo>
                    <a:lnTo>
                      <a:pt x="75" y="28"/>
                    </a:lnTo>
                    <a:lnTo>
                      <a:pt x="75" y="28"/>
                    </a:lnTo>
                    <a:lnTo>
                      <a:pt x="75" y="33"/>
                    </a:lnTo>
                    <a:lnTo>
                      <a:pt x="73" y="37"/>
                    </a:lnTo>
                    <a:lnTo>
                      <a:pt x="72" y="42"/>
                    </a:lnTo>
                    <a:lnTo>
                      <a:pt x="67" y="43"/>
                    </a:lnTo>
                    <a:lnTo>
                      <a:pt x="63" y="46"/>
                    </a:lnTo>
                    <a:lnTo>
                      <a:pt x="60" y="48"/>
                    </a:lnTo>
                    <a:lnTo>
                      <a:pt x="58" y="51"/>
                    </a:lnTo>
                    <a:lnTo>
                      <a:pt x="57" y="54"/>
                    </a:lnTo>
                    <a:lnTo>
                      <a:pt x="57" y="57"/>
                    </a:lnTo>
                    <a:lnTo>
                      <a:pt x="57" y="70"/>
                    </a:lnTo>
                    <a:lnTo>
                      <a:pt x="57" y="82"/>
                    </a:lnTo>
                    <a:lnTo>
                      <a:pt x="55" y="93"/>
                    </a:lnTo>
                    <a:lnTo>
                      <a:pt x="54" y="96"/>
                    </a:lnTo>
                    <a:lnTo>
                      <a:pt x="51" y="97"/>
                    </a:lnTo>
                    <a:lnTo>
                      <a:pt x="51" y="100"/>
                    </a:lnTo>
                    <a:lnTo>
                      <a:pt x="51" y="103"/>
                    </a:lnTo>
                    <a:lnTo>
                      <a:pt x="51" y="105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5"/>
                    </a:lnTo>
                    <a:lnTo>
                      <a:pt x="57" y="111"/>
                    </a:lnTo>
                    <a:lnTo>
                      <a:pt x="58" y="114"/>
                    </a:lnTo>
                    <a:lnTo>
                      <a:pt x="60" y="128"/>
                    </a:lnTo>
                    <a:lnTo>
                      <a:pt x="58" y="140"/>
                    </a:lnTo>
                    <a:lnTo>
                      <a:pt x="52" y="152"/>
                    </a:lnTo>
                    <a:lnTo>
                      <a:pt x="51" y="153"/>
                    </a:lnTo>
                    <a:lnTo>
                      <a:pt x="52" y="156"/>
                    </a:lnTo>
                    <a:lnTo>
                      <a:pt x="52" y="159"/>
                    </a:lnTo>
                    <a:lnTo>
                      <a:pt x="54" y="162"/>
                    </a:lnTo>
                    <a:lnTo>
                      <a:pt x="54" y="165"/>
                    </a:lnTo>
                    <a:lnTo>
                      <a:pt x="52" y="167"/>
                    </a:lnTo>
                    <a:lnTo>
                      <a:pt x="49" y="170"/>
                    </a:lnTo>
                    <a:lnTo>
                      <a:pt x="46" y="171"/>
                    </a:lnTo>
                    <a:lnTo>
                      <a:pt x="42" y="173"/>
                    </a:lnTo>
                    <a:lnTo>
                      <a:pt x="39" y="174"/>
                    </a:lnTo>
                    <a:lnTo>
                      <a:pt x="36" y="177"/>
                    </a:lnTo>
                    <a:lnTo>
                      <a:pt x="34" y="179"/>
                    </a:lnTo>
                    <a:lnTo>
                      <a:pt x="31" y="180"/>
                    </a:lnTo>
                    <a:lnTo>
                      <a:pt x="30" y="182"/>
                    </a:lnTo>
                    <a:lnTo>
                      <a:pt x="28" y="183"/>
                    </a:lnTo>
                    <a:lnTo>
                      <a:pt x="28" y="186"/>
                    </a:lnTo>
                    <a:lnTo>
                      <a:pt x="30" y="188"/>
                    </a:lnTo>
                    <a:lnTo>
                      <a:pt x="30" y="191"/>
                    </a:lnTo>
                    <a:lnTo>
                      <a:pt x="28" y="192"/>
                    </a:lnTo>
                    <a:lnTo>
                      <a:pt x="27" y="194"/>
                    </a:lnTo>
                    <a:lnTo>
                      <a:pt x="25" y="198"/>
                    </a:lnTo>
                    <a:lnTo>
                      <a:pt x="22" y="201"/>
                    </a:lnTo>
                    <a:lnTo>
                      <a:pt x="18" y="204"/>
                    </a:lnTo>
                    <a:lnTo>
                      <a:pt x="13" y="207"/>
                    </a:lnTo>
                    <a:lnTo>
                      <a:pt x="9" y="209"/>
                    </a:lnTo>
                    <a:lnTo>
                      <a:pt x="10" y="212"/>
                    </a:lnTo>
                    <a:lnTo>
                      <a:pt x="12" y="215"/>
                    </a:lnTo>
                    <a:lnTo>
                      <a:pt x="12" y="219"/>
                    </a:lnTo>
                    <a:lnTo>
                      <a:pt x="12" y="222"/>
                    </a:lnTo>
                    <a:lnTo>
                      <a:pt x="12" y="227"/>
                    </a:lnTo>
                    <a:lnTo>
                      <a:pt x="12" y="230"/>
                    </a:lnTo>
                    <a:lnTo>
                      <a:pt x="10" y="231"/>
                    </a:lnTo>
                    <a:lnTo>
                      <a:pt x="10" y="234"/>
                    </a:lnTo>
                    <a:lnTo>
                      <a:pt x="9" y="270"/>
                    </a:lnTo>
                    <a:lnTo>
                      <a:pt x="7" y="306"/>
                    </a:lnTo>
                    <a:lnTo>
                      <a:pt x="9" y="309"/>
                    </a:lnTo>
                    <a:lnTo>
                      <a:pt x="9" y="311"/>
                    </a:lnTo>
                    <a:lnTo>
                      <a:pt x="10" y="312"/>
                    </a:lnTo>
                    <a:lnTo>
                      <a:pt x="9" y="314"/>
                    </a:lnTo>
                    <a:lnTo>
                      <a:pt x="6" y="315"/>
                    </a:lnTo>
                    <a:lnTo>
                      <a:pt x="3" y="317"/>
                    </a:lnTo>
                    <a:lnTo>
                      <a:pt x="1" y="317"/>
                    </a:lnTo>
                    <a:lnTo>
                      <a:pt x="0" y="320"/>
                    </a:lnTo>
                    <a:lnTo>
                      <a:pt x="0" y="321"/>
                    </a:lnTo>
                    <a:lnTo>
                      <a:pt x="1" y="324"/>
                    </a:lnTo>
                    <a:lnTo>
                      <a:pt x="3" y="326"/>
                    </a:lnTo>
                    <a:lnTo>
                      <a:pt x="3" y="326"/>
                    </a:lnTo>
                    <a:lnTo>
                      <a:pt x="1" y="32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6" name="Freeform 89"/>
              <p:cNvSpPr>
                <a:spLocks/>
              </p:cNvSpPr>
              <p:nvPr/>
            </p:nvSpPr>
            <p:spPr bwMode="gray">
              <a:xfrm>
                <a:off x="3307" y="1790"/>
                <a:ext cx="612" cy="462"/>
              </a:xfrm>
              <a:custGeom>
                <a:avLst/>
                <a:gdLst>
                  <a:gd name="T0" fmla="*/ 422 w 661"/>
                  <a:gd name="T1" fmla="*/ 434 h 499"/>
                  <a:gd name="T2" fmla="*/ 487 w 661"/>
                  <a:gd name="T3" fmla="*/ 437 h 499"/>
                  <a:gd name="T4" fmla="*/ 493 w 661"/>
                  <a:gd name="T5" fmla="*/ 443 h 499"/>
                  <a:gd name="T6" fmla="*/ 503 w 661"/>
                  <a:gd name="T7" fmla="*/ 448 h 499"/>
                  <a:gd name="T8" fmla="*/ 514 w 661"/>
                  <a:gd name="T9" fmla="*/ 448 h 499"/>
                  <a:gd name="T10" fmla="*/ 526 w 661"/>
                  <a:gd name="T11" fmla="*/ 430 h 499"/>
                  <a:gd name="T12" fmla="*/ 544 w 661"/>
                  <a:gd name="T13" fmla="*/ 425 h 499"/>
                  <a:gd name="T14" fmla="*/ 563 w 661"/>
                  <a:gd name="T15" fmla="*/ 418 h 499"/>
                  <a:gd name="T16" fmla="*/ 557 w 661"/>
                  <a:gd name="T17" fmla="*/ 380 h 499"/>
                  <a:gd name="T18" fmla="*/ 566 w 661"/>
                  <a:gd name="T19" fmla="*/ 376 h 499"/>
                  <a:gd name="T20" fmla="*/ 584 w 661"/>
                  <a:gd name="T21" fmla="*/ 340 h 499"/>
                  <a:gd name="T22" fmla="*/ 640 w 661"/>
                  <a:gd name="T23" fmla="*/ 239 h 499"/>
                  <a:gd name="T24" fmla="*/ 655 w 661"/>
                  <a:gd name="T25" fmla="*/ 132 h 499"/>
                  <a:gd name="T26" fmla="*/ 645 w 661"/>
                  <a:gd name="T27" fmla="*/ 113 h 499"/>
                  <a:gd name="T28" fmla="*/ 635 w 661"/>
                  <a:gd name="T29" fmla="*/ 99 h 499"/>
                  <a:gd name="T30" fmla="*/ 623 w 661"/>
                  <a:gd name="T31" fmla="*/ 27 h 499"/>
                  <a:gd name="T32" fmla="*/ 584 w 661"/>
                  <a:gd name="T33" fmla="*/ 31 h 499"/>
                  <a:gd name="T34" fmla="*/ 508 w 661"/>
                  <a:gd name="T35" fmla="*/ 0 h 499"/>
                  <a:gd name="T36" fmla="*/ 300 w 661"/>
                  <a:gd name="T37" fmla="*/ 126 h 499"/>
                  <a:gd name="T38" fmla="*/ 215 w 661"/>
                  <a:gd name="T39" fmla="*/ 177 h 499"/>
                  <a:gd name="T40" fmla="*/ 172 w 661"/>
                  <a:gd name="T41" fmla="*/ 290 h 499"/>
                  <a:gd name="T42" fmla="*/ 165 w 661"/>
                  <a:gd name="T43" fmla="*/ 310 h 499"/>
                  <a:gd name="T44" fmla="*/ 160 w 661"/>
                  <a:gd name="T45" fmla="*/ 323 h 499"/>
                  <a:gd name="T46" fmla="*/ 144 w 661"/>
                  <a:gd name="T47" fmla="*/ 338 h 499"/>
                  <a:gd name="T48" fmla="*/ 130 w 661"/>
                  <a:gd name="T49" fmla="*/ 343 h 499"/>
                  <a:gd name="T50" fmla="*/ 75 w 661"/>
                  <a:gd name="T51" fmla="*/ 340 h 499"/>
                  <a:gd name="T52" fmla="*/ 33 w 661"/>
                  <a:gd name="T53" fmla="*/ 356 h 499"/>
                  <a:gd name="T54" fmla="*/ 16 w 661"/>
                  <a:gd name="T55" fmla="*/ 356 h 499"/>
                  <a:gd name="T56" fmla="*/ 4 w 661"/>
                  <a:gd name="T57" fmla="*/ 350 h 499"/>
                  <a:gd name="T58" fmla="*/ 4 w 661"/>
                  <a:gd name="T59" fmla="*/ 361 h 499"/>
                  <a:gd name="T60" fmla="*/ 1 w 661"/>
                  <a:gd name="T61" fmla="*/ 374 h 499"/>
                  <a:gd name="T62" fmla="*/ 7 w 661"/>
                  <a:gd name="T63" fmla="*/ 395 h 499"/>
                  <a:gd name="T64" fmla="*/ 33 w 661"/>
                  <a:gd name="T65" fmla="*/ 416 h 499"/>
                  <a:gd name="T66" fmla="*/ 46 w 661"/>
                  <a:gd name="T67" fmla="*/ 428 h 499"/>
                  <a:gd name="T68" fmla="*/ 40 w 661"/>
                  <a:gd name="T69" fmla="*/ 427 h 499"/>
                  <a:gd name="T70" fmla="*/ 31 w 661"/>
                  <a:gd name="T71" fmla="*/ 431 h 499"/>
                  <a:gd name="T72" fmla="*/ 45 w 661"/>
                  <a:gd name="T73" fmla="*/ 446 h 499"/>
                  <a:gd name="T74" fmla="*/ 63 w 661"/>
                  <a:gd name="T75" fmla="*/ 457 h 499"/>
                  <a:gd name="T76" fmla="*/ 73 w 661"/>
                  <a:gd name="T77" fmla="*/ 454 h 499"/>
                  <a:gd name="T78" fmla="*/ 76 w 661"/>
                  <a:gd name="T79" fmla="*/ 463 h 499"/>
                  <a:gd name="T80" fmla="*/ 79 w 661"/>
                  <a:gd name="T81" fmla="*/ 491 h 499"/>
                  <a:gd name="T82" fmla="*/ 79 w 661"/>
                  <a:gd name="T83" fmla="*/ 478 h 499"/>
                  <a:gd name="T84" fmla="*/ 81 w 661"/>
                  <a:gd name="T85" fmla="*/ 475 h 499"/>
                  <a:gd name="T86" fmla="*/ 106 w 661"/>
                  <a:gd name="T87" fmla="*/ 466 h 499"/>
                  <a:gd name="T88" fmla="*/ 126 w 661"/>
                  <a:gd name="T89" fmla="*/ 484 h 499"/>
                  <a:gd name="T90" fmla="*/ 142 w 661"/>
                  <a:gd name="T91" fmla="*/ 463 h 499"/>
                  <a:gd name="T92" fmla="*/ 160 w 661"/>
                  <a:gd name="T93" fmla="*/ 439 h 499"/>
                  <a:gd name="T94" fmla="*/ 160 w 661"/>
                  <a:gd name="T95" fmla="*/ 427 h 499"/>
                  <a:gd name="T96" fmla="*/ 181 w 661"/>
                  <a:gd name="T97" fmla="*/ 412 h 499"/>
                  <a:gd name="T98" fmla="*/ 206 w 661"/>
                  <a:gd name="T99" fmla="*/ 413 h 499"/>
                  <a:gd name="T100" fmla="*/ 219 w 661"/>
                  <a:gd name="T101" fmla="*/ 407 h 499"/>
                  <a:gd name="T102" fmla="*/ 252 w 661"/>
                  <a:gd name="T103" fmla="*/ 416 h 499"/>
                  <a:gd name="T104" fmla="*/ 285 w 661"/>
                  <a:gd name="T105" fmla="*/ 446 h 499"/>
                  <a:gd name="T106" fmla="*/ 308 w 661"/>
                  <a:gd name="T107" fmla="*/ 439 h 499"/>
                  <a:gd name="T108" fmla="*/ 326 w 661"/>
                  <a:gd name="T109" fmla="*/ 434 h 499"/>
                  <a:gd name="T110" fmla="*/ 342 w 661"/>
                  <a:gd name="T111" fmla="*/ 443 h 499"/>
                  <a:gd name="T112" fmla="*/ 371 w 661"/>
                  <a:gd name="T113" fmla="*/ 455 h 499"/>
                  <a:gd name="T114" fmla="*/ 402 w 661"/>
                  <a:gd name="T115" fmla="*/ 448 h 499"/>
                  <a:gd name="T116" fmla="*/ 408 w 661"/>
                  <a:gd name="T117" fmla="*/ 43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1" h="499">
                    <a:moveTo>
                      <a:pt x="407" y="442"/>
                    </a:moveTo>
                    <a:lnTo>
                      <a:pt x="410" y="439"/>
                    </a:lnTo>
                    <a:lnTo>
                      <a:pt x="413" y="436"/>
                    </a:lnTo>
                    <a:lnTo>
                      <a:pt x="416" y="434"/>
                    </a:lnTo>
                    <a:lnTo>
                      <a:pt x="419" y="434"/>
                    </a:lnTo>
                    <a:lnTo>
                      <a:pt x="422" y="434"/>
                    </a:lnTo>
                    <a:lnTo>
                      <a:pt x="448" y="431"/>
                    </a:lnTo>
                    <a:lnTo>
                      <a:pt x="473" y="433"/>
                    </a:lnTo>
                    <a:lnTo>
                      <a:pt x="476" y="434"/>
                    </a:lnTo>
                    <a:lnTo>
                      <a:pt x="479" y="436"/>
                    </a:lnTo>
                    <a:lnTo>
                      <a:pt x="482" y="437"/>
                    </a:lnTo>
                    <a:lnTo>
                      <a:pt x="487" y="437"/>
                    </a:lnTo>
                    <a:lnTo>
                      <a:pt x="487" y="439"/>
                    </a:lnTo>
                    <a:lnTo>
                      <a:pt x="488" y="439"/>
                    </a:lnTo>
                    <a:lnTo>
                      <a:pt x="488" y="439"/>
                    </a:lnTo>
                    <a:lnTo>
                      <a:pt x="488" y="440"/>
                    </a:lnTo>
                    <a:lnTo>
                      <a:pt x="488" y="442"/>
                    </a:lnTo>
                    <a:lnTo>
                      <a:pt x="493" y="443"/>
                    </a:lnTo>
                    <a:lnTo>
                      <a:pt x="497" y="443"/>
                    </a:lnTo>
                    <a:lnTo>
                      <a:pt x="502" y="443"/>
                    </a:lnTo>
                    <a:lnTo>
                      <a:pt x="502" y="445"/>
                    </a:lnTo>
                    <a:lnTo>
                      <a:pt x="502" y="446"/>
                    </a:lnTo>
                    <a:lnTo>
                      <a:pt x="503" y="446"/>
                    </a:lnTo>
                    <a:lnTo>
                      <a:pt x="503" y="448"/>
                    </a:lnTo>
                    <a:lnTo>
                      <a:pt x="503" y="448"/>
                    </a:lnTo>
                    <a:lnTo>
                      <a:pt x="506" y="449"/>
                    </a:lnTo>
                    <a:lnTo>
                      <a:pt x="509" y="449"/>
                    </a:lnTo>
                    <a:lnTo>
                      <a:pt x="512" y="449"/>
                    </a:lnTo>
                    <a:lnTo>
                      <a:pt x="514" y="449"/>
                    </a:lnTo>
                    <a:lnTo>
                      <a:pt x="514" y="448"/>
                    </a:lnTo>
                    <a:lnTo>
                      <a:pt x="514" y="446"/>
                    </a:lnTo>
                    <a:lnTo>
                      <a:pt x="515" y="445"/>
                    </a:lnTo>
                    <a:lnTo>
                      <a:pt x="518" y="440"/>
                    </a:lnTo>
                    <a:lnTo>
                      <a:pt x="521" y="437"/>
                    </a:lnTo>
                    <a:lnTo>
                      <a:pt x="524" y="433"/>
                    </a:lnTo>
                    <a:lnTo>
                      <a:pt x="526" y="430"/>
                    </a:lnTo>
                    <a:lnTo>
                      <a:pt x="529" y="430"/>
                    </a:lnTo>
                    <a:lnTo>
                      <a:pt x="532" y="428"/>
                    </a:lnTo>
                    <a:lnTo>
                      <a:pt x="535" y="428"/>
                    </a:lnTo>
                    <a:lnTo>
                      <a:pt x="538" y="428"/>
                    </a:lnTo>
                    <a:lnTo>
                      <a:pt x="541" y="427"/>
                    </a:lnTo>
                    <a:lnTo>
                      <a:pt x="544" y="425"/>
                    </a:lnTo>
                    <a:lnTo>
                      <a:pt x="547" y="422"/>
                    </a:lnTo>
                    <a:lnTo>
                      <a:pt x="551" y="421"/>
                    </a:lnTo>
                    <a:lnTo>
                      <a:pt x="556" y="419"/>
                    </a:lnTo>
                    <a:lnTo>
                      <a:pt x="559" y="419"/>
                    </a:lnTo>
                    <a:lnTo>
                      <a:pt x="563" y="421"/>
                    </a:lnTo>
                    <a:lnTo>
                      <a:pt x="563" y="418"/>
                    </a:lnTo>
                    <a:lnTo>
                      <a:pt x="563" y="415"/>
                    </a:lnTo>
                    <a:lnTo>
                      <a:pt x="562" y="412"/>
                    </a:lnTo>
                    <a:lnTo>
                      <a:pt x="556" y="398"/>
                    </a:lnTo>
                    <a:lnTo>
                      <a:pt x="554" y="385"/>
                    </a:lnTo>
                    <a:lnTo>
                      <a:pt x="556" y="382"/>
                    </a:lnTo>
                    <a:lnTo>
                      <a:pt x="557" y="380"/>
                    </a:lnTo>
                    <a:lnTo>
                      <a:pt x="559" y="380"/>
                    </a:lnTo>
                    <a:lnTo>
                      <a:pt x="562" y="380"/>
                    </a:lnTo>
                    <a:lnTo>
                      <a:pt x="565" y="380"/>
                    </a:lnTo>
                    <a:lnTo>
                      <a:pt x="566" y="379"/>
                    </a:lnTo>
                    <a:lnTo>
                      <a:pt x="566" y="377"/>
                    </a:lnTo>
                    <a:lnTo>
                      <a:pt x="566" y="376"/>
                    </a:lnTo>
                    <a:lnTo>
                      <a:pt x="566" y="373"/>
                    </a:lnTo>
                    <a:lnTo>
                      <a:pt x="565" y="370"/>
                    </a:lnTo>
                    <a:lnTo>
                      <a:pt x="565" y="368"/>
                    </a:lnTo>
                    <a:lnTo>
                      <a:pt x="565" y="365"/>
                    </a:lnTo>
                    <a:lnTo>
                      <a:pt x="574" y="352"/>
                    </a:lnTo>
                    <a:lnTo>
                      <a:pt x="584" y="340"/>
                    </a:lnTo>
                    <a:lnTo>
                      <a:pt x="595" y="326"/>
                    </a:lnTo>
                    <a:lnTo>
                      <a:pt x="599" y="320"/>
                    </a:lnTo>
                    <a:lnTo>
                      <a:pt x="604" y="314"/>
                    </a:lnTo>
                    <a:lnTo>
                      <a:pt x="620" y="297"/>
                    </a:lnTo>
                    <a:lnTo>
                      <a:pt x="639" y="281"/>
                    </a:lnTo>
                    <a:lnTo>
                      <a:pt x="640" y="239"/>
                    </a:lnTo>
                    <a:lnTo>
                      <a:pt x="642" y="195"/>
                    </a:lnTo>
                    <a:lnTo>
                      <a:pt x="649" y="152"/>
                    </a:lnTo>
                    <a:lnTo>
                      <a:pt x="652" y="146"/>
                    </a:lnTo>
                    <a:lnTo>
                      <a:pt x="655" y="140"/>
                    </a:lnTo>
                    <a:lnTo>
                      <a:pt x="661" y="135"/>
                    </a:lnTo>
                    <a:lnTo>
                      <a:pt x="655" y="132"/>
                    </a:lnTo>
                    <a:lnTo>
                      <a:pt x="651" y="128"/>
                    </a:lnTo>
                    <a:lnTo>
                      <a:pt x="648" y="123"/>
                    </a:lnTo>
                    <a:lnTo>
                      <a:pt x="643" y="119"/>
                    </a:lnTo>
                    <a:lnTo>
                      <a:pt x="643" y="117"/>
                    </a:lnTo>
                    <a:lnTo>
                      <a:pt x="643" y="114"/>
                    </a:lnTo>
                    <a:lnTo>
                      <a:pt x="645" y="113"/>
                    </a:lnTo>
                    <a:lnTo>
                      <a:pt x="646" y="110"/>
                    </a:lnTo>
                    <a:lnTo>
                      <a:pt x="646" y="108"/>
                    </a:lnTo>
                    <a:lnTo>
                      <a:pt x="645" y="105"/>
                    </a:lnTo>
                    <a:lnTo>
                      <a:pt x="642" y="104"/>
                    </a:lnTo>
                    <a:lnTo>
                      <a:pt x="639" y="101"/>
                    </a:lnTo>
                    <a:lnTo>
                      <a:pt x="635" y="99"/>
                    </a:lnTo>
                    <a:lnTo>
                      <a:pt x="632" y="96"/>
                    </a:lnTo>
                    <a:lnTo>
                      <a:pt x="631" y="93"/>
                    </a:lnTo>
                    <a:lnTo>
                      <a:pt x="629" y="90"/>
                    </a:lnTo>
                    <a:lnTo>
                      <a:pt x="625" y="60"/>
                    </a:lnTo>
                    <a:lnTo>
                      <a:pt x="623" y="28"/>
                    </a:lnTo>
                    <a:lnTo>
                      <a:pt x="623" y="27"/>
                    </a:lnTo>
                    <a:lnTo>
                      <a:pt x="622" y="25"/>
                    </a:lnTo>
                    <a:lnTo>
                      <a:pt x="619" y="24"/>
                    </a:lnTo>
                    <a:lnTo>
                      <a:pt x="617" y="22"/>
                    </a:lnTo>
                    <a:lnTo>
                      <a:pt x="587" y="39"/>
                    </a:lnTo>
                    <a:lnTo>
                      <a:pt x="587" y="37"/>
                    </a:lnTo>
                    <a:lnTo>
                      <a:pt x="584" y="31"/>
                    </a:lnTo>
                    <a:lnTo>
                      <a:pt x="580" y="24"/>
                    </a:lnTo>
                    <a:lnTo>
                      <a:pt x="572" y="16"/>
                    </a:lnTo>
                    <a:lnTo>
                      <a:pt x="562" y="10"/>
                    </a:lnTo>
                    <a:lnTo>
                      <a:pt x="547" y="6"/>
                    </a:lnTo>
                    <a:lnTo>
                      <a:pt x="529" y="6"/>
                    </a:lnTo>
                    <a:lnTo>
                      <a:pt x="508" y="0"/>
                    </a:lnTo>
                    <a:lnTo>
                      <a:pt x="362" y="86"/>
                    </a:lnTo>
                    <a:lnTo>
                      <a:pt x="359" y="87"/>
                    </a:lnTo>
                    <a:lnTo>
                      <a:pt x="350" y="93"/>
                    </a:lnTo>
                    <a:lnTo>
                      <a:pt x="336" y="102"/>
                    </a:lnTo>
                    <a:lnTo>
                      <a:pt x="318" y="113"/>
                    </a:lnTo>
                    <a:lnTo>
                      <a:pt x="300" y="126"/>
                    </a:lnTo>
                    <a:lnTo>
                      <a:pt x="281" y="141"/>
                    </a:lnTo>
                    <a:lnTo>
                      <a:pt x="261" y="156"/>
                    </a:lnTo>
                    <a:lnTo>
                      <a:pt x="245" y="173"/>
                    </a:lnTo>
                    <a:lnTo>
                      <a:pt x="240" y="174"/>
                    </a:lnTo>
                    <a:lnTo>
                      <a:pt x="228" y="174"/>
                    </a:lnTo>
                    <a:lnTo>
                      <a:pt x="215" y="177"/>
                    </a:lnTo>
                    <a:lnTo>
                      <a:pt x="200" y="179"/>
                    </a:lnTo>
                    <a:lnTo>
                      <a:pt x="186" y="180"/>
                    </a:lnTo>
                    <a:lnTo>
                      <a:pt x="180" y="183"/>
                    </a:lnTo>
                    <a:lnTo>
                      <a:pt x="172" y="287"/>
                    </a:lnTo>
                    <a:lnTo>
                      <a:pt x="172" y="287"/>
                    </a:lnTo>
                    <a:lnTo>
                      <a:pt x="172" y="290"/>
                    </a:lnTo>
                    <a:lnTo>
                      <a:pt x="171" y="294"/>
                    </a:lnTo>
                    <a:lnTo>
                      <a:pt x="171" y="299"/>
                    </a:lnTo>
                    <a:lnTo>
                      <a:pt x="169" y="304"/>
                    </a:lnTo>
                    <a:lnTo>
                      <a:pt x="168" y="307"/>
                    </a:lnTo>
                    <a:lnTo>
                      <a:pt x="166" y="310"/>
                    </a:lnTo>
                    <a:lnTo>
                      <a:pt x="165" y="310"/>
                    </a:lnTo>
                    <a:lnTo>
                      <a:pt x="163" y="311"/>
                    </a:lnTo>
                    <a:lnTo>
                      <a:pt x="163" y="313"/>
                    </a:lnTo>
                    <a:lnTo>
                      <a:pt x="162" y="316"/>
                    </a:lnTo>
                    <a:lnTo>
                      <a:pt x="160" y="317"/>
                    </a:lnTo>
                    <a:lnTo>
                      <a:pt x="160" y="320"/>
                    </a:lnTo>
                    <a:lnTo>
                      <a:pt x="160" y="323"/>
                    </a:lnTo>
                    <a:lnTo>
                      <a:pt x="162" y="325"/>
                    </a:lnTo>
                    <a:lnTo>
                      <a:pt x="148" y="334"/>
                    </a:lnTo>
                    <a:lnTo>
                      <a:pt x="148" y="334"/>
                    </a:lnTo>
                    <a:lnTo>
                      <a:pt x="147" y="335"/>
                    </a:lnTo>
                    <a:lnTo>
                      <a:pt x="145" y="337"/>
                    </a:lnTo>
                    <a:lnTo>
                      <a:pt x="144" y="338"/>
                    </a:lnTo>
                    <a:lnTo>
                      <a:pt x="142" y="340"/>
                    </a:lnTo>
                    <a:lnTo>
                      <a:pt x="141" y="341"/>
                    </a:lnTo>
                    <a:lnTo>
                      <a:pt x="141" y="343"/>
                    </a:lnTo>
                    <a:lnTo>
                      <a:pt x="142" y="344"/>
                    </a:lnTo>
                    <a:lnTo>
                      <a:pt x="139" y="343"/>
                    </a:lnTo>
                    <a:lnTo>
                      <a:pt x="130" y="343"/>
                    </a:lnTo>
                    <a:lnTo>
                      <a:pt x="121" y="343"/>
                    </a:lnTo>
                    <a:lnTo>
                      <a:pt x="114" y="344"/>
                    </a:lnTo>
                    <a:lnTo>
                      <a:pt x="97" y="343"/>
                    </a:lnTo>
                    <a:lnTo>
                      <a:pt x="94" y="341"/>
                    </a:lnTo>
                    <a:lnTo>
                      <a:pt x="85" y="341"/>
                    </a:lnTo>
                    <a:lnTo>
                      <a:pt x="75" y="340"/>
                    </a:lnTo>
                    <a:lnTo>
                      <a:pt x="61" y="341"/>
                    </a:lnTo>
                    <a:lnTo>
                      <a:pt x="48" y="346"/>
                    </a:lnTo>
                    <a:lnTo>
                      <a:pt x="39" y="353"/>
                    </a:lnTo>
                    <a:lnTo>
                      <a:pt x="37" y="353"/>
                    </a:lnTo>
                    <a:lnTo>
                      <a:pt x="36" y="355"/>
                    </a:lnTo>
                    <a:lnTo>
                      <a:pt x="33" y="356"/>
                    </a:lnTo>
                    <a:lnTo>
                      <a:pt x="30" y="359"/>
                    </a:lnTo>
                    <a:lnTo>
                      <a:pt x="27" y="359"/>
                    </a:lnTo>
                    <a:lnTo>
                      <a:pt x="22" y="359"/>
                    </a:lnTo>
                    <a:lnTo>
                      <a:pt x="19" y="358"/>
                    </a:lnTo>
                    <a:lnTo>
                      <a:pt x="18" y="358"/>
                    </a:lnTo>
                    <a:lnTo>
                      <a:pt x="16" y="356"/>
                    </a:lnTo>
                    <a:lnTo>
                      <a:pt x="13" y="355"/>
                    </a:lnTo>
                    <a:lnTo>
                      <a:pt x="10" y="353"/>
                    </a:lnTo>
                    <a:lnTo>
                      <a:pt x="7" y="352"/>
                    </a:lnTo>
                    <a:lnTo>
                      <a:pt x="4" y="350"/>
                    </a:lnTo>
                    <a:lnTo>
                      <a:pt x="4" y="350"/>
                    </a:lnTo>
                    <a:lnTo>
                      <a:pt x="4" y="350"/>
                    </a:lnTo>
                    <a:lnTo>
                      <a:pt x="4" y="352"/>
                    </a:lnTo>
                    <a:lnTo>
                      <a:pt x="3" y="353"/>
                    </a:lnTo>
                    <a:lnTo>
                      <a:pt x="1" y="356"/>
                    </a:lnTo>
                    <a:lnTo>
                      <a:pt x="1" y="358"/>
                    </a:lnTo>
                    <a:lnTo>
                      <a:pt x="3" y="359"/>
                    </a:lnTo>
                    <a:lnTo>
                      <a:pt x="4" y="361"/>
                    </a:lnTo>
                    <a:lnTo>
                      <a:pt x="6" y="362"/>
                    </a:lnTo>
                    <a:lnTo>
                      <a:pt x="4" y="365"/>
                    </a:lnTo>
                    <a:lnTo>
                      <a:pt x="3" y="368"/>
                    </a:lnTo>
                    <a:lnTo>
                      <a:pt x="0" y="371"/>
                    </a:lnTo>
                    <a:lnTo>
                      <a:pt x="0" y="373"/>
                    </a:lnTo>
                    <a:lnTo>
                      <a:pt x="1" y="374"/>
                    </a:lnTo>
                    <a:lnTo>
                      <a:pt x="3" y="376"/>
                    </a:lnTo>
                    <a:lnTo>
                      <a:pt x="4" y="376"/>
                    </a:lnTo>
                    <a:lnTo>
                      <a:pt x="6" y="377"/>
                    </a:lnTo>
                    <a:lnTo>
                      <a:pt x="6" y="383"/>
                    </a:lnTo>
                    <a:lnTo>
                      <a:pt x="7" y="389"/>
                    </a:lnTo>
                    <a:lnTo>
                      <a:pt x="7" y="395"/>
                    </a:lnTo>
                    <a:lnTo>
                      <a:pt x="9" y="400"/>
                    </a:lnTo>
                    <a:lnTo>
                      <a:pt x="16" y="409"/>
                    </a:lnTo>
                    <a:lnTo>
                      <a:pt x="24" y="413"/>
                    </a:lnTo>
                    <a:lnTo>
                      <a:pt x="34" y="413"/>
                    </a:lnTo>
                    <a:lnTo>
                      <a:pt x="33" y="415"/>
                    </a:lnTo>
                    <a:lnTo>
                      <a:pt x="33" y="416"/>
                    </a:lnTo>
                    <a:lnTo>
                      <a:pt x="34" y="418"/>
                    </a:lnTo>
                    <a:lnTo>
                      <a:pt x="36" y="421"/>
                    </a:lnTo>
                    <a:lnTo>
                      <a:pt x="39" y="424"/>
                    </a:lnTo>
                    <a:lnTo>
                      <a:pt x="43" y="425"/>
                    </a:lnTo>
                    <a:lnTo>
                      <a:pt x="46" y="428"/>
                    </a:lnTo>
                    <a:lnTo>
                      <a:pt x="46" y="428"/>
                    </a:lnTo>
                    <a:lnTo>
                      <a:pt x="46" y="428"/>
                    </a:lnTo>
                    <a:lnTo>
                      <a:pt x="45" y="428"/>
                    </a:lnTo>
                    <a:lnTo>
                      <a:pt x="43" y="428"/>
                    </a:lnTo>
                    <a:lnTo>
                      <a:pt x="43" y="428"/>
                    </a:lnTo>
                    <a:lnTo>
                      <a:pt x="42" y="427"/>
                    </a:lnTo>
                    <a:lnTo>
                      <a:pt x="40" y="427"/>
                    </a:lnTo>
                    <a:lnTo>
                      <a:pt x="39" y="427"/>
                    </a:lnTo>
                    <a:lnTo>
                      <a:pt x="37" y="427"/>
                    </a:lnTo>
                    <a:lnTo>
                      <a:pt x="36" y="427"/>
                    </a:lnTo>
                    <a:lnTo>
                      <a:pt x="33" y="428"/>
                    </a:lnTo>
                    <a:lnTo>
                      <a:pt x="31" y="430"/>
                    </a:lnTo>
                    <a:lnTo>
                      <a:pt x="31" y="431"/>
                    </a:lnTo>
                    <a:lnTo>
                      <a:pt x="31" y="433"/>
                    </a:lnTo>
                    <a:lnTo>
                      <a:pt x="34" y="436"/>
                    </a:lnTo>
                    <a:lnTo>
                      <a:pt x="37" y="440"/>
                    </a:lnTo>
                    <a:lnTo>
                      <a:pt x="40" y="443"/>
                    </a:lnTo>
                    <a:lnTo>
                      <a:pt x="43" y="446"/>
                    </a:lnTo>
                    <a:lnTo>
                      <a:pt x="45" y="446"/>
                    </a:lnTo>
                    <a:lnTo>
                      <a:pt x="46" y="448"/>
                    </a:lnTo>
                    <a:lnTo>
                      <a:pt x="48" y="449"/>
                    </a:lnTo>
                    <a:lnTo>
                      <a:pt x="51" y="454"/>
                    </a:lnTo>
                    <a:lnTo>
                      <a:pt x="54" y="455"/>
                    </a:lnTo>
                    <a:lnTo>
                      <a:pt x="58" y="457"/>
                    </a:lnTo>
                    <a:lnTo>
                      <a:pt x="63" y="457"/>
                    </a:lnTo>
                    <a:lnTo>
                      <a:pt x="67" y="457"/>
                    </a:lnTo>
                    <a:lnTo>
                      <a:pt x="69" y="455"/>
                    </a:lnTo>
                    <a:lnTo>
                      <a:pt x="72" y="455"/>
                    </a:lnTo>
                    <a:lnTo>
                      <a:pt x="73" y="455"/>
                    </a:lnTo>
                    <a:lnTo>
                      <a:pt x="73" y="455"/>
                    </a:lnTo>
                    <a:lnTo>
                      <a:pt x="73" y="454"/>
                    </a:lnTo>
                    <a:lnTo>
                      <a:pt x="75" y="454"/>
                    </a:lnTo>
                    <a:lnTo>
                      <a:pt x="76" y="454"/>
                    </a:lnTo>
                    <a:lnTo>
                      <a:pt x="78" y="454"/>
                    </a:lnTo>
                    <a:lnTo>
                      <a:pt x="78" y="455"/>
                    </a:lnTo>
                    <a:lnTo>
                      <a:pt x="78" y="458"/>
                    </a:lnTo>
                    <a:lnTo>
                      <a:pt x="76" y="463"/>
                    </a:lnTo>
                    <a:lnTo>
                      <a:pt x="75" y="466"/>
                    </a:lnTo>
                    <a:lnTo>
                      <a:pt x="73" y="470"/>
                    </a:lnTo>
                    <a:lnTo>
                      <a:pt x="73" y="478"/>
                    </a:lnTo>
                    <a:lnTo>
                      <a:pt x="75" y="487"/>
                    </a:lnTo>
                    <a:lnTo>
                      <a:pt x="78" y="494"/>
                    </a:lnTo>
                    <a:lnTo>
                      <a:pt x="79" y="491"/>
                    </a:lnTo>
                    <a:lnTo>
                      <a:pt x="81" y="487"/>
                    </a:lnTo>
                    <a:lnTo>
                      <a:pt x="81" y="485"/>
                    </a:lnTo>
                    <a:lnTo>
                      <a:pt x="82" y="482"/>
                    </a:lnTo>
                    <a:lnTo>
                      <a:pt x="82" y="481"/>
                    </a:lnTo>
                    <a:lnTo>
                      <a:pt x="81" y="479"/>
                    </a:lnTo>
                    <a:lnTo>
                      <a:pt x="79" y="478"/>
                    </a:lnTo>
                    <a:lnTo>
                      <a:pt x="76" y="478"/>
                    </a:lnTo>
                    <a:lnTo>
                      <a:pt x="76" y="476"/>
                    </a:lnTo>
                    <a:lnTo>
                      <a:pt x="76" y="475"/>
                    </a:lnTo>
                    <a:lnTo>
                      <a:pt x="78" y="475"/>
                    </a:lnTo>
                    <a:lnTo>
                      <a:pt x="79" y="475"/>
                    </a:lnTo>
                    <a:lnTo>
                      <a:pt x="81" y="475"/>
                    </a:lnTo>
                    <a:lnTo>
                      <a:pt x="85" y="472"/>
                    </a:lnTo>
                    <a:lnTo>
                      <a:pt x="90" y="470"/>
                    </a:lnTo>
                    <a:lnTo>
                      <a:pt x="94" y="467"/>
                    </a:lnTo>
                    <a:lnTo>
                      <a:pt x="99" y="466"/>
                    </a:lnTo>
                    <a:lnTo>
                      <a:pt x="103" y="466"/>
                    </a:lnTo>
                    <a:lnTo>
                      <a:pt x="106" y="466"/>
                    </a:lnTo>
                    <a:lnTo>
                      <a:pt x="109" y="469"/>
                    </a:lnTo>
                    <a:lnTo>
                      <a:pt x="109" y="469"/>
                    </a:lnTo>
                    <a:lnTo>
                      <a:pt x="111" y="469"/>
                    </a:lnTo>
                    <a:lnTo>
                      <a:pt x="112" y="470"/>
                    </a:lnTo>
                    <a:lnTo>
                      <a:pt x="114" y="472"/>
                    </a:lnTo>
                    <a:lnTo>
                      <a:pt x="126" y="484"/>
                    </a:lnTo>
                    <a:lnTo>
                      <a:pt x="138" y="497"/>
                    </a:lnTo>
                    <a:lnTo>
                      <a:pt x="138" y="497"/>
                    </a:lnTo>
                    <a:lnTo>
                      <a:pt x="139" y="497"/>
                    </a:lnTo>
                    <a:lnTo>
                      <a:pt x="141" y="499"/>
                    </a:lnTo>
                    <a:lnTo>
                      <a:pt x="141" y="481"/>
                    </a:lnTo>
                    <a:lnTo>
                      <a:pt x="142" y="463"/>
                    </a:lnTo>
                    <a:lnTo>
                      <a:pt x="147" y="460"/>
                    </a:lnTo>
                    <a:lnTo>
                      <a:pt x="153" y="455"/>
                    </a:lnTo>
                    <a:lnTo>
                      <a:pt x="156" y="451"/>
                    </a:lnTo>
                    <a:lnTo>
                      <a:pt x="159" y="445"/>
                    </a:lnTo>
                    <a:lnTo>
                      <a:pt x="160" y="439"/>
                    </a:lnTo>
                    <a:lnTo>
                      <a:pt x="160" y="439"/>
                    </a:lnTo>
                    <a:lnTo>
                      <a:pt x="160" y="439"/>
                    </a:lnTo>
                    <a:lnTo>
                      <a:pt x="162" y="437"/>
                    </a:lnTo>
                    <a:lnTo>
                      <a:pt x="162" y="437"/>
                    </a:lnTo>
                    <a:lnTo>
                      <a:pt x="162" y="434"/>
                    </a:lnTo>
                    <a:lnTo>
                      <a:pt x="160" y="430"/>
                    </a:lnTo>
                    <a:lnTo>
                      <a:pt x="160" y="427"/>
                    </a:lnTo>
                    <a:lnTo>
                      <a:pt x="162" y="424"/>
                    </a:lnTo>
                    <a:lnTo>
                      <a:pt x="163" y="421"/>
                    </a:lnTo>
                    <a:lnTo>
                      <a:pt x="166" y="419"/>
                    </a:lnTo>
                    <a:lnTo>
                      <a:pt x="169" y="418"/>
                    </a:lnTo>
                    <a:lnTo>
                      <a:pt x="175" y="415"/>
                    </a:lnTo>
                    <a:lnTo>
                      <a:pt x="181" y="412"/>
                    </a:lnTo>
                    <a:lnTo>
                      <a:pt x="184" y="412"/>
                    </a:lnTo>
                    <a:lnTo>
                      <a:pt x="189" y="410"/>
                    </a:lnTo>
                    <a:lnTo>
                      <a:pt x="192" y="410"/>
                    </a:lnTo>
                    <a:lnTo>
                      <a:pt x="195" y="412"/>
                    </a:lnTo>
                    <a:lnTo>
                      <a:pt x="200" y="413"/>
                    </a:lnTo>
                    <a:lnTo>
                      <a:pt x="206" y="413"/>
                    </a:lnTo>
                    <a:lnTo>
                      <a:pt x="212" y="415"/>
                    </a:lnTo>
                    <a:lnTo>
                      <a:pt x="212" y="413"/>
                    </a:lnTo>
                    <a:lnTo>
                      <a:pt x="212" y="413"/>
                    </a:lnTo>
                    <a:lnTo>
                      <a:pt x="215" y="410"/>
                    </a:lnTo>
                    <a:lnTo>
                      <a:pt x="218" y="409"/>
                    </a:lnTo>
                    <a:lnTo>
                      <a:pt x="219" y="407"/>
                    </a:lnTo>
                    <a:lnTo>
                      <a:pt x="222" y="407"/>
                    </a:lnTo>
                    <a:lnTo>
                      <a:pt x="230" y="410"/>
                    </a:lnTo>
                    <a:lnTo>
                      <a:pt x="236" y="415"/>
                    </a:lnTo>
                    <a:lnTo>
                      <a:pt x="243" y="418"/>
                    </a:lnTo>
                    <a:lnTo>
                      <a:pt x="252" y="416"/>
                    </a:lnTo>
                    <a:lnTo>
                      <a:pt x="252" y="416"/>
                    </a:lnTo>
                    <a:lnTo>
                      <a:pt x="252" y="415"/>
                    </a:lnTo>
                    <a:lnTo>
                      <a:pt x="261" y="421"/>
                    </a:lnTo>
                    <a:lnTo>
                      <a:pt x="267" y="430"/>
                    </a:lnTo>
                    <a:lnTo>
                      <a:pt x="275" y="439"/>
                    </a:lnTo>
                    <a:lnTo>
                      <a:pt x="282" y="445"/>
                    </a:lnTo>
                    <a:lnTo>
                      <a:pt x="285" y="446"/>
                    </a:lnTo>
                    <a:lnTo>
                      <a:pt x="288" y="445"/>
                    </a:lnTo>
                    <a:lnTo>
                      <a:pt x="291" y="443"/>
                    </a:lnTo>
                    <a:lnTo>
                      <a:pt x="296" y="442"/>
                    </a:lnTo>
                    <a:lnTo>
                      <a:pt x="300" y="442"/>
                    </a:lnTo>
                    <a:lnTo>
                      <a:pt x="303" y="440"/>
                    </a:lnTo>
                    <a:lnTo>
                      <a:pt x="308" y="439"/>
                    </a:lnTo>
                    <a:lnTo>
                      <a:pt x="311" y="437"/>
                    </a:lnTo>
                    <a:lnTo>
                      <a:pt x="314" y="436"/>
                    </a:lnTo>
                    <a:lnTo>
                      <a:pt x="317" y="433"/>
                    </a:lnTo>
                    <a:lnTo>
                      <a:pt x="321" y="433"/>
                    </a:lnTo>
                    <a:lnTo>
                      <a:pt x="323" y="434"/>
                    </a:lnTo>
                    <a:lnTo>
                      <a:pt x="326" y="434"/>
                    </a:lnTo>
                    <a:lnTo>
                      <a:pt x="329" y="436"/>
                    </a:lnTo>
                    <a:lnTo>
                      <a:pt x="330" y="437"/>
                    </a:lnTo>
                    <a:lnTo>
                      <a:pt x="332" y="439"/>
                    </a:lnTo>
                    <a:lnTo>
                      <a:pt x="335" y="440"/>
                    </a:lnTo>
                    <a:lnTo>
                      <a:pt x="339" y="442"/>
                    </a:lnTo>
                    <a:lnTo>
                      <a:pt x="342" y="443"/>
                    </a:lnTo>
                    <a:lnTo>
                      <a:pt x="345" y="443"/>
                    </a:lnTo>
                    <a:lnTo>
                      <a:pt x="348" y="445"/>
                    </a:lnTo>
                    <a:lnTo>
                      <a:pt x="350" y="448"/>
                    </a:lnTo>
                    <a:lnTo>
                      <a:pt x="353" y="451"/>
                    </a:lnTo>
                    <a:lnTo>
                      <a:pt x="357" y="452"/>
                    </a:lnTo>
                    <a:lnTo>
                      <a:pt x="371" y="455"/>
                    </a:lnTo>
                    <a:lnTo>
                      <a:pt x="383" y="458"/>
                    </a:lnTo>
                    <a:lnTo>
                      <a:pt x="395" y="455"/>
                    </a:lnTo>
                    <a:lnTo>
                      <a:pt x="398" y="454"/>
                    </a:lnTo>
                    <a:lnTo>
                      <a:pt x="399" y="452"/>
                    </a:lnTo>
                    <a:lnTo>
                      <a:pt x="402" y="449"/>
                    </a:lnTo>
                    <a:lnTo>
                      <a:pt x="402" y="448"/>
                    </a:lnTo>
                    <a:lnTo>
                      <a:pt x="402" y="445"/>
                    </a:lnTo>
                    <a:lnTo>
                      <a:pt x="404" y="443"/>
                    </a:lnTo>
                    <a:lnTo>
                      <a:pt x="405" y="442"/>
                    </a:lnTo>
                    <a:lnTo>
                      <a:pt x="407" y="442"/>
                    </a:lnTo>
                    <a:lnTo>
                      <a:pt x="408" y="440"/>
                    </a:lnTo>
                    <a:lnTo>
                      <a:pt x="408" y="439"/>
                    </a:lnTo>
                    <a:lnTo>
                      <a:pt x="410" y="439"/>
                    </a:lnTo>
                    <a:lnTo>
                      <a:pt x="407" y="442"/>
                    </a:lnTo>
                    <a:close/>
                  </a:path>
                </a:pathLst>
              </a:custGeom>
              <a:solidFill>
                <a:srgbClr val="ACD9E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7" name="Freeform 90"/>
              <p:cNvSpPr>
                <a:spLocks/>
              </p:cNvSpPr>
              <p:nvPr/>
            </p:nvSpPr>
            <p:spPr bwMode="gray">
              <a:xfrm>
                <a:off x="3620" y="2200"/>
                <a:ext cx="288" cy="459"/>
              </a:xfrm>
              <a:custGeom>
                <a:avLst/>
                <a:gdLst>
                  <a:gd name="T0" fmla="*/ 185 w 311"/>
                  <a:gd name="T1" fmla="*/ 184 h 496"/>
                  <a:gd name="T2" fmla="*/ 189 w 311"/>
                  <a:gd name="T3" fmla="*/ 161 h 496"/>
                  <a:gd name="T4" fmla="*/ 215 w 311"/>
                  <a:gd name="T5" fmla="*/ 127 h 496"/>
                  <a:gd name="T6" fmla="*/ 231 w 311"/>
                  <a:gd name="T7" fmla="*/ 85 h 496"/>
                  <a:gd name="T8" fmla="*/ 258 w 311"/>
                  <a:gd name="T9" fmla="*/ 74 h 496"/>
                  <a:gd name="T10" fmla="*/ 264 w 311"/>
                  <a:gd name="T11" fmla="*/ 57 h 496"/>
                  <a:gd name="T12" fmla="*/ 252 w 311"/>
                  <a:gd name="T13" fmla="*/ 36 h 496"/>
                  <a:gd name="T14" fmla="*/ 243 w 311"/>
                  <a:gd name="T15" fmla="*/ 35 h 496"/>
                  <a:gd name="T16" fmla="*/ 243 w 311"/>
                  <a:gd name="T17" fmla="*/ 8 h 496"/>
                  <a:gd name="T18" fmla="*/ 266 w 311"/>
                  <a:gd name="T19" fmla="*/ 15 h 496"/>
                  <a:gd name="T20" fmla="*/ 293 w 311"/>
                  <a:gd name="T21" fmla="*/ 59 h 496"/>
                  <a:gd name="T22" fmla="*/ 290 w 311"/>
                  <a:gd name="T23" fmla="*/ 62 h 496"/>
                  <a:gd name="T24" fmla="*/ 282 w 311"/>
                  <a:gd name="T25" fmla="*/ 82 h 496"/>
                  <a:gd name="T26" fmla="*/ 293 w 311"/>
                  <a:gd name="T27" fmla="*/ 107 h 496"/>
                  <a:gd name="T28" fmla="*/ 311 w 311"/>
                  <a:gd name="T29" fmla="*/ 152 h 496"/>
                  <a:gd name="T30" fmla="*/ 291 w 311"/>
                  <a:gd name="T31" fmla="*/ 157 h 496"/>
                  <a:gd name="T32" fmla="*/ 234 w 311"/>
                  <a:gd name="T33" fmla="*/ 163 h 496"/>
                  <a:gd name="T34" fmla="*/ 239 w 311"/>
                  <a:gd name="T35" fmla="*/ 187 h 496"/>
                  <a:gd name="T36" fmla="*/ 269 w 311"/>
                  <a:gd name="T37" fmla="*/ 206 h 496"/>
                  <a:gd name="T38" fmla="*/ 287 w 311"/>
                  <a:gd name="T39" fmla="*/ 223 h 496"/>
                  <a:gd name="T40" fmla="*/ 291 w 311"/>
                  <a:gd name="T41" fmla="*/ 265 h 496"/>
                  <a:gd name="T42" fmla="*/ 276 w 311"/>
                  <a:gd name="T43" fmla="*/ 287 h 496"/>
                  <a:gd name="T44" fmla="*/ 264 w 311"/>
                  <a:gd name="T45" fmla="*/ 319 h 496"/>
                  <a:gd name="T46" fmla="*/ 266 w 311"/>
                  <a:gd name="T47" fmla="*/ 330 h 496"/>
                  <a:gd name="T48" fmla="*/ 263 w 311"/>
                  <a:gd name="T49" fmla="*/ 348 h 496"/>
                  <a:gd name="T50" fmla="*/ 272 w 311"/>
                  <a:gd name="T51" fmla="*/ 366 h 496"/>
                  <a:gd name="T52" fmla="*/ 278 w 311"/>
                  <a:gd name="T53" fmla="*/ 390 h 496"/>
                  <a:gd name="T54" fmla="*/ 297 w 311"/>
                  <a:gd name="T55" fmla="*/ 424 h 496"/>
                  <a:gd name="T56" fmla="*/ 302 w 311"/>
                  <a:gd name="T57" fmla="*/ 475 h 496"/>
                  <a:gd name="T58" fmla="*/ 293 w 311"/>
                  <a:gd name="T59" fmla="*/ 495 h 496"/>
                  <a:gd name="T60" fmla="*/ 236 w 311"/>
                  <a:gd name="T61" fmla="*/ 475 h 496"/>
                  <a:gd name="T62" fmla="*/ 149 w 311"/>
                  <a:gd name="T63" fmla="*/ 469 h 496"/>
                  <a:gd name="T64" fmla="*/ 123 w 311"/>
                  <a:gd name="T65" fmla="*/ 475 h 496"/>
                  <a:gd name="T66" fmla="*/ 52 w 311"/>
                  <a:gd name="T67" fmla="*/ 471 h 496"/>
                  <a:gd name="T68" fmla="*/ 55 w 311"/>
                  <a:gd name="T69" fmla="*/ 427 h 496"/>
                  <a:gd name="T70" fmla="*/ 45 w 311"/>
                  <a:gd name="T71" fmla="*/ 409 h 496"/>
                  <a:gd name="T72" fmla="*/ 52 w 311"/>
                  <a:gd name="T73" fmla="*/ 387 h 496"/>
                  <a:gd name="T74" fmla="*/ 39 w 311"/>
                  <a:gd name="T75" fmla="*/ 391 h 496"/>
                  <a:gd name="T76" fmla="*/ 28 w 311"/>
                  <a:gd name="T77" fmla="*/ 390 h 496"/>
                  <a:gd name="T78" fmla="*/ 19 w 311"/>
                  <a:gd name="T79" fmla="*/ 388 h 496"/>
                  <a:gd name="T80" fmla="*/ 9 w 311"/>
                  <a:gd name="T81" fmla="*/ 361 h 496"/>
                  <a:gd name="T82" fmla="*/ 0 w 311"/>
                  <a:gd name="T83" fmla="*/ 367 h 496"/>
                  <a:gd name="T84" fmla="*/ 4 w 311"/>
                  <a:gd name="T85" fmla="*/ 352 h 496"/>
                  <a:gd name="T86" fmla="*/ 15 w 311"/>
                  <a:gd name="T87" fmla="*/ 324 h 496"/>
                  <a:gd name="T88" fmla="*/ 16 w 311"/>
                  <a:gd name="T89" fmla="*/ 315 h 496"/>
                  <a:gd name="T90" fmla="*/ 18 w 311"/>
                  <a:gd name="T91" fmla="*/ 306 h 496"/>
                  <a:gd name="T92" fmla="*/ 58 w 311"/>
                  <a:gd name="T93" fmla="*/ 272 h 496"/>
                  <a:gd name="T94" fmla="*/ 81 w 311"/>
                  <a:gd name="T95" fmla="*/ 263 h 496"/>
                  <a:gd name="T96" fmla="*/ 87 w 311"/>
                  <a:gd name="T97" fmla="*/ 263 h 496"/>
                  <a:gd name="T98" fmla="*/ 110 w 311"/>
                  <a:gd name="T99" fmla="*/ 269 h 496"/>
                  <a:gd name="T100" fmla="*/ 123 w 311"/>
                  <a:gd name="T101" fmla="*/ 289 h 496"/>
                  <a:gd name="T102" fmla="*/ 132 w 311"/>
                  <a:gd name="T103" fmla="*/ 266 h 496"/>
                  <a:gd name="T104" fmla="*/ 144 w 311"/>
                  <a:gd name="T105" fmla="*/ 259 h 496"/>
                  <a:gd name="T106" fmla="*/ 155 w 311"/>
                  <a:gd name="T107" fmla="*/ 232 h 496"/>
                  <a:gd name="T108" fmla="*/ 161 w 311"/>
                  <a:gd name="T109" fmla="*/ 214 h 496"/>
                  <a:gd name="T110" fmla="*/ 167 w 311"/>
                  <a:gd name="T111" fmla="*/ 193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1" h="496">
                    <a:moveTo>
                      <a:pt x="173" y="190"/>
                    </a:moveTo>
                    <a:lnTo>
                      <a:pt x="171" y="190"/>
                    </a:lnTo>
                    <a:lnTo>
                      <a:pt x="170" y="188"/>
                    </a:lnTo>
                    <a:lnTo>
                      <a:pt x="174" y="188"/>
                    </a:lnTo>
                    <a:lnTo>
                      <a:pt x="179" y="188"/>
                    </a:lnTo>
                    <a:lnTo>
                      <a:pt x="182" y="187"/>
                    </a:lnTo>
                    <a:lnTo>
                      <a:pt x="185" y="184"/>
                    </a:lnTo>
                    <a:lnTo>
                      <a:pt x="188" y="179"/>
                    </a:lnTo>
                    <a:lnTo>
                      <a:pt x="188" y="176"/>
                    </a:lnTo>
                    <a:lnTo>
                      <a:pt x="188" y="172"/>
                    </a:lnTo>
                    <a:lnTo>
                      <a:pt x="188" y="169"/>
                    </a:lnTo>
                    <a:lnTo>
                      <a:pt x="188" y="166"/>
                    </a:lnTo>
                    <a:lnTo>
                      <a:pt x="189" y="163"/>
                    </a:lnTo>
                    <a:lnTo>
                      <a:pt x="189" y="161"/>
                    </a:lnTo>
                    <a:lnTo>
                      <a:pt x="197" y="151"/>
                    </a:lnTo>
                    <a:lnTo>
                      <a:pt x="201" y="140"/>
                    </a:lnTo>
                    <a:lnTo>
                      <a:pt x="209" y="131"/>
                    </a:lnTo>
                    <a:lnTo>
                      <a:pt x="210" y="130"/>
                    </a:lnTo>
                    <a:lnTo>
                      <a:pt x="213" y="128"/>
                    </a:lnTo>
                    <a:lnTo>
                      <a:pt x="215" y="127"/>
                    </a:lnTo>
                    <a:lnTo>
                      <a:pt x="215" y="127"/>
                    </a:lnTo>
                    <a:lnTo>
                      <a:pt x="215" y="115"/>
                    </a:lnTo>
                    <a:lnTo>
                      <a:pt x="218" y="104"/>
                    </a:lnTo>
                    <a:lnTo>
                      <a:pt x="222" y="95"/>
                    </a:lnTo>
                    <a:lnTo>
                      <a:pt x="231" y="89"/>
                    </a:lnTo>
                    <a:lnTo>
                      <a:pt x="231" y="88"/>
                    </a:lnTo>
                    <a:lnTo>
                      <a:pt x="231" y="86"/>
                    </a:lnTo>
                    <a:lnTo>
                      <a:pt x="231" y="85"/>
                    </a:lnTo>
                    <a:lnTo>
                      <a:pt x="233" y="83"/>
                    </a:lnTo>
                    <a:lnTo>
                      <a:pt x="236" y="82"/>
                    </a:lnTo>
                    <a:lnTo>
                      <a:pt x="240" y="80"/>
                    </a:lnTo>
                    <a:lnTo>
                      <a:pt x="245" y="79"/>
                    </a:lnTo>
                    <a:lnTo>
                      <a:pt x="249" y="79"/>
                    </a:lnTo>
                    <a:lnTo>
                      <a:pt x="254" y="77"/>
                    </a:lnTo>
                    <a:lnTo>
                      <a:pt x="258" y="74"/>
                    </a:lnTo>
                    <a:lnTo>
                      <a:pt x="261" y="69"/>
                    </a:lnTo>
                    <a:lnTo>
                      <a:pt x="266" y="66"/>
                    </a:lnTo>
                    <a:lnTo>
                      <a:pt x="266" y="65"/>
                    </a:lnTo>
                    <a:lnTo>
                      <a:pt x="264" y="63"/>
                    </a:lnTo>
                    <a:lnTo>
                      <a:pt x="264" y="62"/>
                    </a:lnTo>
                    <a:lnTo>
                      <a:pt x="263" y="60"/>
                    </a:lnTo>
                    <a:lnTo>
                      <a:pt x="264" y="57"/>
                    </a:lnTo>
                    <a:lnTo>
                      <a:pt x="264" y="53"/>
                    </a:lnTo>
                    <a:lnTo>
                      <a:pt x="264" y="48"/>
                    </a:lnTo>
                    <a:lnTo>
                      <a:pt x="263" y="44"/>
                    </a:lnTo>
                    <a:lnTo>
                      <a:pt x="261" y="41"/>
                    </a:lnTo>
                    <a:lnTo>
                      <a:pt x="258" y="38"/>
                    </a:lnTo>
                    <a:lnTo>
                      <a:pt x="257" y="36"/>
                    </a:lnTo>
                    <a:lnTo>
                      <a:pt x="252" y="36"/>
                    </a:lnTo>
                    <a:lnTo>
                      <a:pt x="249" y="38"/>
                    </a:lnTo>
                    <a:lnTo>
                      <a:pt x="246" y="38"/>
                    </a:lnTo>
                    <a:lnTo>
                      <a:pt x="245" y="38"/>
                    </a:lnTo>
                    <a:lnTo>
                      <a:pt x="245" y="39"/>
                    </a:lnTo>
                    <a:lnTo>
                      <a:pt x="245" y="41"/>
                    </a:lnTo>
                    <a:lnTo>
                      <a:pt x="245" y="38"/>
                    </a:lnTo>
                    <a:lnTo>
                      <a:pt x="243" y="35"/>
                    </a:lnTo>
                    <a:lnTo>
                      <a:pt x="242" y="33"/>
                    </a:lnTo>
                    <a:lnTo>
                      <a:pt x="243" y="30"/>
                    </a:lnTo>
                    <a:lnTo>
                      <a:pt x="245" y="27"/>
                    </a:lnTo>
                    <a:lnTo>
                      <a:pt x="245" y="24"/>
                    </a:lnTo>
                    <a:lnTo>
                      <a:pt x="245" y="23"/>
                    </a:lnTo>
                    <a:lnTo>
                      <a:pt x="243" y="15"/>
                    </a:lnTo>
                    <a:lnTo>
                      <a:pt x="243" y="8"/>
                    </a:lnTo>
                    <a:lnTo>
                      <a:pt x="242" y="0"/>
                    </a:lnTo>
                    <a:lnTo>
                      <a:pt x="249" y="2"/>
                    </a:lnTo>
                    <a:lnTo>
                      <a:pt x="255" y="3"/>
                    </a:lnTo>
                    <a:lnTo>
                      <a:pt x="260" y="6"/>
                    </a:lnTo>
                    <a:lnTo>
                      <a:pt x="263" y="9"/>
                    </a:lnTo>
                    <a:lnTo>
                      <a:pt x="264" y="12"/>
                    </a:lnTo>
                    <a:lnTo>
                      <a:pt x="266" y="15"/>
                    </a:lnTo>
                    <a:lnTo>
                      <a:pt x="266" y="18"/>
                    </a:lnTo>
                    <a:lnTo>
                      <a:pt x="266" y="21"/>
                    </a:lnTo>
                    <a:lnTo>
                      <a:pt x="275" y="36"/>
                    </a:lnTo>
                    <a:lnTo>
                      <a:pt x="284" y="51"/>
                    </a:lnTo>
                    <a:lnTo>
                      <a:pt x="288" y="56"/>
                    </a:lnTo>
                    <a:lnTo>
                      <a:pt x="291" y="59"/>
                    </a:lnTo>
                    <a:lnTo>
                      <a:pt x="293" y="59"/>
                    </a:lnTo>
                    <a:lnTo>
                      <a:pt x="293" y="59"/>
                    </a:lnTo>
                    <a:lnTo>
                      <a:pt x="294" y="59"/>
                    </a:lnTo>
                    <a:lnTo>
                      <a:pt x="296" y="57"/>
                    </a:lnTo>
                    <a:lnTo>
                      <a:pt x="294" y="57"/>
                    </a:lnTo>
                    <a:lnTo>
                      <a:pt x="293" y="57"/>
                    </a:lnTo>
                    <a:lnTo>
                      <a:pt x="291" y="59"/>
                    </a:lnTo>
                    <a:lnTo>
                      <a:pt x="290" y="62"/>
                    </a:lnTo>
                    <a:lnTo>
                      <a:pt x="287" y="65"/>
                    </a:lnTo>
                    <a:lnTo>
                      <a:pt x="285" y="68"/>
                    </a:lnTo>
                    <a:lnTo>
                      <a:pt x="284" y="72"/>
                    </a:lnTo>
                    <a:lnTo>
                      <a:pt x="284" y="77"/>
                    </a:lnTo>
                    <a:lnTo>
                      <a:pt x="284" y="79"/>
                    </a:lnTo>
                    <a:lnTo>
                      <a:pt x="282" y="80"/>
                    </a:lnTo>
                    <a:lnTo>
                      <a:pt x="282" y="82"/>
                    </a:lnTo>
                    <a:lnTo>
                      <a:pt x="281" y="86"/>
                    </a:lnTo>
                    <a:lnTo>
                      <a:pt x="282" y="91"/>
                    </a:lnTo>
                    <a:lnTo>
                      <a:pt x="284" y="95"/>
                    </a:lnTo>
                    <a:lnTo>
                      <a:pt x="287" y="98"/>
                    </a:lnTo>
                    <a:lnTo>
                      <a:pt x="290" y="100"/>
                    </a:lnTo>
                    <a:lnTo>
                      <a:pt x="291" y="104"/>
                    </a:lnTo>
                    <a:lnTo>
                      <a:pt x="293" y="107"/>
                    </a:lnTo>
                    <a:lnTo>
                      <a:pt x="294" y="112"/>
                    </a:lnTo>
                    <a:lnTo>
                      <a:pt x="294" y="116"/>
                    </a:lnTo>
                    <a:lnTo>
                      <a:pt x="297" y="119"/>
                    </a:lnTo>
                    <a:lnTo>
                      <a:pt x="299" y="119"/>
                    </a:lnTo>
                    <a:lnTo>
                      <a:pt x="299" y="119"/>
                    </a:lnTo>
                    <a:lnTo>
                      <a:pt x="302" y="137"/>
                    </a:lnTo>
                    <a:lnTo>
                      <a:pt x="311" y="152"/>
                    </a:lnTo>
                    <a:lnTo>
                      <a:pt x="308" y="152"/>
                    </a:lnTo>
                    <a:lnTo>
                      <a:pt x="305" y="154"/>
                    </a:lnTo>
                    <a:lnTo>
                      <a:pt x="302" y="155"/>
                    </a:lnTo>
                    <a:lnTo>
                      <a:pt x="299" y="155"/>
                    </a:lnTo>
                    <a:lnTo>
                      <a:pt x="296" y="157"/>
                    </a:lnTo>
                    <a:lnTo>
                      <a:pt x="293" y="155"/>
                    </a:lnTo>
                    <a:lnTo>
                      <a:pt x="291" y="157"/>
                    </a:lnTo>
                    <a:lnTo>
                      <a:pt x="290" y="158"/>
                    </a:lnTo>
                    <a:lnTo>
                      <a:pt x="288" y="158"/>
                    </a:lnTo>
                    <a:lnTo>
                      <a:pt x="287" y="160"/>
                    </a:lnTo>
                    <a:lnTo>
                      <a:pt x="269" y="158"/>
                    </a:lnTo>
                    <a:lnTo>
                      <a:pt x="252" y="158"/>
                    </a:lnTo>
                    <a:lnTo>
                      <a:pt x="236" y="161"/>
                    </a:lnTo>
                    <a:lnTo>
                      <a:pt x="234" y="163"/>
                    </a:lnTo>
                    <a:lnTo>
                      <a:pt x="233" y="164"/>
                    </a:lnTo>
                    <a:lnTo>
                      <a:pt x="233" y="167"/>
                    </a:lnTo>
                    <a:lnTo>
                      <a:pt x="233" y="170"/>
                    </a:lnTo>
                    <a:lnTo>
                      <a:pt x="233" y="173"/>
                    </a:lnTo>
                    <a:lnTo>
                      <a:pt x="233" y="176"/>
                    </a:lnTo>
                    <a:lnTo>
                      <a:pt x="234" y="182"/>
                    </a:lnTo>
                    <a:lnTo>
                      <a:pt x="239" y="187"/>
                    </a:lnTo>
                    <a:lnTo>
                      <a:pt x="242" y="191"/>
                    </a:lnTo>
                    <a:lnTo>
                      <a:pt x="246" y="194"/>
                    </a:lnTo>
                    <a:lnTo>
                      <a:pt x="252" y="199"/>
                    </a:lnTo>
                    <a:lnTo>
                      <a:pt x="257" y="202"/>
                    </a:lnTo>
                    <a:lnTo>
                      <a:pt x="263" y="203"/>
                    </a:lnTo>
                    <a:lnTo>
                      <a:pt x="269" y="206"/>
                    </a:lnTo>
                    <a:lnTo>
                      <a:pt x="269" y="206"/>
                    </a:lnTo>
                    <a:lnTo>
                      <a:pt x="270" y="209"/>
                    </a:lnTo>
                    <a:lnTo>
                      <a:pt x="270" y="211"/>
                    </a:lnTo>
                    <a:lnTo>
                      <a:pt x="275" y="211"/>
                    </a:lnTo>
                    <a:lnTo>
                      <a:pt x="278" y="212"/>
                    </a:lnTo>
                    <a:lnTo>
                      <a:pt x="281" y="215"/>
                    </a:lnTo>
                    <a:lnTo>
                      <a:pt x="285" y="218"/>
                    </a:lnTo>
                    <a:lnTo>
                      <a:pt x="287" y="223"/>
                    </a:lnTo>
                    <a:lnTo>
                      <a:pt x="290" y="229"/>
                    </a:lnTo>
                    <a:lnTo>
                      <a:pt x="293" y="233"/>
                    </a:lnTo>
                    <a:lnTo>
                      <a:pt x="294" y="238"/>
                    </a:lnTo>
                    <a:lnTo>
                      <a:pt x="297" y="250"/>
                    </a:lnTo>
                    <a:lnTo>
                      <a:pt x="294" y="263"/>
                    </a:lnTo>
                    <a:lnTo>
                      <a:pt x="293" y="265"/>
                    </a:lnTo>
                    <a:lnTo>
                      <a:pt x="291" y="265"/>
                    </a:lnTo>
                    <a:lnTo>
                      <a:pt x="291" y="266"/>
                    </a:lnTo>
                    <a:lnTo>
                      <a:pt x="290" y="269"/>
                    </a:lnTo>
                    <a:lnTo>
                      <a:pt x="288" y="271"/>
                    </a:lnTo>
                    <a:lnTo>
                      <a:pt x="287" y="272"/>
                    </a:lnTo>
                    <a:lnTo>
                      <a:pt x="284" y="277"/>
                    </a:lnTo>
                    <a:lnTo>
                      <a:pt x="281" y="281"/>
                    </a:lnTo>
                    <a:lnTo>
                      <a:pt x="276" y="287"/>
                    </a:lnTo>
                    <a:lnTo>
                      <a:pt x="273" y="295"/>
                    </a:lnTo>
                    <a:lnTo>
                      <a:pt x="269" y="303"/>
                    </a:lnTo>
                    <a:lnTo>
                      <a:pt x="267" y="306"/>
                    </a:lnTo>
                    <a:lnTo>
                      <a:pt x="267" y="309"/>
                    </a:lnTo>
                    <a:lnTo>
                      <a:pt x="267" y="313"/>
                    </a:lnTo>
                    <a:lnTo>
                      <a:pt x="266" y="316"/>
                    </a:lnTo>
                    <a:lnTo>
                      <a:pt x="264" y="319"/>
                    </a:lnTo>
                    <a:lnTo>
                      <a:pt x="261" y="321"/>
                    </a:lnTo>
                    <a:lnTo>
                      <a:pt x="258" y="322"/>
                    </a:lnTo>
                    <a:lnTo>
                      <a:pt x="255" y="322"/>
                    </a:lnTo>
                    <a:lnTo>
                      <a:pt x="258" y="324"/>
                    </a:lnTo>
                    <a:lnTo>
                      <a:pt x="261" y="325"/>
                    </a:lnTo>
                    <a:lnTo>
                      <a:pt x="264" y="328"/>
                    </a:lnTo>
                    <a:lnTo>
                      <a:pt x="266" y="330"/>
                    </a:lnTo>
                    <a:lnTo>
                      <a:pt x="267" y="334"/>
                    </a:lnTo>
                    <a:lnTo>
                      <a:pt x="267" y="339"/>
                    </a:lnTo>
                    <a:lnTo>
                      <a:pt x="264" y="342"/>
                    </a:lnTo>
                    <a:lnTo>
                      <a:pt x="261" y="343"/>
                    </a:lnTo>
                    <a:lnTo>
                      <a:pt x="257" y="345"/>
                    </a:lnTo>
                    <a:lnTo>
                      <a:pt x="260" y="345"/>
                    </a:lnTo>
                    <a:lnTo>
                      <a:pt x="263" y="348"/>
                    </a:lnTo>
                    <a:lnTo>
                      <a:pt x="264" y="349"/>
                    </a:lnTo>
                    <a:lnTo>
                      <a:pt x="264" y="352"/>
                    </a:lnTo>
                    <a:lnTo>
                      <a:pt x="264" y="355"/>
                    </a:lnTo>
                    <a:lnTo>
                      <a:pt x="264" y="358"/>
                    </a:lnTo>
                    <a:lnTo>
                      <a:pt x="264" y="360"/>
                    </a:lnTo>
                    <a:lnTo>
                      <a:pt x="266" y="361"/>
                    </a:lnTo>
                    <a:lnTo>
                      <a:pt x="272" y="366"/>
                    </a:lnTo>
                    <a:lnTo>
                      <a:pt x="276" y="370"/>
                    </a:lnTo>
                    <a:lnTo>
                      <a:pt x="279" y="373"/>
                    </a:lnTo>
                    <a:lnTo>
                      <a:pt x="282" y="379"/>
                    </a:lnTo>
                    <a:lnTo>
                      <a:pt x="282" y="382"/>
                    </a:lnTo>
                    <a:lnTo>
                      <a:pt x="281" y="385"/>
                    </a:lnTo>
                    <a:lnTo>
                      <a:pt x="279" y="388"/>
                    </a:lnTo>
                    <a:lnTo>
                      <a:pt x="278" y="390"/>
                    </a:lnTo>
                    <a:lnTo>
                      <a:pt x="273" y="390"/>
                    </a:lnTo>
                    <a:lnTo>
                      <a:pt x="269" y="388"/>
                    </a:lnTo>
                    <a:lnTo>
                      <a:pt x="269" y="390"/>
                    </a:lnTo>
                    <a:lnTo>
                      <a:pt x="270" y="393"/>
                    </a:lnTo>
                    <a:lnTo>
                      <a:pt x="279" y="403"/>
                    </a:lnTo>
                    <a:lnTo>
                      <a:pt x="288" y="414"/>
                    </a:lnTo>
                    <a:lnTo>
                      <a:pt x="297" y="424"/>
                    </a:lnTo>
                    <a:lnTo>
                      <a:pt x="297" y="426"/>
                    </a:lnTo>
                    <a:lnTo>
                      <a:pt x="301" y="427"/>
                    </a:lnTo>
                    <a:lnTo>
                      <a:pt x="302" y="427"/>
                    </a:lnTo>
                    <a:lnTo>
                      <a:pt x="304" y="429"/>
                    </a:lnTo>
                    <a:lnTo>
                      <a:pt x="305" y="432"/>
                    </a:lnTo>
                    <a:lnTo>
                      <a:pt x="307" y="453"/>
                    </a:lnTo>
                    <a:lnTo>
                      <a:pt x="302" y="475"/>
                    </a:lnTo>
                    <a:lnTo>
                      <a:pt x="301" y="486"/>
                    </a:lnTo>
                    <a:lnTo>
                      <a:pt x="296" y="496"/>
                    </a:lnTo>
                    <a:lnTo>
                      <a:pt x="296" y="496"/>
                    </a:lnTo>
                    <a:lnTo>
                      <a:pt x="296" y="495"/>
                    </a:lnTo>
                    <a:lnTo>
                      <a:pt x="296" y="493"/>
                    </a:lnTo>
                    <a:lnTo>
                      <a:pt x="294" y="493"/>
                    </a:lnTo>
                    <a:lnTo>
                      <a:pt x="293" y="495"/>
                    </a:lnTo>
                    <a:lnTo>
                      <a:pt x="293" y="495"/>
                    </a:lnTo>
                    <a:lnTo>
                      <a:pt x="291" y="495"/>
                    </a:lnTo>
                    <a:lnTo>
                      <a:pt x="275" y="483"/>
                    </a:lnTo>
                    <a:lnTo>
                      <a:pt x="255" y="475"/>
                    </a:lnTo>
                    <a:lnTo>
                      <a:pt x="234" y="475"/>
                    </a:lnTo>
                    <a:lnTo>
                      <a:pt x="236" y="475"/>
                    </a:lnTo>
                    <a:lnTo>
                      <a:pt x="236" y="475"/>
                    </a:lnTo>
                    <a:lnTo>
                      <a:pt x="228" y="475"/>
                    </a:lnTo>
                    <a:lnTo>
                      <a:pt x="219" y="477"/>
                    </a:lnTo>
                    <a:lnTo>
                      <a:pt x="212" y="478"/>
                    </a:lnTo>
                    <a:lnTo>
                      <a:pt x="204" y="477"/>
                    </a:lnTo>
                    <a:lnTo>
                      <a:pt x="200" y="471"/>
                    </a:lnTo>
                    <a:lnTo>
                      <a:pt x="174" y="471"/>
                    </a:lnTo>
                    <a:lnTo>
                      <a:pt x="149" y="469"/>
                    </a:lnTo>
                    <a:lnTo>
                      <a:pt x="125" y="471"/>
                    </a:lnTo>
                    <a:lnTo>
                      <a:pt x="125" y="471"/>
                    </a:lnTo>
                    <a:lnTo>
                      <a:pt x="125" y="469"/>
                    </a:lnTo>
                    <a:lnTo>
                      <a:pt x="123" y="471"/>
                    </a:lnTo>
                    <a:lnTo>
                      <a:pt x="123" y="472"/>
                    </a:lnTo>
                    <a:lnTo>
                      <a:pt x="123" y="474"/>
                    </a:lnTo>
                    <a:lnTo>
                      <a:pt x="123" y="475"/>
                    </a:lnTo>
                    <a:lnTo>
                      <a:pt x="122" y="475"/>
                    </a:lnTo>
                    <a:lnTo>
                      <a:pt x="122" y="475"/>
                    </a:lnTo>
                    <a:lnTo>
                      <a:pt x="120" y="475"/>
                    </a:lnTo>
                    <a:lnTo>
                      <a:pt x="119" y="475"/>
                    </a:lnTo>
                    <a:lnTo>
                      <a:pt x="119" y="477"/>
                    </a:lnTo>
                    <a:lnTo>
                      <a:pt x="86" y="475"/>
                    </a:lnTo>
                    <a:lnTo>
                      <a:pt x="52" y="471"/>
                    </a:lnTo>
                    <a:lnTo>
                      <a:pt x="55" y="454"/>
                    </a:lnTo>
                    <a:lnTo>
                      <a:pt x="61" y="439"/>
                    </a:lnTo>
                    <a:lnTo>
                      <a:pt x="61" y="436"/>
                    </a:lnTo>
                    <a:lnTo>
                      <a:pt x="60" y="435"/>
                    </a:lnTo>
                    <a:lnTo>
                      <a:pt x="58" y="432"/>
                    </a:lnTo>
                    <a:lnTo>
                      <a:pt x="57" y="430"/>
                    </a:lnTo>
                    <a:lnTo>
                      <a:pt x="55" y="427"/>
                    </a:lnTo>
                    <a:lnTo>
                      <a:pt x="57" y="423"/>
                    </a:lnTo>
                    <a:lnTo>
                      <a:pt x="57" y="420"/>
                    </a:lnTo>
                    <a:lnTo>
                      <a:pt x="55" y="415"/>
                    </a:lnTo>
                    <a:lnTo>
                      <a:pt x="54" y="414"/>
                    </a:lnTo>
                    <a:lnTo>
                      <a:pt x="51" y="412"/>
                    </a:lnTo>
                    <a:lnTo>
                      <a:pt x="48" y="411"/>
                    </a:lnTo>
                    <a:lnTo>
                      <a:pt x="45" y="409"/>
                    </a:lnTo>
                    <a:lnTo>
                      <a:pt x="43" y="406"/>
                    </a:lnTo>
                    <a:lnTo>
                      <a:pt x="45" y="403"/>
                    </a:lnTo>
                    <a:lnTo>
                      <a:pt x="46" y="400"/>
                    </a:lnTo>
                    <a:lnTo>
                      <a:pt x="48" y="397"/>
                    </a:lnTo>
                    <a:lnTo>
                      <a:pt x="49" y="394"/>
                    </a:lnTo>
                    <a:lnTo>
                      <a:pt x="51" y="390"/>
                    </a:lnTo>
                    <a:lnTo>
                      <a:pt x="52" y="387"/>
                    </a:lnTo>
                    <a:lnTo>
                      <a:pt x="55" y="384"/>
                    </a:lnTo>
                    <a:lnTo>
                      <a:pt x="54" y="385"/>
                    </a:lnTo>
                    <a:lnTo>
                      <a:pt x="51" y="387"/>
                    </a:lnTo>
                    <a:lnTo>
                      <a:pt x="48" y="388"/>
                    </a:lnTo>
                    <a:lnTo>
                      <a:pt x="45" y="388"/>
                    </a:lnTo>
                    <a:lnTo>
                      <a:pt x="42" y="390"/>
                    </a:lnTo>
                    <a:lnTo>
                      <a:pt x="39" y="391"/>
                    </a:lnTo>
                    <a:lnTo>
                      <a:pt x="37" y="394"/>
                    </a:lnTo>
                    <a:lnTo>
                      <a:pt x="36" y="396"/>
                    </a:lnTo>
                    <a:lnTo>
                      <a:pt x="34" y="394"/>
                    </a:lnTo>
                    <a:lnTo>
                      <a:pt x="33" y="393"/>
                    </a:lnTo>
                    <a:lnTo>
                      <a:pt x="31" y="391"/>
                    </a:lnTo>
                    <a:lnTo>
                      <a:pt x="30" y="388"/>
                    </a:lnTo>
                    <a:lnTo>
                      <a:pt x="28" y="390"/>
                    </a:lnTo>
                    <a:lnTo>
                      <a:pt x="27" y="390"/>
                    </a:lnTo>
                    <a:lnTo>
                      <a:pt x="25" y="390"/>
                    </a:lnTo>
                    <a:lnTo>
                      <a:pt x="25" y="388"/>
                    </a:lnTo>
                    <a:lnTo>
                      <a:pt x="24" y="387"/>
                    </a:lnTo>
                    <a:lnTo>
                      <a:pt x="22" y="387"/>
                    </a:lnTo>
                    <a:lnTo>
                      <a:pt x="21" y="387"/>
                    </a:lnTo>
                    <a:lnTo>
                      <a:pt x="19" y="388"/>
                    </a:lnTo>
                    <a:lnTo>
                      <a:pt x="19" y="388"/>
                    </a:lnTo>
                    <a:lnTo>
                      <a:pt x="18" y="387"/>
                    </a:lnTo>
                    <a:lnTo>
                      <a:pt x="16" y="378"/>
                    </a:lnTo>
                    <a:lnTo>
                      <a:pt x="15" y="369"/>
                    </a:lnTo>
                    <a:lnTo>
                      <a:pt x="12" y="361"/>
                    </a:lnTo>
                    <a:lnTo>
                      <a:pt x="10" y="360"/>
                    </a:lnTo>
                    <a:lnTo>
                      <a:pt x="9" y="361"/>
                    </a:lnTo>
                    <a:lnTo>
                      <a:pt x="7" y="364"/>
                    </a:lnTo>
                    <a:lnTo>
                      <a:pt x="7" y="367"/>
                    </a:lnTo>
                    <a:lnTo>
                      <a:pt x="6" y="370"/>
                    </a:lnTo>
                    <a:lnTo>
                      <a:pt x="4" y="372"/>
                    </a:lnTo>
                    <a:lnTo>
                      <a:pt x="3" y="372"/>
                    </a:lnTo>
                    <a:lnTo>
                      <a:pt x="3" y="372"/>
                    </a:lnTo>
                    <a:lnTo>
                      <a:pt x="0" y="367"/>
                    </a:lnTo>
                    <a:lnTo>
                      <a:pt x="0" y="363"/>
                    </a:lnTo>
                    <a:lnTo>
                      <a:pt x="1" y="358"/>
                    </a:lnTo>
                    <a:lnTo>
                      <a:pt x="0" y="360"/>
                    </a:lnTo>
                    <a:lnTo>
                      <a:pt x="0" y="358"/>
                    </a:lnTo>
                    <a:lnTo>
                      <a:pt x="1" y="357"/>
                    </a:lnTo>
                    <a:lnTo>
                      <a:pt x="3" y="355"/>
                    </a:lnTo>
                    <a:lnTo>
                      <a:pt x="4" y="352"/>
                    </a:lnTo>
                    <a:lnTo>
                      <a:pt x="7" y="349"/>
                    </a:lnTo>
                    <a:lnTo>
                      <a:pt x="9" y="346"/>
                    </a:lnTo>
                    <a:lnTo>
                      <a:pt x="12" y="342"/>
                    </a:lnTo>
                    <a:lnTo>
                      <a:pt x="13" y="339"/>
                    </a:lnTo>
                    <a:lnTo>
                      <a:pt x="13" y="334"/>
                    </a:lnTo>
                    <a:lnTo>
                      <a:pt x="15" y="328"/>
                    </a:lnTo>
                    <a:lnTo>
                      <a:pt x="15" y="324"/>
                    </a:lnTo>
                    <a:lnTo>
                      <a:pt x="13" y="324"/>
                    </a:lnTo>
                    <a:lnTo>
                      <a:pt x="12" y="324"/>
                    </a:lnTo>
                    <a:lnTo>
                      <a:pt x="12" y="322"/>
                    </a:lnTo>
                    <a:lnTo>
                      <a:pt x="12" y="321"/>
                    </a:lnTo>
                    <a:lnTo>
                      <a:pt x="13" y="319"/>
                    </a:lnTo>
                    <a:lnTo>
                      <a:pt x="15" y="318"/>
                    </a:lnTo>
                    <a:lnTo>
                      <a:pt x="16" y="315"/>
                    </a:lnTo>
                    <a:lnTo>
                      <a:pt x="16" y="313"/>
                    </a:lnTo>
                    <a:lnTo>
                      <a:pt x="16" y="315"/>
                    </a:lnTo>
                    <a:lnTo>
                      <a:pt x="16" y="315"/>
                    </a:lnTo>
                    <a:lnTo>
                      <a:pt x="16" y="312"/>
                    </a:lnTo>
                    <a:lnTo>
                      <a:pt x="16" y="309"/>
                    </a:lnTo>
                    <a:lnTo>
                      <a:pt x="13" y="306"/>
                    </a:lnTo>
                    <a:lnTo>
                      <a:pt x="18" y="306"/>
                    </a:lnTo>
                    <a:lnTo>
                      <a:pt x="21" y="304"/>
                    </a:lnTo>
                    <a:lnTo>
                      <a:pt x="24" y="303"/>
                    </a:lnTo>
                    <a:lnTo>
                      <a:pt x="27" y="300"/>
                    </a:lnTo>
                    <a:lnTo>
                      <a:pt x="36" y="292"/>
                    </a:lnTo>
                    <a:lnTo>
                      <a:pt x="45" y="283"/>
                    </a:lnTo>
                    <a:lnTo>
                      <a:pt x="52" y="275"/>
                    </a:lnTo>
                    <a:lnTo>
                      <a:pt x="58" y="272"/>
                    </a:lnTo>
                    <a:lnTo>
                      <a:pt x="64" y="269"/>
                    </a:lnTo>
                    <a:lnTo>
                      <a:pt x="70" y="265"/>
                    </a:lnTo>
                    <a:lnTo>
                      <a:pt x="73" y="263"/>
                    </a:lnTo>
                    <a:lnTo>
                      <a:pt x="78" y="260"/>
                    </a:lnTo>
                    <a:lnTo>
                      <a:pt x="78" y="262"/>
                    </a:lnTo>
                    <a:lnTo>
                      <a:pt x="80" y="263"/>
                    </a:lnTo>
                    <a:lnTo>
                      <a:pt x="81" y="263"/>
                    </a:lnTo>
                    <a:lnTo>
                      <a:pt x="84" y="265"/>
                    </a:lnTo>
                    <a:lnTo>
                      <a:pt x="84" y="268"/>
                    </a:lnTo>
                    <a:lnTo>
                      <a:pt x="86" y="268"/>
                    </a:lnTo>
                    <a:lnTo>
                      <a:pt x="86" y="268"/>
                    </a:lnTo>
                    <a:lnTo>
                      <a:pt x="87" y="266"/>
                    </a:lnTo>
                    <a:lnTo>
                      <a:pt x="87" y="265"/>
                    </a:lnTo>
                    <a:lnTo>
                      <a:pt x="87" y="263"/>
                    </a:lnTo>
                    <a:lnTo>
                      <a:pt x="90" y="263"/>
                    </a:lnTo>
                    <a:lnTo>
                      <a:pt x="92" y="262"/>
                    </a:lnTo>
                    <a:lnTo>
                      <a:pt x="92" y="259"/>
                    </a:lnTo>
                    <a:lnTo>
                      <a:pt x="93" y="256"/>
                    </a:lnTo>
                    <a:lnTo>
                      <a:pt x="93" y="253"/>
                    </a:lnTo>
                    <a:lnTo>
                      <a:pt x="101" y="262"/>
                    </a:lnTo>
                    <a:lnTo>
                      <a:pt x="110" y="269"/>
                    </a:lnTo>
                    <a:lnTo>
                      <a:pt x="119" y="277"/>
                    </a:lnTo>
                    <a:lnTo>
                      <a:pt x="120" y="280"/>
                    </a:lnTo>
                    <a:lnTo>
                      <a:pt x="120" y="283"/>
                    </a:lnTo>
                    <a:lnTo>
                      <a:pt x="120" y="286"/>
                    </a:lnTo>
                    <a:lnTo>
                      <a:pt x="120" y="289"/>
                    </a:lnTo>
                    <a:lnTo>
                      <a:pt x="122" y="290"/>
                    </a:lnTo>
                    <a:lnTo>
                      <a:pt x="123" y="289"/>
                    </a:lnTo>
                    <a:lnTo>
                      <a:pt x="125" y="284"/>
                    </a:lnTo>
                    <a:lnTo>
                      <a:pt x="126" y="281"/>
                    </a:lnTo>
                    <a:lnTo>
                      <a:pt x="128" y="278"/>
                    </a:lnTo>
                    <a:lnTo>
                      <a:pt x="129" y="275"/>
                    </a:lnTo>
                    <a:lnTo>
                      <a:pt x="131" y="272"/>
                    </a:lnTo>
                    <a:lnTo>
                      <a:pt x="131" y="269"/>
                    </a:lnTo>
                    <a:lnTo>
                      <a:pt x="132" y="266"/>
                    </a:lnTo>
                    <a:lnTo>
                      <a:pt x="135" y="265"/>
                    </a:lnTo>
                    <a:lnTo>
                      <a:pt x="138" y="263"/>
                    </a:lnTo>
                    <a:lnTo>
                      <a:pt x="141" y="263"/>
                    </a:lnTo>
                    <a:lnTo>
                      <a:pt x="144" y="265"/>
                    </a:lnTo>
                    <a:lnTo>
                      <a:pt x="146" y="268"/>
                    </a:lnTo>
                    <a:lnTo>
                      <a:pt x="146" y="263"/>
                    </a:lnTo>
                    <a:lnTo>
                      <a:pt x="144" y="259"/>
                    </a:lnTo>
                    <a:lnTo>
                      <a:pt x="143" y="256"/>
                    </a:lnTo>
                    <a:lnTo>
                      <a:pt x="143" y="251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50" y="239"/>
                    </a:lnTo>
                    <a:lnTo>
                      <a:pt x="155" y="233"/>
                    </a:lnTo>
                    <a:lnTo>
                      <a:pt x="155" y="232"/>
                    </a:lnTo>
                    <a:lnTo>
                      <a:pt x="155" y="230"/>
                    </a:lnTo>
                    <a:lnTo>
                      <a:pt x="155" y="229"/>
                    </a:lnTo>
                    <a:lnTo>
                      <a:pt x="158" y="226"/>
                    </a:lnTo>
                    <a:lnTo>
                      <a:pt x="159" y="223"/>
                    </a:lnTo>
                    <a:lnTo>
                      <a:pt x="161" y="218"/>
                    </a:lnTo>
                    <a:lnTo>
                      <a:pt x="162" y="217"/>
                    </a:lnTo>
                    <a:lnTo>
                      <a:pt x="161" y="214"/>
                    </a:lnTo>
                    <a:lnTo>
                      <a:pt x="161" y="212"/>
                    </a:lnTo>
                    <a:lnTo>
                      <a:pt x="161" y="209"/>
                    </a:lnTo>
                    <a:lnTo>
                      <a:pt x="161" y="206"/>
                    </a:lnTo>
                    <a:lnTo>
                      <a:pt x="164" y="203"/>
                    </a:lnTo>
                    <a:lnTo>
                      <a:pt x="167" y="199"/>
                    </a:lnTo>
                    <a:lnTo>
                      <a:pt x="167" y="196"/>
                    </a:lnTo>
                    <a:lnTo>
                      <a:pt x="167" y="193"/>
                    </a:lnTo>
                    <a:lnTo>
                      <a:pt x="168" y="193"/>
                    </a:lnTo>
                    <a:lnTo>
                      <a:pt x="168" y="191"/>
                    </a:lnTo>
                    <a:lnTo>
                      <a:pt x="168" y="191"/>
                    </a:lnTo>
                    <a:lnTo>
                      <a:pt x="168" y="190"/>
                    </a:lnTo>
                    <a:lnTo>
                      <a:pt x="170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8" name="Freeform 91"/>
              <p:cNvSpPr>
                <a:spLocks/>
              </p:cNvSpPr>
              <p:nvPr/>
            </p:nvSpPr>
            <p:spPr bwMode="gray">
              <a:xfrm>
                <a:off x="3629" y="2572"/>
                <a:ext cx="12" cy="11"/>
              </a:xfrm>
              <a:custGeom>
                <a:avLst/>
                <a:gdLst>
                  <a:gd name="T0" fmla="*/ 7 w 13"/>
                  <a:gd name="T1" fmla="*/ 4 h 12"/>
                  <a:gd name="T2" fmla="*/ 6 w 13"/>
                  <a:gd name="T3" fmla="*/ 3 h 12"/>
                  <a:gd name="T4" fmla="*/ 4 w 13"/>
                  <a:gd name="T5" fmla="*/ 1 h 12"/>
                  <a:gd name="T6" fmla="*/ 3 w 13"/>
                  <a:gd name="T7" fmla="*/ 0 h 12"/>
                  <a:gd name="T8" fmla="*/ 0 w 13"/>
                  <a:gd name="T9" fmla="*/ 0 h 12"/>
                  <a:gd name="T10" fmla="*/ 0 w 13"/>
                  <a:gd name="T11" fmla="*/ 1 h 12"/>
                  <a:gd name="T12" fmla="*/ 0 w 13"/>
                  <a:gd name="T13" fmla="*/ 1 h 12"/>
                  <a:gd name="T14" fmla="*/ 1 w 13"/>
                  <a:gd name="T15" fmla="*/ 4 h 12"/>
                  <a:gd name="T16" fmla="*/ 1 w 13"/>
                  <a:gd name="T17" fmla="*/ 9 h 12"/>
                  <a:gd name="T18" fmla="*/ 1 w 13"/>
                  <a:gd name="T19" fmla="*/ 9 h 12"/>
                  <a:gd name="T20" fmla="*/ 3 w 13"/>
                  <a:gd name="T21" fmla="*/ 10 h 12"/>
                  <a:gd name="T22" fmla="*/ 4 w 13"/>
                  <a:gd name="T23" fmla="*/ 12 h 12"/>
                  <a:gd name="T24" fmla="*/ 6 w 13"/>
                  <a:gd name="T25" fmla="*/ 12 h 12"/>
                  <a:gd name="T26" fmla="*/ 6 w 13"/>
                  <a:gd name="T27" fmla="*/ 12 h 12"/>
                  <a:gd name="T28" fmla="*/ 9 w 13"/>
                  <a:gd name="T29" fmla="*/ 10 h 12"/>
                  <a:gd name="T30" fmla="*/ 13 w 13"/>
                  <a:gd name="T31" fmla="*/ 9 h 12"/>
                  <a:gd name="T32" fmla="*/ 13 w 13"/>
                  <a:gd name="T33" fmla="*/ 7 h 12"/>
                  <a:gd name="T34" fmla="*/ 13 w 13"/>
                  <a:gd name="T35" fmla="*/ 4 h 12"/>
                  <a:gd name="T36" fmla="*/ 12 w 13"/>
                  <a:gd name="T37" fmla="*/ 4 h 12"/>
                  <a:gd name="T38" fmla="*/ 10 w 13"/>
                  <a:gd name="T39" fmla="*/ 4 h 12"/>
                  <a:gd name="T40" fmla="*/ 9 w 13"/>
                  <a:gd name="T41" fmla="*/ 3 h 12"/>
                  <a:gd name="T42" fmla="*/ 7 w 13"/>
                  <a:gd name="T4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12">
                    <a:moveTo>
                      <a:pt x="7" y="4"/>
                    </a:moveTo>
                    <a:lnTo>
                      <a:pt x="6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4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9" y="10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9" name="Freeform 92"/>
              <p:cNvSpPr>
                <a:spLocks/>
              </p:cNvSpPr>
              <p:nvPr/>
            </p:nvSpPr>
            <p:spPr bwMode="gray">
              <a:xfrm>
                <a:off x="3822" y="1787"/>
                <a:ext cx="412" cy="655"/>
              </a:xfrm>
              <a:custGeom>
                <a:avLst/>
                <a:gdLst>
                  <a:gd name="T0" fmla="*/ 37 w 445"/>
                  <a:gd name="T1" fmla="*/ 449 h 708"/>
                  <a:gd name="T2" fmla="*/ 48 w 445"/>
                  <a:gd name="T3" fmla="*/ 469 h 708"/>
                  <a:gd name="T4" fmla="*/ 58 w 445"/>
                  <a:gd name="T5" fmla="*/ 488 h 708"/>
                  <a:gd name="T6" fmla="*/ 64 w 445"/>
                  <a:gd name="T7" fmla="*/ 496 h 708"/>
                  <a:gd name="T8" fmla="*/ 75 w 445"/>
                  <a:gd name="T9" fmla="*/ 503 h 708"/>
                  <a:gd name="T10" fmla="*/ 69 w 445"/>
                  <a:gd name="T11" fmla="*/ 544 h 708"/>
                  <a:gd name="T12" fmla="*/ 84 w 445"/>
                  <a:gd name="T13" fmla="*/ 585 h 708"/>
                  <a:gd name="T14" fmla="*/ 66 w 445"/>
                  <a:gd name="T15" fmla="*/ 606 h 708"/>
                  <a:gd name="T16" fmla="*/ 24 w 445"/>
                  <a:gd name="T17" fmla="*/ 603 h 708"/>
                  <a:gd name="T18" fmla="*/ 15 w 445"/>
                  <a:gd name="T19" fmla="*/ 616 h 708"/>
                  <a:gd name="T20" fmla="*/ 19 w 445"/>
                  <a:gd name="T21" fmla="*/ 631 h 708"/>
                  <a:gd name="T22" fmla="*/ 48 w 445"/>
                  <a:gd name="T23" fmla="*/ 651 h 708"/>
                  <a:gd name="T24" fmla="*/ 67 w 445"/>
                  <a:gd name="T25" fmla="*/ 672 h 708"/>
                  <a:gd name="T26" fmla="*/ 76 w 445"/>
                  <a:gd name="T27" fmla="*/ 690 h 708"/>
                  <a:gd name="T28" fmla="*/ 75 w 445"/>
                  <a:gd name="T29" fmla="*/ 708 h 708"/>
                  <a:gd name="T30" fmla="*/ 110 w 445"/>
                  <a:gd name="T31" fmla="*/ 696 h 708"/>
                  <a:gd name="T32" fmla="*/ 128 w 445"/>
                  <a:gd name="T33" fmla="*/ 696 h 708"/>
                  <a:gd name="T34" fmla="*/ 143 w 445"/>
                  <a:gd name="T35" fmla="*/ 694 h 708"/>
                  <a:gd name="T36" fmla="*/ 221 w 445"/>
                  <a:gd name="T37" fmla="*/ 672 h 708"/>
                  <a:gd name="T38" fmla="*/ 246 w 445"/>
                  <a:gd name="T39" fmla="*/ 642 h 708"/>
                  <a:gd name="T40" fmla="*/ 239 w 445"/>
                  <a:gd name="T41" fmla="*/ 633 h 708"/>
                  <a:gd name="T42" fmla="*/ 267 w 445"/>
                  <a:gd name="T43" fmla="*/ 625 h 708"/>
                  <a:gd name="T44" fmla="*/ 317 w 445"/>
                  <a:gd name="T45" fmla="*/ 609 h 708"/>
                  <a:gd name="T46" fmla="*/ 340 w 445"/>
                  <a:gd name="T47" fmla="*/ 585 h 708"/>
                  <a:gd name="T48" fmla="*/ 346 w 445"/>
                  <a:gd name="T49" fmla="*/ 570 h 708"/>
                  <a:gd name="T50" fmla="*/ 379 w 445"/>
                  <a:gd name="T51" fmla="*/ 544 h 708"/>
                  <a:gd name="T52" fmla="*/ 403 w 445"/>
                  <a:gd name="T53" fmla="*/ 535 h 708"/>
                  <a:gd name="T54" fmla="*/ 401 w 445"/>
                  <a:gd name="T55" fmla="*/ 523 h 708"/>
                  <a:gd name="T56" fmla="*/ 386 w 445"/>
                  <a:gd name="T57" fmla="*/ 500 h 708"/>
                  <a:gd name="T58" fmla="*/ 379 w 445"/>
                  <a:gd name="T59" fmla="*/ 472 h 708"/>
                  <a:gd name="T60" fmla="*/ 373 w 445"/>
                  <a:gd name="T61" fmla="*/ 455 h 708"/>
                  <a:gd name="T62" fmla="*/ 364 w 445"/>
                  <a:gd name="T63" fmla="*/ 463 h 708"/>
                  <a:gd name="T64" fmla="*/ 361 w 445"/>
                  <a:gd name="T65" fmla="*/ 452 h 708"/>
                  <a:gd name="T66" fmla="*/ 376 w 445"/>
                  <a:gd name="T67" fmla="*/ 440 h 708"/>
                  <a:gd name="T68" fmla="*/ 370 w 445"/>
                  <a:gd name="T69" fmla="*/ 421 h 708"/>
                  <a:gd name="T70" fmla="*/ 388 w 445"/>
                  <a:gd name="T71" fmla="*/ 403 h 708"/>
                  <a:gd name="T72" fmla="*/ 385 w 445"/>
                  <a:gd name="T73" fmla="*/ 386 h 708"/>
                  <a:gd name="T74" fmla="*/ 392 w 445"/>
                  <a:gd name="T75" fmla="*/ 376 h 708"/>
                  <a:gd name="T76" fmla="*/ 398 w 445"/>
                  <a:gd name="T77" fmla="*/ 364 h 708"/>
                  <a:gd name="T78" fmla="*/ 404 w 445"/>
                  <a:gd name="T79" fmla="*/ 344 h 708"/>
                  <a:gd name="T80" fmla="*/ 415 w 445"/>
                  <a:gd name="T81" fmla="*/ 341 h 708"/>
                  <a:gd name="T82" fmla="*/ 425 w 445"/>
                  <a:gd name="T83" fmla="*/ 340 h 708"/>
                  <a:gd name="T84" fmla="*/ 440 w 445"/>
                  <a:gd name="T85" fmla="*/ 338 h 708"/>
                  <a:gd name="T86" fmla="*/ 63 w 445"/>
                  <a:gd name="T87" fmla="*/ 25 h 708"/>
                  <a:gd name="T88" fmla="*/ 69 w 445"/>
                  <a:gd name="T89" fmla="*/ 67 h 708"/>
                  <a:gd name="T90" fmla="*/ 87 w 445"/>
                  <a:gd name="T91" fmla="*/ 119 h 708"/>
                  <a:gd name="T92" fmla="*/ 95 w 445"/>
                  <a:gd name="T93" fmla="*/ 131 h 708"/>
                  <a:gd name="T94" fmla="*/ 101 w 445"/>
                  <a:gd name="T95" fmla="*/ 143 h 708"/>
                  <a:gd name="T96" fmla="*/ 81 w 445"/>
                  <a:gd name="T97" fmla="*/ 216 h 708"/>
                  <a:gd name="T98" fmla="*/ 61 w 445"/>
                  <a:gd name="T99" fmla="*/ 305 h 708"/>
                  <a:gd name="T100" fmla="*/ 21 w 445"/>
                  <a:gd name="T101" fmla="*/ 353 h 708"/>
                  <a:gd name="T102" fmla="*/ 12 w 445"/>
                  <a:gd name="T103" fmla="*/ 371 h 708"/>
                  <a:gd name="T104" fmla="*/ 6 w 445"/>
                  <a:gd name="T105" fmla="*/ 386 h 708"/>
                  <a:gd name="T106" fmla="*/ 4 w 445"/>
                  <a:gd name="T107" fmla="*/ 383 h 708"/>
                  <a:gd name="T108" fmla="*/ 3 w 445"/>
                  <a:gd name="T109" fmla="*/ 409 h 708"/>
                  <a:gd name="T110" fmla="*/ 16 w 445"/>
                  <a:gd name="T111" fmla="*/ 437 h 708"/>
                  <a:gd name="T112" fmla="*/ 28 w 445"/>
                  <a:gd name="T113" fmla="*/ 446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5" h="708">
                    <a:moveTo>
                      <a:pt x="22" y="443"/>
                    </a:moveTo>
                    <a:lnTo>
                      <a:pt x="27" y="445"/>
                    </a:lnTo>
                    <a:lnTo>
                      <a:pt x="31" y="446"/>
                    </a:lnTo>
                    <a:lnTo>
                      <a:pt x="34" y="448"/>
                    </a:lnTo>
                    <a:lnTo>
                      <a:pt x="37" y="449"/>
                    </a:lnTo>
                    <a:lnTo>
                      <a:pt x="39" y="449"/>
                    </a:lnTo>
                    <a:lnTo>
                      <a:pt x="42" y="451"/>
                    </a:lnTo>
                    <a:lnTo>
                      <a:pt x="43" y="451"/>
                    </a:lnTo>
                    <a:lnTo>
                      <a:pt x="45" y="452"/>
                    </a:lnTo>
                    <a:lnTo>
                      <a:pt x="48" y="469"/>
                    </a:lnTo>
                    <a:lnTo>
                      <a:pt x="54" y="484"/>
                    </a:lnTo>
                    <a:lnTo>
                      <a:pt x="55" y="485"/>
                    </a:lnTo>
                    <a:lnTo>
                      <a:pt x="57" y="485"/>
                    </a:lnTo>
                    <a:lnTo>
                      <a:pt x="60" y="485"/>
                    </a:lnTo>
                    <a:lnTo>
                      <a:pt x="58" y="488"/>
                    </a:lnTo>
                    <a:lnTo>
                      <a:pt x="60" y="490"/>
                    </a:lnTo>
                    <a:lnTo>
                      <a:pt x="61" y="491"/>
                    </a:lnTo>
                    <a:lnTo>
                      <a:pt x="61" y="493"/>
                    </a:lnTo>
                    <a:lnTo>
                      <a:pt x="61" y="494"/>
                    </a:lnTo>
                    <a:lnTo>
                      <a:pt x="64" y="496"/>
                    </a:lnTo>
                    <a:lnTo>
                      <a:pt x="66" y="497"/>
                    </a:lnTo>
                    <a:lnTo>
                      <a:pt x="69" y="500"/>
                    </a:lnTo>
                    <a:lnTo>
                      <a:pt x="70" y="502"/>
                    </a:lnTo>
                    <a:lnTo>
                      <a:pt x="72" y="502"/>
                    </a:lnTo>
                    <a:lnTo>
                      <a:pt x="75" y="503"/>
                    </a:lnTo>
                    <a:lnTo>
                      <a:pt x="67" y="515"/>
                    </a:lnTo>
                    <a:lnTo>
                      <a:pt x="64" y="529"/>
                    </a:lnTo>
                    <a:lnTo>
                      <a:pt x="66" y="543"/>
                    </a:lnTo>
                    <a:lnTo>
                      <a:pt x="67" y="544"/>
                    </a:lnTo>
                    <a:lnTo>
                      <a:pt x="69" y="544"/>
                    </a:lnTo>
                    <a:lnTo>
                      <a:pt x="70" y="544"/>
                    </a:lnTo>
                    <a:lnTo>
                      <a:pt x="70" y="546"/>
                    </a:lnTo>
                    <a:lnTo>
                      <a:pt x="78" y="561"/>
                    </a:lnTo>
                    <a:lnTo>
                      <a:pt x="81" y="577"/>
                    </a:lnTo>
                    <a:lnTo>
                      <a:pt x="84" y="585"/>
                    </a:lnTo>
                    <a:lnTo>
                      <a:pt x="87" y="592"/>
                    </a:lnTo>
                    <a:lnTo>
                      <a:pt x="92" y="598"/>
                    </a:lnTo>
                    <a:lnTo>
                      <a:pt x="83" y="600"/>
                    </a:lnTo>
                    <a:lnTo>
                      <a:pt x="75" y="603"/>
                    </a:lnTo>
                    <a:lnTo>
                      <a:pt x="66" y="606"/>
                    </a:lnTo>
                    <a:lnTo>
                      <a:pt x="58" y="604"/>
                    </a:lnTo>
                    <a:lnTo>
                      <a:pt x="48" y="604"/>
                    </a:lnTo>
                    <a:lnTo>
                      <a:pt x="40" y="604"/>
                    </a:lnTo>
                    <a:lnTo>
                      <a:pt x="30" y="604"/>
                    </a:lnTo>
                    <a:lnTo>
                      <a:pt x="24" y="603"/>
                    </a:lnTo>
                    <a:lnTo>
                      <a:pt x="18" y="603"/>
                    </a:lnTo>
                    <a:lnTo>
                      <a:pt x="12" y="609"/>
                    </a:lnTo>
                    <a:lnTo>
                      <a:pt x="13" y="610"/>
                    </a:lnTo>
                    <a:lnTo>
                      <a:pt x="15" y="612"/>
                    </a:lnTo>
                    <a:lnTo>
                      <a:pt x="15" y="616"/>
                    </a:lnTo>
                    <a:lnTo>
                      <a:pt x="15" y="619"/>
                    </a:lnTo>
                    <a:lnTo>
                      <a:pt x="15" y="622"/>
                    </a:lnTo>
                    <a:lnTo>
                      <a:pt x="15" y="625"/>
                    </a:lnTo>
                    <a:lnTo>
                      <a:pt x="16" y="627"/>
                    </a:lnTo>
                    <a:lnTo>
                      <a:pt x="19" y="631"/>
                    </a:lnTo>
                    <a:lnTo>
                      <a:pt x="24" y="634"/>
                    </a:lnTo>
                    <a:lnTo>
                      <a:pt x="27" y="639"/>
                    </a:lnTo>
                    <a:lnTo>
                      <a:pt x="30" y="642"/>
                    </a:lnTo>
                    <a:lnTo>
                      <a:pt x="34" y="643"/>
                    </a:lnTo>
                    <a:lnTo>
                      <a:pt x="48" y="651"/>
                    </a:lnTo>
                    <a:lnTo>
                      <a:pt x="61" y="658"/>
                    </a:lnTo>
                    <a:lnTo>
                      <a:pt x="64" y="661"/>
                    </a:lnTo>
                    <a:lnTo>
                      <a:pt x="66" y="664"/>
                    </a:lnTo>
                    <a:lnTo>
                      <a:pt x="67" y="669"/>
                    </a:lnTo>
                    <a:lnTo>
                      <a:pt x="67" y="672"/>
                    </a:lnTo>
                    <a:lnTo>
                      <a:pt x="69" y="676"/>
                    </a:lnTo>
                    <a:lnTo>
                      <a:pt x="70" y="679"/>
                    </a:lnTo>
                    <a:lnTo>
                      <a:pt x="73" y="682"/>
                    </a:lnTo>
                    <a:lnTo>
                      <a:pt x="75" y="687"/>
                    </a:lnTo>
                    <a:lnTo>
                      <a:pt x="76" y="690"/>
                    </a:lnTo>
                    <a:lnTo>
                      <a:pt x="76" y="694"/>
                    </a:lnTo>
                    <a:lnTo>
                      <a:pt x="75" y="697"/>
                    </a:lnTo>
                    <a:lnTo>
                      <a:pt x="75" y="700"/>
                    </a:lnTo>
                    <a:lnTo>
                      <a:pt x="75" y="703"/>
                    </a:lnTo>
                    <a:lnTo>
                      <a:pt x="75" y="708"/>
                    </a:lnTo>
                    <a:lnTo>
                      <a:pt x="81" y="705"/>
                    </a:lnTo>
                    <a:lnTo>
                      <a:pt x="89" y="702"/>
                    </a:lnTo>
                    <a:lnTo>
                      <a:pt x="95" y="699"/>
                    </a:lnTo>
                    <a:lnTo>
                      <a:pt x="102" y="696"/>
                    </a:lnTo>
                    <a:lnTo>
                      <a:pt x="110" y="696"/>
                    </a:lnTo>
                    <a:lnTo>
                      <a:pt x="117" y="693"/>
                    </a:lnTo>
                    <a:lnTo>
                      <a:pt x="122" y="687"/>
                    </a:lnTo>
                    <a:lnTo>
                      <a:pt x="123" y="690"/>
                    </a:lnTo>
                    <a:lnTo>
                      <a:pt x="125" y="693"/>
                    </a:lnTo>
                    <a:lnTo>
                      <a:pt x="128" y="696"/>
                    </a:lnTo>
                    <a:lnTo>
                      <a:pt x="132" y="697"/>
                    </a:lnTo>
                    <a:lnTo>
                      <a:pt x="135" y="699"/>
                    </a:lnTo>
                    <a:lnTo>
                      <a:pt x="138" y="699"/>
                    </a:lnTo>
                    <a:lnTo>
                      <a:pt x="141" y="696"/>
                    </a:lnTo>
                    <a:lnTo>
                      <a:pt x="143" y="694"/>
                    </a:lnTo>
                    <a:lnTo>
                      <a:pt x="146" y="691"/>
                    </a:lnTo>
                    <a:lnTo>
                      <a:pt x="149" y="690"/>
                    </a:lnTo>
                    <a:lnTo>
                      <a:pt x="171" y="681"/>
                    </a:lnTo>
                    <a:lnTo>
                      <a:pt x="195" y="676"/>
                    </a:lnTo>
                    <a:lnTo>
                      <a:pt x="221" y="672"/>
                    </a:lnTo>
                    <a:lnTo>
                      <a:pt x="228" y="667"/>
                    </a:lnTo>
                    <a:lnTo>
                      <a:pt x="234" y="661"/>
                    </a:lnTo>
                    <a:lnTo>
                      <a:pt x="240" y="652"/>
                    </a:lnTo>
                    <a:lnTo>
                      <a:pt x="245" y="643"/>
                    </a:lnTo>
                    <a:lnTo>
                      <a:pt x="246" y="642"/>
                    </a:lnTo>
                    <a:lnTo>
                      <a:pt x="245" y="640"/>
                    </a:lnTo>
                    <a:lnTo>
                      <a:pt x="243" y="639"/>
                    </a:lnTo>
                    <a:lnTo>
                      <a:pt x="240" y="637"/>
                    </a:lnTo>
                    <a:lnTo>
                      <a:pt x="237" y="636"/>
                    </a:lnTo>
                    <a:lnTo>
                      <a:pt x="239" y="633"/>
                    </a:lnTo>
                    <a:lnTo>
                      <a:pt x="240" y="631"/>
                    </a:lnTo>
                    <a:lnTo>
                      <a:pt x="243" y="630"/>
                    </a:lnTo>
                    <a:lnTo>
                      <a:pt x="252" y="628"/>
                    </a:lnTo>
                    <a:lnTo>
                      <a:pt x="260" y="627"/>
                    </a:lnTo>
                    <a:lnTo>
                      <a:pt x="267" y="625"/>
                    </a:lnTo>
                    <a:lnTo>
                      <a:pt x="282" y="621"/>
                    </a:lnTo>
                    <a:lnTo>
                      <a:pt x="297" y="618"/>
                    </a:lnTo>
                    <a:lnTo>
                      <a:pt x="311" y="613"/>
                    </a:lnTo>
                    <a:lnTo>
                      <a:pt x="316" y="612"/>
                    </a:lnTo>
                    <a:lnTo>
                      <a:pt x="317" y="609"/>
                    </a:lnTo>
                    <a:lnTo>
                      <a:pt x="320" y="606"/>
                    </a:lnTo>
                    <a:lnTo>
                      <a:pt x="326" y="598"/>
                    </a:lnTo>
                    <a:lnTo>
                      <a:pt x="332" y="592"/>
                    </a:lnTo>
                    <a:lnTo>
                      <a:pt x="338" y="586"/>
                    </a:lnTo>
                    <a:lnTo>
                      <a:pt x="340" y="585"/>
                    </a:lnTo>
                    <a:lnTo>
                      <a:pt x="340" y="582"/>
                    </a:lnTo>
                    <a:lnTo>
                      <a:pt x="340" y="579"/>
                    </a:lnTo>
                    <a:lnTo>
                      <a:pt x="340" y="577"/>
                    </a:lnTo>
                    <a:lnTo>
                      <a:pt x="340" y="576"/>
                    </a:lnTo>
                    <a:lnTo>
                      <a:pt x="346" y="570"/>
                    </a:lnTo>
                    <a:lnTo>
                      <a:pt x="352" y="565"/>
                    </a:lnTo>
                    <a:lnTo>
                      <a:pt x="356" y="561"/>
                    </a:lnTo>
                    <a:lnTo>
                      <a:pt x="362" y="555"/>
                    </a:lnTo>
                    <a:lnTo>
                      <a:pt x="370" y="547"/>
                    </a:lnTo>
                    <a:lnTo>
                      <a:pt x="379" y="544"/>
                    </a:lnTo>
                    <a:lnTo>
                      <a:pt x="388" y="543"/>
                    </a:lnTo>
                    <a:lnTo>
                      <a:pt x="397" y="540"/>
                    </a:lnTo>
                    <a:lnTo>
                      <a:pt x="398" y="540"/>
                    </a:lnTo>
                    <a:lnTo>
                      <a:pt x="401" y="537"/>
                    </a:lnTo>
                    <a:lnTo>
                      <a:pt x="403" y="535"/>
                    </a:lnTo>
                    <a:lnTo>
                      <a:pt x="404" y="532"/>
                    </a:lnTo>
                    <a:lnTo>
                      <a:pt x="406" y="529"/>
                    </a:lnTo>
                    <a:lnTo>
                      <a:pt x="406" y="526"/>
                    </a:lnTo>
                    <a:lnTo>
                      <a:pt x="404" y="525"/>
                    </a:lnTo>
                    <a:lnTo>
                      <a:pt x="401" y="523"/>
                    </a:lnTo>
                    <a:lnTo>
                      <a:pt x="395" y="520"/>
                    </a:lnTo>
                    <a:lnTo>
                      <a:pt x="391" y="517"/>
                    </a:lnTo>
                    <a:lnTo>
                      <a:pt x="388" y="512"/>
                    </a:lnTo>
                    <a:lnTo>
                      <a:pt x="386" y="509"/>
                    </a:lnTo>
                    <a:lnTo>
                      <a:pt x="386" y="500"/>
                    </a:lnTo>
                    <a:lnTo>
                      <a:pt x="388" y="493"/>
                    </a:lnTo>
                    <a:lnTo>
                      <a:pt x="389" y="484"/>
                    </a:lnTo>
                    <a:lnTo>
                      <a:pt x="386" y="479"/>
                    </a:lnTo>
                    <a:lnTo>
                      <a:pt x="383" y="476"/>
                    </a:lnTo>
                    <a:lnTo>
                      <a:pt x="379" y="472"/>
                    </a:lnTo>
                    <a:lnTo>
                      <a:pt x="376" y="467"/>
                    </a:lnTo>
                    <a:lnTo>
                      <a:pt x="374" y="464"/>
                    </a:lnTo>
                    <a:lnTo>
                      <a:pt x="374" y="460"/>
                    </a:lnTo>
                    <a:lnTo>
                      <a:pt x="374" y="455"/>
                    </a:lnTo>
                    <a:lnTo>
                      <a:pt x="373" y="455"/>
                    </a:lnTo>
                    <a:lnTo>
                      <a:pt x="371" y="455"/>
                    </a:lnTo>
                    <a:lnTo>
                      <a:pt x="370" y="455"/>
                    </a:lnTo>
                    <a:lnTo>
                      <a:pt x="368" y="458"/>
                    </a:lnTo>
                    <a:lnTo>
                      <a:pt x="367" y="461"/>
                    </a:lnTo>
                    <a:lnTo>
                      <a:pt x="364" y="463"/>
                    </a:lnTo>
                    <a:lnTo>
                      <a:pt x="361" y="463"/>
                    </a:lnTo>
                    <a:lnTo>
                      <a:pt x="359" y="461"/>
                    </a:lnTo>
                    <a:lnTo>
                      <a:pt x="358" y="458"/>
                    </a:lnTo>
                    <a:lnTo>
                      <a:pt x="358" y="457"/>
                    </a:lnTo>
                    <a:lnTo>
                      <a:pt x="361" y="452"/>
                    </a:lnTo>
                    <a:lnTo>
                      <a:pt x="364" y="448"/>
                    </a:lnTo>
                    <a:lnTo>
                      <a:pt x="370" y="445"/>
                    </a:lnTo>
                    <a:lnTo>
                      <a:pt x="371" y="445"/>
                    </a:lnTo>
                    <a:lnTo>
                      <a:pt x="374" y="443"/>
                    </a:lnTo>
                    <a:lnTo>
                      <a:pt x="376" y="440"/>
                    </a:lnTo>
                    <a:lnTo>
                      <a:pt x="376" y="436"/>
                    </a:lnTo>
                    <a:lnTo>
                      <a:pt x="374" y="433"/>
                    </a:lnTo>
                    <a:lnTo>
                      <a:pt x="371" y="428"/>
                    </a:lnTo>
                    <a:lnTo>
                      <a:pt x="370" y="425"/>
                    </a:lnTo>
                    <a:lnTo>
                      <a:pt x="370" y="421"/>
                    </a:lnTo>
                    <a:lnTo>
                      <a:pt x="370" y="418"/>
                    </a:lnTo>
                    <a:lnTo>
                      <a:pt x="373" y="413"/>
                    </a:lnTo>
                    <a:lnTo>
                      <a:pt x="377" y="409"/>
                    </a:lnTo>
                    <a:lnTo>
                      <a:pt x="383" y="406"/>
                    </a:lnTo>
                    <a:lnTo>
                      <a:pt x="388" y="403"/>
                    </a:lnTo>
                    <a:lnTo>
                      <a:pt x="394" y="400"/>
                    </a:lnTo>
                    <a:lnTo>
                      <a:pt x="391" y="397"/>
                    </a:lnTo>
                    <a:lnTo>
                      <a:pt x="388" y="394"/>
                    </a:lnTo>
                    <a:lnTo>
                      <a:pt x="385" y="389"/>
                    </a:lnTo>
                    <a:lnTo>
                      <a:pt x="385" y="386"/>
                    </a:lnTo>
                    <a:lnTo>
                      <a:pt x="385" y="385"/>
                    </a:lnTo>
                    <a:lnTo>
                      <a:pt x="388" y="382"/>
                    </a:lnTo>
                    <a:lnTo>
                      <a:pt x="389" y="380"/>
                    </a:lnTo>
                    <a:lnTo>
                      <a:pt x="391" y="379"/>
                    </a:lnTo>
                    <a:lnTo>
                      <a:pt x="392" y="376"/>
                    </a:lnTo>
                    <a:lnTo>
                      <a:pt x="394" y="373"/>
                    </a:lnTo>
                    <a:lnTo>
                      <a:pt x="394" y="370"/>
                    </a:lnTo>
                    <a:lnTo>
                      <a:pt x="394" y="367"/>
                    </a:lnTo>
                    <a:lnTo>
                      <a:pt x="397" y="365"/>
                    </a:lnTo>
                    <a:lnTo>
                      <a:pt x="398" y="364"/>
                    </a:lnTo>
                    <a:lnTo>
                      <a:pt x="401" y="361"/>
                    </a:lnTo>
                    <a:lnTo>
                      <a:pt x="403" y="358"/>
                    </a:lnTo>
                    <a:lnTo>
                      <a:pt x="404" y="353"/>
                    </a:lnTo>
                    <a:lnTo>
                      <a:pt x="404" y="349"/>
                    </a:lnTo>
                    <a:lnTo>
                      <a:pt x="404" y="344"/>
                    </a:lnTo>
                    <a:lnTo>
                      <a:pt x="406" y="340"/>
                    </a:lnTo>
                    <a:lnTo>
                      <a:pt x="407" y="338"/>
                    </a:lnTo>
                    <a:lnTo>
                      <a:pt x="410" y="338"/>
                    </a:lnTo>
                    <a:lnTo>
                      <a:pt x="413" y="340"/>
                    </a:lnTo>
                    <a:lnTo>
                      <a:pt x="415" y="341"/>
                    </a:lnTo>
                    <a:lnTo>
                      <a:pt x="418" y="343"/>
                    </a:lnTo>
                    <a:lnTo>
                      <a:pt x="419" y="344"/>
                    </a:lnTo>
                    <a:lnTo>
                      <a:pt x="421" y="344"/>
                    </a:lnTo>
                    <a:lnTo>
                      <a:pt x="424" y="343"/>
                    </a:lnTo>
                    <a:lnTo>
                      <a:pt x="425" y="340"/>
                    </a:lnTo>
                    <a:lnTo>
                      <a:pt x="428" y="337"/>
                    </a:lnTo>
                    <a:lnTo>
                      <a:pt x="428" y="334"/>
                    </a:lnTo>
                    <a:lnTo>
                      <a:pt x="433" y="335"/>
                    </a:lnTo>
                    <a:lnTo>
                      <a:pt x="437" y="337"/>
                    </a:lnTo>
                    <a:lnTo>
                      <a:pt x="440" y="338"/>
                    </a:lnTo>
                    <a:lnTo>
                      <a:pt x="445" y="340"/>
                    </a:lnTo>
                    <a:lnTo>
                      <a:pt x="436" y="167"/>
                    </a:lnTo>
                    <a:lnTo>
                      <a:pt x="105" y="0"/>
                    </a:lnTo>
                    <a:lnTo>
                      <a:pt x="61" y="25"/>
                    </a:lnTo>
                    <a:lnTo>
                      <a:pt x="63" y="25"/>
                    </a:lnTo>
                    <a:lnTo>
                      <a:pt x="64" y="30"/>
                    </a:lnTo>
                    <a:lnTo>
                      <a:pt x="67" y="39"/>
                    </a:lnTo>
                    <a:lnTo>
                      <a:pt x="67" y="54"/>
                    </a:lnTo>
                    <a:lnTo>
                      <a:pt x="67" y="58"/>
                    </a:lnTo>
                    <a:lnTo>
                      <a:pt x="69" y="67"/>
                    </a:lnTo>
                    <a:lnTo>
                      <a:pt x="70" y="79"/>
                    </a:lnTo>
                    <a:lnTo>
                      <a:pt x="75" y="92"/>
                    </a:lnTo>
                    <a:lnTo>
                      <a:pt x="79" y="102"/>
                    </a:lnTo>
                    <a:lnTo>
                      <a:pt x="89" y="108"/>
                    </a:lnTo>
                    <a:lnTo>
                      <a:pt x="87" y="119"/>
                    </a:lnTo>
                    <a:lnTo>
                      <a:pt x="89" y="120"/>
                    </a:lnTo>
                    <a:lnTo>
                      <a:pt x="89" y="122"/>
                    </a:lnTo>
                    <a:lnTo>
                      <a:pt x="90" y="125"/>
                    </a:lnTo>
                    <a:lnTo>
                      <a:pt x="93" y="128"/>
                    </a:lnTo>
                    <a:lnTo>
                      <a:pt x="95" y="131"/>
                    </a:lnTo>
                    <a:lnTo>
                      <a:pt x="98" y="134"/>
                    </a:lnTo>
                    <a:lnTo>
                      <a:pt x="102" y="137"/>
                    </a:lnTo>
                    <a:lnTo>
                      <a:pt x="105" y="138"/>
                    </a:lnTo>
                    <a:lnTo>
                      <a:pt x="104" y="138"/>
                    </a:lnTo>
                    <a:lnTo>
                      <a:pt x="101" y="143"/>
                    </a:lnTo>
                    <a:lnTo>
                      <a:pt x="96" y="149"/>
                    </a:lnTo>
                    <a:lnTo>
                      <a:pt x="92" y="159"/>
                    </a:lnTo>
                    <a:lnTo>
                      <a:pt x="87" y="173"/>
                    </a:lnTo>
                    <a:lnTo>
                      <a:pt x="84" y="192"/>
                    </a:lnTo>
                    <a:lnTo>
                      <a:pt x="81" y="216"/>
                    </a:lnTo>
                    <a:lnTo>
                      <a:pt x="81" y="248"/>
                    </a:lnTo>
                    <a:lnTo>
                      <a:pt x="83" y="284"/>
                    </a:lnTo>
                    <a:lnTo>
                      <a:pt x="79" y="290"/>
                    </a:lnTo>
                    <a:lnTo>
                      <a:pt x="72" y="296"/>
                    </a:lnTo>
                    <a:lnTo>
                      <a:pt x="61" y="305"/>
                    </a:lnTo>
                    <a:lnTo>
                      <a:pt x="51" y="314"/>
                    </a:lnTo>
                    <a:lnTo>
                      <a:pt x="43" y="323"/>
                    </a:lnTo>
                    <a:lnTo>
                      <a:pt x="34" y="337"/>
                    </a:lnTo>
                    <a:lnTo>
                      <a:pt x="24" y="349"/>
                    </a:lnTo>
                    <a:lnTo>
                      <a:pt x="21" y="353"/>
                    </a:lnTo>
                    <a:lnTo>
                      <a:pt x="18" y="356"/>
                    </a:lnTo>
                    <a:lnTo>
                      <a:pt x="15" y="361"/>
                    </a:lnTo>
                    <a:lnTo>
                      <a:pt x="12" y="364"/>
                    </a:lnTo>
                    <a:lnTo>
                      <a:pt x="12" y="368"/>
                    </a:lnTo>
                    <a:lnTo>
                      <a:pt x="12" y="371"/>
                    </a:lnTo>
                    <a:lnTo>
                      <a:pt x="12" y="376"/>
                    </a:lnTo>
                    <a:lnTo>
                      <a:pt x="12" y="379"/>
                    </a:lnTo>
                    <a:lnTo>
                      <a:pt x="10" y="383"/>
                    </a:lnTo>
                    <a:lnTo>
                      <a:pt x="7" y="386"/>
                    </a:lnTo>
                    <a:lnTo>
                      <a:pt x="6" y="386"/>
                    </a:lnTo>
                    <a:lnTo>
                      <a:pt x="4" y="385"/>
                    </a:lnTo>
                    <a:lnTo>
                      <a:pt x="3" y="383"/>
                    </a:lnTo>
                    <a:lnTo>
                      <a:pt x="1" y="383"/>
                    </a:lnTo>
                    <a:lnTo>
                      <a:pt x="3" y="383"/>
                    </a:lnTo>
                    <a:lnTo>
                      <a:pt x="4" y="383"/>
                    </a:lnTo>
                    <a:lnTo>
                      <a:pt x="1" y="388"/>
                    </a:lnTo>
                    <a:lnTo>
                      <a:pt x="0" y="391"/>
                    </a:lnTo>
                    <a:lnTo>
                      <a:pt x="0" y="395"/>
                    </a:lnTo>
                    <a:lnTo>
                      <a:pt x="1" y="398"/>
                    </a:lnTo>
                    <a:lnTo>
                      <a:pt x="3" y="409"/>
                    </a:lnTo>
                    <a:lnTo>
                      <a:pt x="4" y="419"/>
                    </a:lnTo>
                    <a:lnTo>
                      <a:pt x="9" y="427"/>
                    </a:lnTo>
                    <a:lnTo>
                      <a:pt x="12" y="430"/>
                    </a:lnTo>
                    <a:lnTo>
                      <a:pt x="13" y="433"/>
                    </a:lnTo>
                    <a:lnTo>
                      <a:pt x="16" y="437"/>
                    </a:lnTo>
                    <a:lnTo>
                      <a:pt x="18" y="440"/>
                    </a:lnTo>
                    <a:lnTo>
                      <a:pt x="19" y="443"/>
                    </a:lnTo>
                    <a:lnTo>
                      <a:pt x="22" y="445"/>
                    </a:lnTo>
                    <a:lnTo>
                      <a:pt x="25" y="446"/>
                    </a:lnTo>
                    <a:lnTo>
                      <a:pt x="28" y="446"/>
                    </a:lnTo>
                    <a:lnTo>
                      <a:pt x="33" y="445"/>
                    </a:lnTo>
                    <a:lnTo>
                      <a:pt x="22" y="44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0" name="Freeform 93"/>
              <p:cNvSpPr>
                <a:spLocks/>
              </p:cNvSpPr>
              <p:nvPr/>
            </p:nvSpPr>
            <p:spPr bwMode="gray">
              <a:xfrm>
                <a:off x="3858" y="2287"/>
                <a:ext cx="517" cy="335"/>
              </a:xfrm>
              <a:custGeom>
                <a:avLst/>
                <a:gdLst>
                  <a:gd name="T0" fmla="*/ 362 w 558"/>
                  <a:gd name="T1" fmla="*/ 4 h 362"/>
                  <a:gd name="T2" fmla="*/ 373 w 558"/>
                  <a:gd name="T3" fmla="*/ 15 h 362"/>
                  <a:gd name="T4" fmla="*/ 391 w 558"/>
                  <a:gd name="T5" fmla="*/ 78 h 362"/>
                  <a:gd name="T6" fmla="*/ 392 w 558"/>
                  <a:gd name="T7" fmla="*/ 90 h 362"/>
                  <a:gd name="T8" fmla="*/ 409 w 558"/>
                  <a:gd name="T9" fmla="*/ 96 h 362"/>
                  <a:gd name="T10" fmla="*/ 419 w 558"/>
                  <a:gd name="T11" fmla="*/ 106 h 362"/>
                  <a:gd name="T12" fmla="*/ 437 w 558"/>
                  <a:gd name="T13" fmla="*/ 111 h 362"/>
                  <a:gd name="T14" fmla="*/ 452 w 558"/>
                  <a:gd name="T15" fmla="*/ 126 h 362"/>
                  <a:gd name="T16" fmla="*/ 461 w 558"/>
                  <a:gd name="T17" fmla="*/ 136 h 362"/>
                  <a:gd name="T18" fmla="*/ 479 w 558"/>
                  <a:gd name="T19" fmla="*/ 156 h 362"/>
                  <a:gd name="T20" fmla="*/ 501 w 558"/>
                  <a:gd name="T21" fmla="*/ 171 h 362"/>
                  <a:gd name="T22" fmla="*/ 505 w 558"/>
                  <a:gd name="T23" fmla="*/ 184 h 362"/>
                  <a:gd name="T24" fmla="*/ 513 w 558"/>
                  <a:gd name="T25" fmla="*/ 193 h 362"/>
                  <a:gd name="T26" fmla="*/ 541 w 558"/>
                  <a:gd name="T27" fmla="*/ 216 h 362"/>
                  <a:gd name="T28" fmla="*/ 552 w 558"/>
                  <a:gd name="T29" fmla="*/ 243 h 362"/>
                  <a:gd name="T30" fmla="*/ 544 w 558"/>
                  <a:gd name="T31" fmla="*/ 248 h 362"/>
                  <a:gd name="T32" fmla="*/ 526 w 558"/>
                  <a:gd name="T33" fmla="*/ 255 h 362"/>
                  <a:gd name="T34" fmla="*/ 485 w 558"/>
                  <a:gd name="T35" fmla="*/ 249 h 362"/>
                  <a:gd name="T36" fmla="*/ 466 w 558"/>
                  <a:gd name="T37" fmla="*/ 254 h 362"/>
                  <a:gd name="T38" fmla="*/ 437 w 558"/>
                  <a:gd name="T39" fmla="*/ 261 h 362"/>
                  <a:gd name="T40" fmla="*/ 392 w 558"/>
                  <a:gd name="T41" fmla="*/ 270 h 362"/>
                  <a:gd name="T42" fmla="*/ 377 w 558"/>
                  <a:gd name="T43" fmla="*/ 269 h 362"/>
                  <a:gd name="T44" fmla="*/ 364 w 558"/>
                  <a:gd name="T45" fmla="*/ 263 h 362"/>
                  <a:gd name="T46" fmla="*/ 311 w 558"/>
                  <a:gd name="T47" fmla="*/ 290 h 362"/>
                  <a:gd name="T48" fmla="*/ 249 w 558"/>
                  <a:gd name="T49" fmla="*/ 269 h 362"/>
                  <a:gd name="T50" fmla="*/ 213 w 558"/>
                  <a:gd name="T51" fmla="*/ 255 h 362"/>
                  <a:gd name="T52" fmla="*/ 192 w 558"/>
                  <a:gd name="T53" fmla="*/ 272 h 362"/>
                  <a:gd name="T54" fmla="*/ 179 w 558"/>
                  <a:gd name="T55" fmla="*/ 296 h 362"/>
                  <a:gd name="T56" fmla="*/ 90 w 558"/>
                  <a:gd name="T57" fmla="*/ 309 h 362"/>
                  <a:gd name="T58" fmla="*/ 72 w 558"/>
                  <a:gd name="T59" fmla="*/ 314 h 362"/>
                  <a:gd name="T60" fmla="*/ 59 w 558"/>
                  <a:gd name="T61" fmla="*/ 347 h 362"/>
                  <a:gd name="T62" fmla="*/ 57 w 558"/>
                  <a:gd name="T63" fmla="*/ 353 h 362"/>
                  <a:gd name="T64" fmla="*/ 51 w 558"/>
                  <a:gd name="T65" fmla="*/ 360 h 362"/>
                  <a:gd name="T66" fmla="*/ 50 w 558"/>
                  <a:gd name="T67" fmla="*/ 357 h 362"/>
                  <a:gd name="T68" fmla="*/ 48 w 558"/>
                  <a:gd name="T69" fmla="*/ 336 h 362"/>
                  <a:gd name="T70" fmla="*/ 36 w 558"/>
                  <a:gd name="T71" fmla="*/ 326 h 362"/>
                  <a:gd name="T72" fmla="*/ 15 w 558"/>
                  <a:gd name="T73" fmla="*/ 300 h 362"/>
                  <a:gd name="T74" fmla="*/ 24 w 558"/>
                  <a:gd name="T75" fmla="*/ 293 h 362"/>
                  <a:gd name="T76" fmla="*/ 13 w 558"/>
                  <a:gd name="T77" fmla="*/ 270 h 362"/>
                  <a:gd name="T78" fmla="*/ 4 w 558"/>
                  <a:gd name="T79" fmla="*/ 254 h 362"/>
                  <a:gd name="T80" fmla="*/ 9 w 558"/>
                  <a:gd name="T81" fmla="*/ 246 h 362"/>
                  <a:gd name="T82" fmla="*/ 0 w 558"/>
                  <a:gd name="T83" fmla="*/ 230 h 362"/>
                  <a:gd name="T84" fmla="*/ 12 w 558"/>
                  <a:gd name="T85" fmla="*/ 209 h 362"/>
                  <a:gd name="T86" fmla="*/ 59 w 558"/>
                  <a:gd name="T87" fmla="*/ 159 h 362"/>
                  <a:gd name="T88" fmla="*/ 84 w 558"/>
                  <a:gd name="T89" fmla="*/ 150 h 362"/>
                  <a:gd name="T90" fmla="*/ 98 w 558"/>
                  <a:gd name="T91" fmla="*/ 157 h 362"/>
                  <a:gd name="T92" fmla="*/ 114 w 558"/>
                  <a:gd name="T93" fmla="*/ 148 h 362"/>
                  <a:gd name="T94" fmla="*/ 129 w 558"/>
                  <a:gd name="T95" fmla="*/ 142 h 362"/>
                  <a:gd name="T96" fmla="*/ 189 w 558"/>
                  <a:gd name="T97" fmla="*/ 129 h 362"/>
                  <a:gd name="T98" fmla="*/ 206 w 558"/>
                  <a:gd name="T99" fmla="*/ 100 h 362"/>
                  <a:gd name="T100" fmla="*/ 203 w 558"/>
                  <a:gd name="T101" fmla="*/ 90 h 362"/>
                  <a:gd name="T102" fmla="*/ 248 w 558"/>
                  <a:gd name="T103" fmla="*/ 82 h 362"/>
                  <a:gd name="T104" fmla="*/ 286 w 558"/>
                  <a:gd name="T105" fmla="*/ 60 h 362"/>
                  <a:gd name="T106" fmla="*/ 293 w 558"/>
                  <a:gd name="T107" fmla="*/ 52 h 362"/>
                  <a:gd name="T108" fmla="*/ 301 w 558"/>
                  <a:gd name="T109" fmla="*/ 39 h 362"/>
                  <a:gd name="T110" fmla="*/ 316 w 558"/>
                  <a:gd name="T111" fmla="*/ 21 h 362"/>
                  <a:gd name="T112" fmla="*/ 344 w 558"/>
                  <a:gd name="T113" fmla="*/ 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58" h="362">
                    <a:moveTo>
                      <a:pt x="358" y="0"/>
                    </a:moveTo>
                    <a:lnTo>
                      <a:pt x="359" y="1"/>
                    </a:lnTo>
                    <a:lnTo>
                      <a:pt x="361" y="1"/>
                    </a:lnTo>
                    <a:lnTo>
                      <a:pt x="361" y="1"/>
                    </a:lnTo>
                    <a:lnTo>
                      <a:pt x="362" y="3"/>
                    </a:lnTo>
                    <a:lnTo>
                      <a:pt x="362" y="4"/>
                    </a:lnTo>
                    <a:lnTo>
                      <a:pt x="364" y="6"/>
                    </a:lnTo>
                    <a:lnTo>
                      <a:pt x="365" y="7"/>
                    </a:lnTo>
                    <a:lnTo>
                      <a:pt x="365" y="10"/>
                    </a:lnTo>
                    <a:lnTo>
                      <a:pt x="368" y="12"/>
                    </a:lnTo>
                    <a:lnTo>
                      <a:pt x="370" y="13"/>
                    </a:lnTo>
                    <a:lnTo>
                      <a:pt x="373" y="15"/>
                    </a:lnTo>
                    <a:lnTo>
                      <a:pt x="374" y="18"/>
                    </a:lnTo>
                    <a:lnTo>
                      <a:pt x="386" y="31"/>
                    </a:lnTo>
                    <a:lnTo>
                      <a:pt x="392" y="48"/>
                    </a:lnTo>
                    <a:lnTo>
                      <a:pt x="394" y="61"/>
                    </a:lnTo>
                    <a:lnTo>
                      <a:pt x="392" y="75"/>
                    </a:lnTo>
                    <a:lnTo>
                      <a:pt x="391" y="78"/>
                    </a:lnTo>
                    <a:lnTo>
                      <a:pt x="391" y="81"/>
                    </a:lnTo>
                    <a:lnTo>
                      <a:pt x="391" y="84"/>
                    </a:lnTo>
                    <a:lnTo>
                      <a:pt x="391" y="87"/>
                    </a:lnTo>
                    <a:lnTo>
                      <a:pt x="394" y="90"/>
                    </a:lnTo>
                    <a:lnTo>
                      <a:pt x="392" y="90"/>
                    </a:lnTo>
                    <a:lnTo>
                      <a:pt x="392" y="90"/>
                    </a:lnTo>
                    <a:lnTo>
                      <a:pt x="391" y="90"/>
                    </a:lnTo>
                    <a:lnTo>
                      <a:pt x="391" y="91"/>
                    </a:lnTo>
                    <a:lnTo>
                      <a:pt x="392" y="93"/>
                    </a:lnTo>
                    <a:lnTo>
                      <a:pt x="395" y="94"/>
                    </a:lnTo>
                    <a:lnTo>
                      <a:pt x="397" y="94"/>
                    </a:lnTo>
                    <a:lnTo>
                      <a:pt x="409" y="96"/>
                    </a:lnTo>
                    <a:lnTo>
                      <a:pt x="421" y="100"/>
                    </a:lnTo>
                    <a:lnTo>
                      <a:pt x="422" y="102"/>
                    </a:lnTo>
                    <a:lnTo>
                      <a:pt x="421" y="102"/>
                    </a:lnTo>
                    <a:lnTo>
                      <a:pt x="421" y="103"/>
                    </a:lnTo>
                    <a:lnTo>
                      <a:pt x="419" y="105"/>
                    </a:lnTo>
                    <a:lnTo>
                      <a:pt x="419" y="106"/>
                    </a:lnTo>
                    <a:lnTo>
                      <a:pt x="421" y="108"/>
                    </a:lnTo>
                    <a:lnTo>
                      <a:pt x="424" y="109"/>
                    </a:lnTo>
                    <a:lnTo>
                      <a:pt x="427" y="111"/>
                    </a:lnTo>
                    <a:lnTo>
                      <a:pt x="430" y="111"/>
                    </a:lnTo>
                    <a:lnTo>
                      <a:pt x="433" y="111"/>
                    </a:lnTo>
                    <a:lnTo>
                      <a:pt x="437" y="111"/>
                    </a:lnTo>
                    <a:lnTo>
                      <a:pt x="440" y="111"/>
                    </a:lnTo>
                    <a:lnTo>
                      <a:pt x="443" y="112"/>
                    </a:lnTo>
                    <a:lnTo>
                      <a:pt x="448" y="115"/>
                    </a:lnTo>
                    <a:lnTo>
                      <a:pt x="449" y="120"/>
                    </a:lnTo>
                    <a:lnTo>
                      <a:pt x="451" y="123"/>
                    </a:lnTo>
                    <a:lnTo>
                      <a:pt x="452" y="126"/>
                    </a:lnTo>
                    <a:lnTo>
                      <a:pt x="454" y="127"/>
                    </a:lnTo>
                    <a:lnTo>
                      <a:pt x="457" y="129"/>
                    </a:lnTo>
                    <a:lnTo>
                      <a:pt x="458" y="129"/>
                    </a:lnTo>
                    <a:lnTo>
                      <a:pt x="461" y="130"/>
                    </a:lnTo>
                    <a:lnTo>
                      <a:pt x="461" y="132"/>
                    </a:lnTo>
                    <a:lnTo>
                      <a:pt x="461" y="136"/>
                    </a:lnTo>
                    <a:lnTo>
                      <a:pt x="461" y="139"/>
                    </a:lnTo>
                    <a:lnTo>
                      <a:pt x="461" y="144"/>
                    </a:lnTo>
                    <a:lnTo>
                      <a:pt x="463" y="147"/>
                    </a:lnTo>
                    <a:lnTo>
                      <a:pt x="466" y="150"/>
                    </a:lnTo>
                    <a:lnTo>
                      <a:pt x="473" y="153"/>
                    </a:lnTo>
                    <a:lnTo>
                      <a:pt x="479" y="156"/>
                    </a:lnTo>
                    <a:lnTo>
                      <a:pt x="487" y="159"/>
                    </a:lnTo>
                    <a:lnTo>
                      <a:pt x="490" y="162"/>
                    </a:lnTo>
                    <a:lnTo>
                      <a:pt x="493" y="165"/>
                    </a:lnTo>
                    <a:lnTo>
                      <a:pt x="496" y="168"/>
                    </a:lnTo>
                    <a:lnTo>
                      <a:pt x="498" y="169"/>
                    </a:lnTo>
                    <a:lnTo>
                      <a:pt x="501" y="171"/>
                    </a:lnTo>
                    <a:lnTo>
                      <a:pt x="502" y="174"/>
                    </a:lnTo>
                    <a:lnTo>
                      <a:pt x="505" y="175"/>
                    </a:lnTo>
                    <a:lnTo>
                      <a:pt x="508" y="177"/>
                    </a:lnTo>
                    <a:lnTo>
                      <a:pt x="507" y="178"/>
                    </a:lnTo>
                    <a:lnTo>
                      <a:pt x="505" y="181"/>
                    </a:lnTo>
                    <a:lnTo>
                      <a:pt x="505" y="184"/>
                    </a:lnTo>
                    <a:lnTo>
                      <a:pt x="507" y="187"/>
                    </a:lnTo>
                    <a:lnTo>
                      <a:pt x="508" y="190"/>
                    </a:lnTo>
                    <a:lnTo>
                      <a:pt x="510" y="192"/>
                    </a:lnTo>
                    <a:lnTo>
                      <a:pt x="513" y="192"/>
                    </a:lnTo>
                    <a:lnTo>
                      <a:pt x="513" y="193"/>
                    </a:lnTo>
                    <a:lnTo>
                      <a:pt x="513" y="193"/>
                    </a:lnTo>
                    <a:lnTo>
                      <a:pt x="513" y="193"/>
                    </a:lnTo>
                    <a:lnTo>
                      <a:pt x="520" y="204"/>
                    </a:lnTo>
                    <a:lnTo>
                      <a:pt x="531" y="210"/>
                    </a:lnTo>
                    <a:lnTo>
                      <a:pt x="541" y="212"/>
                    </a:lnTo>
                    <a:lnTo>
                      <a:pt x="541" y="213"/>
                    </a:lnTo>
                    <a:lnTo>
                      <a:pt x="541" y="216"/>
                    </a:lnTo>
                    <a:lnTo>
                      <a:pt x="543" y="218"/>
                    </a:lnTo>
                    <a:lnTo>
                      <a:pt x="546" y="224"/>
                    </a:lnTo>
                    <a:lnTo>
                      <a:pt x="547" y="230"/>
                    </a:lnTo>
                    <a:lnTo>
                      <a:pt x="549" y="236"/>
                    </a:lnTo>
                    <a:lnTo>
                      <a:pt x="550" y="239"/>
                    </a:lnTo>
                    <a:lnTo>
                      <a:pt x="552" y="243"/>
                    </a:lnTo>
                    <a:lnTo>
                      <a:pt x="555" y="246"/>
                    </a:lnTo>
                    <a:lnTo>
                      <a:pt x="558" y="249"/>
                    </a:lnTo>
                    <a:lnTo>
                      <a:pt x="555" y="248"/>
                    </a:lnTo>
                    <a:lnTo>
                      <a:pt x="550" y="248"/>
                    </a:lnTo>
                    <a:lnTo>
                      <a:pt x="547" y="248"/>
                    </a:lnTo>
                    <a:lnTo>
                      <a:pt x="544" y="248"/>
                    </a:lnTo>
                    <a:lnTo>
                      <a:pt x="543" y="249"/>
                    </a:lnTo>
                    <a:lnTo>
                      <a:pt x="540" y="252"/>
                    </a:lnTo>
                    <a:lnTo>
                      <a:pt x="537" y="255"/>
                    </a:lnTo>
                    <a:lnTo>
                      <a:pt x="534" y="255"/>
                    </a:lnTo>
                    <a:lnTo>
                      <a:pt x="529" y="255"/>
                    </a:lnTo>
                    <a:lnTo>
                      <a:pt x="526" y="255"/>
                    </a:lnTo>
                    <a:lnTo>
                      <a:pt x="513" y="251"/>
                    </a:lnTo>
                    <a:lnTo>
                      <a:pt x="501" y="249"/>
                    </a:lnTo>
                    <a:lnTo>
                      <a:pt x="496" y="249"/>
                    </a:lnTo>
                    <a:lnTo>
                      <a:pt x="491" y="251"/>
                    </a:lnTo>
                    <a:lnTo>
                      <a:pt x="488" y="251"/>
                    </a:lnTo>
                    <a:lnTo>
                      <a:pt x="485" y="249"/>
                    </a:lnTo>
                    <a:lnTo>
                      <a:pt x="479" y="246"/>
                    </a:lnTo>
                    <a:lnTo>
                      <a:pt x="475" y="246"/>
                    </a:lnTo>
                    <a:lnTo>
                      <a:pt x="470" y="245"/>
                    </a:lnTo>
                    <a:lnTo>
                      <a:pt x="470" y="249"/>
                    </a:lnTo>
                    <a:lnTo>
                      <a:pt x="469" y="252"/>
                    </a:lnTo>
                    <a:lnTo>
                      <a:pt x="466" y="254"/>
                    </a:lnTo>
                    <a:lnTo>
                      <a:pt x="463" y="255"/>
                    </a:lnTo>
                    <a:lnTo>
                      <a:pt x="455" y="258"/>
                    </a:lnTo>
                    <a:lnTo>
                      <a:pt x="448" y="261"/>
                    </a:lnTo>
                    <a:lnTo>
                      <a:pt x="442" y="263"/>
                    </a:lnTo>
                    <a:lnTo>
                      <a:pt x="440" y="261"/>
                    </a:lnTo>
                    <a:lnTo>
                      <a:pt x="437" y="261"/>
                    </a:lnTo>
                    <a:lnTo>
                      <a:pt x="436" y="260"/>
                    </a:lnTo>
                    <a:lnTo>
                      <a:pt x="434" y="258"/>
                    </a:lnTo>
                    <a:lnTo>
                      <a:pt x="433" y="258"/>
                    </a:lnTo>
                    <a:lnTo>
                      <a:pt x="418" y="260"/>
                    </a:lnTo>
                    <a:lnTo>
                      <a:pt x="403" y="264"/>
                    </a:lnTo>
                    <a:lnTo>
                      <a:pt x="392" y="270"/>
                    </a:lnTo>
                    <a:lnTo>
                      <a:pt x="382" y="275"/>
                    </a:lnTo>
                    <a:lnTo>
                      <a:pt x="382" y="273"/>
                    </a:lnTo>
                    <a:lnTo>
                      <a:pt x="382" y="272"/>
                    </a:lnTo>
                    <a:lnTo>
                      <a:pt x="380" y="270"/>
                    </a:lnTo>
                    <a:lnTo>
                      <a:pt x="379" y="269"/>
                    </a:lnTo>
                    <a:lnTo>
                      <a:pt x="377" y="269"/>
                    </a:lnTo>
                    <a:lnTo>
                      <a:pt x="376" y="267"/>
                    </a:lnTo>
                    <a:lnTo>
                      <a:pt x="376" y="266"/>
                    </a:lnTo>
                    <a:lnTo>
                      <a:pt x="373" y="266"/>
                    </a:lnTo>
                    <a:lnTo>
                      <a:pt x="370" y="264"/>
                    </a:lnTo>
                    <a:lnTo>
                      <a:pt x="367" y="263"/>
                    </a:lnTo>
                    <a:lnTo>
                      <a:pt x="364" y="263"/>
                    </a:lnTo>
                    <a:lnTo>
                      <a:pt x="356" y="269"/>
                    </a:lnTo>
                    <a:lnTo>
                      <a:pt x="352" y="276"/>
                    </a:lnTo>
                    <a:lnTo>
                      <a:pt x="349" y="285"/>
                    </a:lnTo>
                    <a:lnTo>
                      <a:pt x="346" y="293"/>
                    </a:lnTo>
                    <a:lnTo>
                      <a:pt x="328" y="291"/>
                    </a:lnTo>
                    <a:lnTo>
                      <a:pt x="311" y="290"/>
                    </a:lnTo>
                    <a:lnTo>
                      <a:pt x="293" y="287"/>
                    </a:lnTo>
                    <a:lnTo>
                      <a:pt x="277" y="285"/>
                    </a:lnTo>
                    <a:lnTo>
                      <a:pt x="261" y="281"/>
                    </a:lnTo>
                    <a:lnTo>
                      <a:pt x="257" y="276"/>
                    </a:lnTo>
                    <a:lnTo>
                      <a:pt x="254" y="273"/>
                    </a:lnTo>
                    <a:lnTo>
                      <a:pt x="249" y="269"/>
                    </a:lnTo>
                    <a:lnTo>
                      <a:pt x="245" y="264"/>
                    </a:lnTo>
                    <a:lnTo>
                      <a:pt x="240" y="261"/>
                    </a:lnTo>
                    <a:lnTo>
                      <a:pt x="233" y="257"/>
                    </a:lnTo>
                    <a:lnTo>
                      <a:pt x="224" y="252"/>
                    </a:lnTo>
                    <a:lnTo>
                      <a:pt x="215" y="254"/>
                    </a:lnTo>
                    <a:lnTo>
                      <a:pt x="213" y="255"/>
                    </a:lnTo>
                    <a:lnTo>
                      <a:pt x="212" y="257"/>
                    </a:lnTo>
                    <a:lnTo>
                      <a:pt x="207" y="260"/>
                    </a:lnTo>
                    <a:lnTo>
                      <a:pt x="203" y="261"/>
                    </a:lnTo>
                    <a:lnTo>
                      <a:pt x="198" y="264"/>
                    </a:lnTo>
                    <a:lnTo>
                      <a:pt x="195" y="267"/>
                    </a:lnTo>
                    <a:lnTo>
                      <a:pt x="192" y="272"/>
                    </a:lnTo>
                    <a:lnTo>
                      <a:pt x="191" y="276"/>
                    </a:lnTo>
                    <a:lnTo>
                      <a:pt x="189" y="278"/>
                    </a:lnTo>
                    <a:lnTo>
                      <a:pt x="186" y="279"/>
                    </a:lnTo>
                    <a:lnTo>
                      <a:pt x="183" y="281"/>
                    </a:lnTo>
                    <a:lnTo>
                      <a:pt x="182" y="282"/>
                    </a:lnTo>
                    <a:lnTo>
                      <a:pt x="179" y="296"/>
                    </a:lnTo>
                    <a:lnTo>
                      <a:pt x="176" y="311"/>
                    </a:lnTo>
                    <a:lnTo>
                      <a:pt x="140" y="311"/>
                    </a:lnTo>
                    <a:lnTo>
                      <a:pt x="102" y="306"/>
                    </a:lnTo>
                    <a:lnTo>
                      <a:pt x="99" y="306"/>
                    </a:lnTo>
                    <a:lnTo>
                      <a:pt x="95" y="308"/>
                    </a:lnTo>
                    <a:lnTo>
                      <a:pt x="90" y="309"/>
                    </a:lnTo>
                    <a:lnTo>
                      <a:pt x="86" y="312"/>
                    </a:lnTo>
                    <a:lnTo>
                      <a:pt x="84" y="312"/>
                    </a:lnTo>
                    <a:lnTo>
                      <a:pt x="83" y="312"/>
                    </a:lnTo>
                    <a:lnTo>
                      <a:pt x="80" y="312"/>
                    </a:lnTo>
                    <a:lnTo>
                      <a:pt x="77" y="312"/>
                    </a:lnTo>
                    <a:lnTo>
                      <a:pt x="72" y="314"/>
                    </a:lnTo>
                    <a:lnTo>
                      <a:pt x="69" y="318"/>
                    </a:lnTo>
                    <a:lnTo>
                      <a:pt x="68" y="321"/>
                    </a:lnTo>
                    <a:lnTo>
                      <a:pt x="63" y="333"/>
                    </a:lnTo>
                    <a:lnTo>
                      <a:pt x="60" y="348"/>
                    </a:lnTo>
                    <a:lnTo>
                      <a:pt x="60" y="348"/>
                    </a:lnTo>
                    <a:lnTo>
                      <a:pt x="59" y="347"/>
                    </a:lnTo>
                    <a:lnTo>
                      <a:pt x="59" y="348"/>
                    </a:lnTo>
                    <a:lnTo>
                      <a:pt x="57" y="348"/>
                    </a:lnTo>
                    <a:lnTo>
                      <a:pt x="57" y="350"/>
                    </a:lnTo>
                    <a:lnTo>
                      <a:pt x="57" y="351"/>
                    </a:lnTo>
                    <a:lnTo>
                      <a:pt x="59" y="353"/>
                    </a:lnTo>
                    <a:lnTo>
                      <a:pt x="57" y="353"/>
                    </a:lnTo>
                    <a:lnTo>
                      <a:pt x="56" y="354"/>
                    </a:lnTo>
                    <a:lnTo>
                      <a:pt x="56" y="356"/>
                    </a:lnTo>
                    <a:lnTo>
                      <a:pt x="56" y="357"/>
                    </a:lnTo>
                    <a:lnTo>
                      <a:pt x="54" y="359"/>
                    </a:lnTo>
                    <a:lnTo>
                      <a:pt x="53" y="359"/>
                    </a:lnTo>
                    <a:lnTo>
                      <a:pt x="51" y="360"/>
                    </a:lnTo>
                    <a:lnTo>
                      <a:pt x="51" y="362"/>
                    </a:lnTo>
                    <a:lnTo>
                      <a:pt x="51" y="362"/>
                    </a:lnTo>
                    <a:lnTo>
                      <a:pt x="51" y="362"/>
                    </a:lnTo>
                    <a:lnTo>
                      <a:pt x="51" y="362"/>
                    </a:lnTo>
                    <a:lnTo>
                      <a:pt x="50" y="360"/>
                    </a:lnTo>
                    <a:lnTo>
                      <a:pt x="50" y="357"/>
                    </a:lnTo>
                    <a:lnTo>
                      <a:pt x="50" y="354"/>
                    </a:lnTo>
                    <a:lnTo>
                      <a:pt x="50" y="350"/>
                    </a:lnTo>
                    <a:lnTo>
                      <a:pt x="48" y="347"/>
                    </a:lnTo>
                    <a:lnTo>
                      <a:pt x="48" y="344"/>
                    </a:lnTo>
                    <a:lnTo>
                      <a:pt x="48" y="339"/>
                    </a:lnTo>
                    <a:lnTo>
                      <a:pt x="48" y="336"/>
                    </a:lnTo>
                    <a:lnTo>
                      <a:pt x="47" y="335"/>
                    </a:lnTo>
                    <a:lnTo>
                      <a:pt x="45" y="333"/>
                    </a:lnTo>
                    <a:lnTo>
                      <a:pt x="42" y="332"/>
                    </a:lnTo>
                    <a:lnTo>
                      <a:pt x="39" y="330"/>
                    </a:lnTo>
                    <a:lnTo>
                      <a:pt x="37" y="329"/>
                    </a:lnTo>
                    <a:lnTo>
                      <a:pt x="36" y="326"/>
                    </a:lnTo>
                    <a:lnTo>
                      <a:pt x="34" y="321"/>
                    </a:lnTo>
                    <a:lnTo>
                      <a:pt x="33" y="320"/>
                    </a:lnTo>
                    <a:lnTo>
                      <a:pt x="27" y="314"/>
                    </a:lnTo>
                    <a:lnTo>
                      <a:pt x="21" y="308"/>
                    </a:lnTo>
                    <a:lnTo>
                      <a:pt x="15" y="302"/>
                    </a:lnTo>
                    <a:lnTo>
                      <a:pt x="15" y="300"/>
                    </a:lnTo>
                    <a:lnTo>
                      <a:pt x="15" y="299"/>
                    </a:lnTo>
                    <a:lnTo>
                      <a:pt x="13" y="299"/>
                    </a:lnTo>
                    <a:lnTo>
                      <a:pt x="15" y="297"/>
                    </a:lnTo>
                    <a:lnTo>
                      <a:pt x="18" y="297"/>
                    </a:lnTo>
                    <a:lnTo>
                      <a:pt x="21" y="296"/>
                    </a:lnTo>
                    <a:lnTo>
                      <a:pt x="24" y="293"/>
                    </a:lnTo>
                    <a:lnTo>
                      <a:pt x="25" y="290"/>
                    </a:lnTo>
                    <a:lnTo>
                      <a:pt x="25" y="287"/>
                    </a:lnTo>
                    <a:lnTo>
                      <a:pt x="25" y="284"/>
                    </a:lnTo>
                    <a:lnTo>
                      <a:pt x="22" y="281"/>
                    </a:lnTo>
                    <a:lnTo>
                      <a:pt x="18" y="276"/>
                    </a:lnTo>
                    <a:lnTo>
                      <a:pt x="13" y="270"/>
                    </a:lnTo>
                    <a:lnTo>
                      <a:pt x="9" y="266"/>
                    </a:lnTo>
                    <a:lnTo>
                      <a:pt x="7" y="263"/>
                    </a:lnTo>
                    <a:lnTo>
                      <a:pt x="7" y="260"/>
                    </a:lnTo>
                    <a:lnTo>
                      <a:pt x="7" y="257"/>
                    </a:lnTo>
                    <a:lnTo>
                      <a:pt x="6" y="254"/>
                    </a:lnTo>
                    <a:lnTo>
                      <a:pt x="4" y="254"/>
                    </a:lnTo>
                    <a:lnTo>
                      <a:pt x="4" y="252"/>
                    </a:lnTo>
                    <a:lnTo>
                      <a:pt x="4" y="251"/>
                    </a:lnTo>
                    <a:lnTo>
                      <a:pt x="3" y="251"/>
                    </a:lnTo>
                    <a:lnTo>
                      <a:pt x="3" y="251"/>
                    </a:lnTo>
                    <a:lnTo>
                      <a:pt x="6" y="249"/>
                    </a:lnTo>
                    <a:lnTo>
                      <a:pt x="9" y="246"/>
                    </a:lnTo>
                    <a:lnTo>
                      <a:pt x="10" y="243"/>
                    </a:lnTo>
                    <a:lnTo>
                      <a:pt x="10" y="240"/>
                    </a:lnTo>
                    <a:lnTo>
                      <a:pt x="9" y="237"/>
                    </a:lnTo>
                    <a:lnTo>
                      <a:pt x="7" y="234"/>
                    </a:lnTo>
                    <a:lnTo>
                      <a:pt x="4" y="231"/>
                    </a:lnTo>
                    <a:lnTo>
                      <a:pt x="0" y="230"/>
                    </a:lnTo>
                    <a:lnTo>
                      <a:pt x="1" y="230"/>
                    </a:lnTo>
                    <a:lnTo>
                      <a:pt x="4" y="230"/>
                    </a:lnTo>
                    <a:lnTo>
                      <a:pt x="7" y="228"/>
                    </a:lnTo>
                    <a:lnTo>
                      <a:pt x="9" y="225"/>
                    </a:lnTo>
                    <a:lnTo>
                      <a:pt x="10" y="218"/>
                    </a:lnTo>
                    <a:lnTo>
                      <a:pt x="12" y="209"/>
                    </a:lnTo>
                    <a:lnTo>
                      <a:pt x="15" y="201"/>
                    </a:lnTo>
                    <a:lnTo>
                      <a:pt x="21" y="190"/>
                    </a:lnTo>
                    <a:lnTo>
                      <a:pt x="27" y="181"/>
                    </a:lnTo>
                    <a:lnTo>
                      <a:pt x="33" y="172"/>
                    </a:lnTo>
                    <a:lnTo>
                      <a:pt x="42" y="166"/>
                    </a:lnTo>
                    <a:lnTo>
                      <a:pt x="59" y="159"/>
                    </a:lnTo>
                    <a:lnTo>
                      <a:pt x="75" y="153"/>
                    </a:lnTo>
                    <a:lnTo>
                      <a:pt x="78" y="153"/>
                    </a:lnTo>
                    <a:lnTo>
                      <a:pt x="83" y="150"/>
                    </a:lnTo>
                    <a:lnTo>
                      <a:pt x="86" y="148"/>
                    </a:lnTo>
                    <a:lnTo>
                      <a:pt x="84" y="148"/>
                    </a:lnTo>
                    <a:lnTo>
                      <a:pt x="84" y="150"/>
                    </a:lnTo>
                    <a:lnTo>
                      <a:pt x="84" y="151"/>
                    </a:lnTo>
                    <a:lnTo>
                      <a:pt x="87" y="154"/>
                    </a:lnTo>
                    <a:lnTo>
                      <a:pt x="90" y="156"/>
                    </a:lnTo>
                    <a:lnTo>
                      <a:pt x="93" y="159"/>
                    </a:lnTo>
                    <a:lnTo>
                      <a:pt x="96" y="159"/>
                    </a:lnTo>
                    <a:lnTo>
                      <a:pt x="98" y="157"/>
                    </a:lnTo>
                    <a:lnTo>
                      <a:pt x="101" y="156"/>
                    </a:lnTo>
                    <a:lnTo>
                      <a:pt x="104" y="154"/>
                    </a:lnTo>
                    <a:lnTo>
                      <a:pt x="107" y="153"/>
                    </a:lnTo>
                    <a:lnTo>
                      <a:pt x="110" y="151"/>
                    </a:lnTo>
                    <a:lnTo>
                      <a:pt x="111" y="150"/>
                    </a:lnTo>
                    <a:lnTo>
                      <a:pt x="114" y="148"/>
                    </a:lnTo>
                    <a:lnTo>
                      <a:pt x="116" y="147"/>
                    </a:lnTo>
                    <a:lnTo>
                      <a:pt x="117" y="145"/>
                    </a:lnTo>
                    <a:lnTo>
                      <a:pt x="120" y="144"/>
                    </a:lnTo>
                    <a:lnTo>
                      <a:pt x="123" y="144"/>
                    </a:lnTo>
                    <a:lnTo>
                      <a:pt x="126" y="142"/>
                    </a:lnTo>
                    <a:lnTo>
                      <a:pt x="129" y="142"/>
                    </a:lnTo>
                    <a:lnTo>
                      <a:pt x="131" y="142"/>
                    </a:lnTo>
                    <a:lnTo>
                      <a:pt x="146" y="138"/>
                    </a:lnTo>
                    <a:lnTo>
                      <a:pt x="162" y="135"/>
                    </a:lnTo>
                    <a:lnTo>
                      <a:pt x="177" y="133"/>
                    </a:lnTo>
                    <a:lnTo>
                      <a:pt x="183" y="132"/>
                    </a:lnTo>
                    <a:lnTo>
                      <a:pt x="189" y="129"/>
                    </a:lnTo>
                    <a:lnTo>
                      <a:pt x="194" y="123"/>
                    </a:lnTo>
                    <a:lnTo>
                      <a:pt x="198" y="118"/>
                    </a:lnTo>
                    <a:lnTo>
                      <a:pt x="201" y="112"/>
                    </a:lnTo>
                    <a:lnTo>
                      <a:pt x="204" y="106"/>
                    </a:lnTo>
                    <a:lnTo>
                      <a:pt x="207" y="100"/>
                    </a:lnTo>
                    <a:lnTo>
                      <a:pt x="206" y="100"/>
                    </a:lnTo>
                    <a:lnTo>
                      <a:pt x="204" y="99"/>
                    </a:lnTo>
                    <a:lnTo>
                      <a:pt x="203" y="97"/>
                    </a:lnTo>
                    <a:lnTo>
                      <a:pt x="201" y="97"/>
                    </a:lnTo>
                    <a:lnTo>
                      <a:pt x="200" y="94"/>
                    </a:lnTo>
                    <a:lnTo>
                      <a:pt x="201" y="93"/>
                    </a:lnTo>
                    <a:lnTo>
                      <a:pt x="203" y="90"/>
                    </a:lnTo>
                    <a:lnTo>
                      <a:pt x="206" y="90"/>
                    </a:lnTo>
                    <a:lnTo>
                      <a:pt x="212" y="88"/>
                    </a:lnTo>
                    <a:lnTo>
                      <a:pt x="218" y="87"/>
                    </a:lnTo>
                    <a:lnTo>
                      <a:pt x="222" y="87"/>
                    </a:lnTo>
                    <a:lnTo>
                      <a:pt x="228" y="85"/>
                    </a:lnTo>
                    <a:lnTo>
                      <a:pt x="248" y="82"/>
                    </a:lnTo>
                    <a:lnTo>
                      <a:pt x="268" y="76"/>
                    </a:lnTo>
                    <a:lnTo>
                      <a:pt x="272" y="75"/>
                    </a:lnTo>
                    <a:lnTo>
                      <a:pt x="277" y="70"/>
                    </a:lnTo>
                    <a:lnTo>
                      <a:pt x="280" y="67"/>
                    </a:lnTo>
                    <a:lnTo>
                      <a:pt x="283" y="63"/>
                    </a:lnTo>
                    <a:lnTo>
                      <a:pt x="286" y="60"/>
                    </a:lnTo>
                    <a:lnTo>
                      <a:pt x="286" y="58"/>
                    </a:lnTo>
                    <a:lnTo>
                      <a:pt x="287" y="58"/>
                    </a:lnTo>
                    <a:lnTo>
                      <a:pt x="287" y="57"/>
                    </a:lnTo>
                    <a:lnTo>
                      <a:pt x="289" y="55"/>
                    </a:lnTo>
                    <a:lnTo>
                      <a:pt x="292" y="52"/>
                    </a:lnTo>
                    <a:lnTo>
                      <a:pt x="293" y="52"/>
                    </a:lnTo>
                    <a:lnTo>
                      <a:pt x="295" y="49"/>
                    </a:lnTo>
                    <a:lnTo>
                      <a:pt x="296" y="48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2"/>
                    </a:lnTo>
                    <a:lnTo>
                      <a:pt x="301" y="39"/>
                    </a:lnTo>
                    <a:lnTo>
                      <a:pt x="302" y="36"/>
                    </a:lnTo>
                    <a:lnTo>
                      <a:pt x="302" y="34"/>
                    </a:lnTo>
                    <a:lnTo>
                      <a:pt x="305" y="30"/>
                    </a:lnTo>
                    <a:lnTo>
                      <a:pt x="310" y="27"/>
                    </a:lnTo>
                    <a:lnTo>
                      <a:pt x="313" y="24"/>
                    </a:lnTo>
                    <a:lnTo>
                      <a:pt x="316" y="21"/>
                    </a:lnTo>
                    <a:lnTo>
                      <a:pt x="319" y="16"/>
                    </a:lnTo>
                    <a:lnTo>
                      <a:pt x="322" y="15"/>
                    </a:lnTo>
                    <a:lnTo>
                      <a:pt x="323" y="12"/>
                    </a:lnTo>
                    <a:lnTo>
                      <a:pt x="328" y="10"/>
                    </a:lnTo>
                    <a:lnTo>
                      <a:pt x="337" y="6"/>
                    </a:lnTo>
                    <a:lnTo>
                      <a:pt x="344" y="3"/>
                    </a:lnTo>
                    <a:lnTo>
                      <a:pt x="353" y="1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1" name="Freeform 94"/>
              <p:cNvSpPr>
                <a:spLocks/>
              </p:cNvSpPr>
              <p:nvPr/>
            </p:nvSpPr>
            <p:spPr bwMode="gray">
              <a:xfrm>
                <a:off x="3652" y="2636"/>
                <a:ext cx="82" cy="46"/>
              </a:xfrm>
              <a:custGeom>
                <a:avLst/>
                <a:gdLst>
                  <a:gd name="T0" fmla="*/ 17 w 89"/>
                  <a:gd name="T1" fmla="*/ 0 h 50"/>
                  <a:gd name="T2" fmla="*/ 15 w 89"/>
                  <a:gd name="T3" fmla="*/ 0 h 50"/>
                  <a:gd name="T4" fmla="*/ 15 w 89"/>
                  <a:gd name="T5" fmla="*/ 1 h 50"/>
                  <a:gd name="T6" fmla="*/ 15 w 89"/>
                  <a:gd name="T7" fmla="*/ 3 h 50"/>
                  <a:gd name="T8" fmla="*/ 15 w 89"/>
                  <a:gd name="T9" fmla="*/ 6 h 50"/>
                  <a:gd name="T10" fmla="*/ 17 w 89"/>
                  <a:gd name="T11" fmla="*/ 9 h 50"/>
                  <a:gd name="T12" fmla="*/ 17 w 89"/>
                  <a:gd name="T13" fmla="*/ 12 h 50"/>
                  <a:gd name="T14" fmla="*/ 17 w 89"/>
                  <a:gd name="T15" fmla="*/ 15 h 50"/>
                  <a:gd name="T16" fmla="*/ 17 w 89"/>
                  <a:gd name="T17" fmla="*/ 18 h 50"/>
                  <a:gd name="T18" fmla="*/ 15 w 89"/>
                  <a:gd name="T19" fmla="*/ 24 h 50"/>
                  <a:gd name="T20" fmla="*/ 11 w 89"/>
                  <a:gd name="T21" fmla="*/ 28 h 50"/>
                  <a:gd name="T22" fmla="*/ 6 w 89"/>
                  <a:gd name="T23" fmla="*/ 34 h 50"/>
                  <a:gd name="T24" fmla="*/ 2 w 89"/>
                  <a:gd name="T25" fmla="*/ 40 h 50"/>
                  <a:gd name="T26" fmla="*/ 2 w 89"/>
                  <a:gd name="T27" fmla="*/ 42 h 50"/>
                  <a:gd name="T28" fmla="*/ 2 w 89"/>
                  <a:gd name="T29" fmla="*/ 43 h 50"/>
                  <a:gd name="T30" fmla="*/ 2 w 89"/>
                  <a:gd name="T31" fmla="*/ 45 h 50"/>
                  <a:gd name="T32" fmla="*/ 2 w 89"/>
                  <a:gd name="T33" fmla="*/ 48 h 50"/>
                  <a:gd name="T34" fmla="*/ 0 w 89"/>
                  <a:gd name="T35" fmla="*/ 50 h 50"/>
                  <a:gd name="T36" fmla="*/ 5 w 89"/>
                  <a:gd name="T37" fmla="*/ 48 h 50"/>
                  <a:gd name="T38" fmla="*/ 8 w 89"/>
                  <a:gd name="T39" fmla="*/ 47 h 50"/>
                  <a:gd name="T40" fmla="*/ 12 w 89"/>
                  <a:gd name="T41" fmla="*/ 47 h 50"/>
                  <a:gd name="T42" fmla="*/ 38 w 89"/>
                  <a:gd name="T43" fmla="*/ 48 h 50"/>
                  <a:gd name="T44" fmla="*/ 64 w 89"/>
                  <a:gd name="T45" fmla="*/ 48 h 50"/>
                  <a:gd name="T46" fmla="*/ 89 w 89"/>
                  <a:gd name="T47" fmla="*/ 48 h 50"/>
                  <a:gd name="T48" fmla="*/ 89 w 89"/>
                  <a:gd name="T49" fmla="*/ 3 h 50"/>
                  <a:gd name="T50" fmla="*/ 85 w 89"/>
                  <a:gd name="T51" fmla="*/ 4 h 50"/>
                  <a:gd name="T52" fmla="*/ 73 w 89"/>
                  <a:gd name="T53" fmla="*/ 4 h 50"/>
                  <a:gd name="T54" fmla="*/ 56 w 89"/>
                  <a:gd name="T55" fmla="*/ 4 h 50"/>
                  <a:gd name="T56" fmla="*/ 36 w 89"/>
                  <a:gd name="T57" fmla="*/ 3 h 50"/>
                  <a:gd name="T58" fmla="*/ 17 w 89"/>
                  <a:gd name="T5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9" h="50">
                    <a:moveTo>
                      <a:pt x="17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7" y="9"/>
                    </a:lnTo>
                    <a:lnTo>
                      <a:pt x="17" y="12"/>
                    </a:lnTo>
                    <a:lnTo>
                      <a:pt x="17" y="15"/>
                    </a:lnTo>
                    <a:lnTo>
                      <a:pt x="17" y="18"/>
                    </a:lnTo>
                    <a:lnTo>
                      <a:pt x="15" y="24"/>
                    </a:lnTo>
                    <a:lnTo>
                      <a:pt x="11" y="28"/>
                    </a:lnTo>
                    <a:lnTo>
                      <a:pt x="6" y="34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2" y="48"/>
                    </a:lnTo>
                    <a:lnTo>
                      <a:pt x="0" y="50"/>
                    </a:lnTo>
                    <a:lnTo>
                      <a:pt x="5" y="48"/>
                    </a:lnTo>
                    <a:lnTo>
                      <a:pt x="8" y="47"/>
                    </a:lnTo>
                    <a:lnTo>
                      <a:pt x="12" y="47"/>
                    </a:lnTo>
                    <a:lnTo>
                      <a:pt x="38" y="48"/>
                    </a:lnTo>
                    <a:lnTo>
                      <a:pt x="64" y="48"/>
                    </a:lnTo>
                    <a:lnTo>
                      <a:pt x="89" y="48"/>
                    </a:lnTo>
                    <a:lnTo>
                      <a:pt x="89" y="3"/>
                    </a:lnTo>
                    <a:lnTo>
                      <a:pt x="85" y="4"/>
                    </a:lnTo>
                    <a:lnTo>
                      <a:pt x="73" y="4"/>
                    </a:lnTo>
                    <a:lnTo>
                      <a:pt x="56" y="4"/>
                    </a:lnTo>
                    <a:lnTo>
                      <a:pt x="36" y="3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2" name="Freeform 95"/>
              <p:cNvSpPr>
                <a:spLocks/>
              </p:cNvSpPr>
              <p:nvPr/>
            </p:nvSpPr>
            <p:spPr bwMode="gray">
              <a:xfrm>
                <a:off x="3623" y="2634"/>
                <a:ext cx="232" cy="250"/>
              </a:xfrm>
              <a:custGeom>
                <a:avLst/>
                <a:gdLst>
                  <a:gd name="T0" fmla="*/ 42 w 251"/>
                  <a:gd name="T1" fmla="*/ 70 h 270"/>
                  <a:gd name="T2" fmla="*/ 36 w 251"/>
                  <a:gd name="T3" fmla="*/ 94 h 270"/>
                  <a:gd name="T4" fmla="*/ 48 w 251"/>
                  <a:gd name="T5" fmla="*/ 98 h 270"/>
                  <a:gd name="T6" fmla="*/ 40 w 251"/>
                  <a:gd name="T7" fmla="*/ 101 h 270"/>
                  <a:gd name="T8" fmla="*/ 30 w 251"/>
                  <a:gd name="T9" fmla="*/ 104 h 270"/>
                  <a:gd name="T10" fmla="*/ 25 w 251"/>
                  <a:gd name="T11" fmla="*/ 116 h 270"/>
                  <a:gd name="T12" fmla="*/ 16 w 251"/>
                  <a:gd name="T13" fmla="*/ 128 h 270"/>
                  <a:gd name="T14" fmla="*/ 15 w 251"/>
                  <a:gd name="T15" fmla="*/ 130 h 270"/>
                  <a:gd name="T16" fmla="*/ 0 w 251"/>
                  <a:gd name="T17" fmla="*/ 121 h 270"/>
                  <a:gd name="T18" fmla="*/ 7 w 251"/>
                  <a:gd name="T19" fmla="*/ 137 h 270"/>
                  <a:gd name="T20" fmla="*/ 12 w 251"/>
                  <a:gd name="T21" fmla="*/ 145 h 270"/>
                  <a:gd name="T22" fmla="*/ 21 w 251"/>
                  <a:gd name="T23" fmla="*/ 164 h 270"/>
                  <a:gd name="T24" fmla="*/ 25 w 251"/>
                  <a:gd name="T25" fmla="*/ 169 h 270"/>
                  <a:gd name="T26" fmla="*/ 40 w 251"/>
                  <a:gd name="T27" fmla="*/ 196 h 270"/>
                  <a:gd name="T28" fmla="*/ 63 w 251"/>
                  <a:gd name="T29" fmla="*/ 223 h 270"/>
                  <a:gd name="T30" fmla="*/ 70 w 251"/>
                  <a:gd name="T31" fmla="*/ 230 h 270"/>
                  <a:gd name="T32" fmla="*/ 83 w 251"/>
                  <a:gd name="T33" fmla="*/ 241 h 270"/>
                  <a:gd name="T34" fmla="*/ 96 w 251"/>
                  <a:gd name="T35" fmla="*/ 254 h 270"/>
                  <a:gd name="T36" fmla="*/ 104 w 251"/>
                  <a:gd name="T37" fmla="*/ 268 h 270"/>
                  <a:gd name="T38" fmla="*/ 113 w 251"/>
                  <a:gd name="T39" fmla="*/ 254 h 270"/>
                  <a:gd name="T40" fmla="*/ 128 w 251"/>
                  <a:gd name="T41" fmla="*/ 247 h 270"/>
                  <a:gd name="T42" fmla="*/ 140 w 251"/>
                  <a:gd name="T43" fmla="*/ 254 h 270"/>
                  <a:gd name="T44" fmla="*/ 140 w 251"/>
                  <a:gd name="T45" fmla="*/ 247 h 270"/>
                  <a:gd name="T46" fmla="*/ 141 w 251"/>
                  <a:gd name="T47" fmla="*/ 241 h 270"/>
                  <a:gd name="T48" fmla="*/ 132 w 251"/>
                  <a:gd name="T49" fmla="*/ 238 h 270"/>
                  <a:gd name="T50" fmla="*/ 129 w 251"/>
                  <a:gd name="T51" fmla="*/ 214 h 270"/>
                  <a:gd name="T52" fmla="*/ 125 w 251"/>
                  <a:gd name="T53" fmla="*/ 196 h 270"/>
                  <a:gd name="T54" fmla="*/ 150 w 251"/>
                  <a:gd name="T55" fmla="*/ 199 h 270"/>
                  <a:gd name="T56" fmla="*/ 165 w 251"/>
                  <a:gd name="T57" fmla="*/ 190 h 270"/>
                  <a:gd name="T58" fmla="*/ 165 w 251"/>
                  <a:gd name="T59" fmla="*/ 176 h 270"/>
                  <a:gd name="T60" fmla="*/ 174 w 251"/>
                  <a:gd name="T61" fmla="*/ 170 h 270"/>
                  <a:gd name="T62" fmla="*/ 180 w 251"/>
                  <a:gd name="T63" fmla="*/ 175 h 270"/>
                  <a:gd name="T64" fmla="*/ 186 w 251"/>
                  <a:gd name="T65" fmla="*/ 188 h 270"/>
                  <a:gd name="T66" fmla="*/ 203 w 251"/>
                  <a:gd name="T67" fmla="*/ 200 h 270"/>
                  <a:gd name="T68" fmla="*/ 227 w 251"/>
                  <a:gd name="T69" fmla="*/ 190 h 270"/>
                  <a:gd name="T70" fmla="*/ 236 w 251"/>
                  <a:gd name="T71" fmla="*/ 199 h 270"/>
                  <a:gd name="T72" fmla="*/ 248 w 251"/>
                  <a:gd name="T73" fmla="*/ 173 h 270"/>
                  <a:gd name="T74" fmla="*/ 249 w 251"/>
                  <a:gd name="T75" fmla="*/ 131 h 270"/>
                  <a:gd name="T76" fmla="*/ 251 w 251"/>
                  <a:gd name="T77" fmla="*/ 119 h 270"/>
                  <a:gd name="T78" fmla="*/ 237 w 251"/>
                  <a:gd name="T79" fmla="*/ 112 h 270"/>
                  <a:gd name="T80" fmla="*/ 224 w 251"/>
                  <a:gd name="T81" fmla="*/ 97 h 270"/>
                  <a:gd name="T82" fmla="*/ 230 w 251"/>
                  <a:gd name="T83" fmla="*/ 80 h 270"/>
                  <a:gd name="T84" fmla="*/ 236 w 251"/>
                  <a:gd name="T85" fmla="*/ 73 h 270"/>
                  <a:gd name="T86" fmla="*/ 251 w 251"/>
                  <a:gd name="T87" fmla="*/ 58 h 270"/>
                  <a:gd name="T88" fmla="*/ 249 w 251"/>
                  <a:gd name="T89" fmla="*/ 50 h 270"/>
                  <a:gd name="T90" fmla="*/ 240 w 251"/>
                  <a:gd name="T91" fmla="*/ 39 h 270"/>
                  <a:gd name="T92" fmla="*/ 207 w 251"/>
                  <a:gd name="T93" fmla="*/ 42 h 270"/>
                  <a:gd name="T94" fmla="*/ 197 w 251"/>
                  <a:gd name="T95" fmla="*/ 41 h 270"/>
                  <a:gd name="T96" fmla="*/ 195 w 251"/>
                  <a:gd name="T97" fmla="*/ 23 h 270"/>
                  <a:gd name="T98" fmla="*/ 200 w 251"/>
                  <a:gd name="T99" fmla="*/ 12 h 270"/>
                  <a:gd name="T100" fmla="*/ 203 w 251"/>
                  <a:gd name="T101" fmla="*/ 6 h 270"/>
                  <a:gd name="T102" fmla="*/ 167 w 251"/>
                  <a:gd name="T103" fmla="*/ 2 h 270"/>
                  <a:gd name="T104" fmla="*/ 120 w 251"/>
                  <a:gd name="T105" fmla="*/ 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1" h="270">
                    <a:moveTo>
                      <a:pt x="120" y="14"/>
                    </a:moveTo>
                    <a:lnTo>
                      <a:pt x="120" y="50"/>
                    </a:lnTo>
                    <a:lnTo>
                      <a:pt x="43" y="49"/>
                    </a:lnTo>
                    <a:lnTo>
                      <a:pt x="42" y="70"/>
                    </a:lnTo>
                    <a:lnTo>
                      <a:pt x="40" y="91"/>
                    </a:lnTo>
                    <a:lnTo>
                      <a:pt x="39" y="92"/>
                    </a:lnTo>
                    <a:lnTo>
                      <a:pt x="37" y="92"/>
                    </a:lnTo>
                    <a:lnTo>
                      <a:pt x="36" y="94"/>
                    </a:lnTo>
                    <a:lnTo>
                      <a:pt x="34" y="94"/>
                    </a:lnTo>
                    <a:lnTo>
                      <a:pt x="39" y="95"/>
                    </a:lnTo>
                    <a:lnTo>
                      <a:pt x="43" y="97"/>
                    </a:lnTo>
                    <a:lnTo>
                      <a:pt x="48" y="98"/>
                    </a:lnTo>
                    <a:lnTo>
                      <a:pt x="52" y="98"/>
                    </a:lnTo>
                    <a:lnTo>
                      <a:pt x="49" y="100"/>
                    </a:lnTo>
                    <a:lnTo>
                      <a:pt x="45" y="101"/>
                    </a:lnTo>
                    <a:lnTo>
                      <a:pt x="40" y="101"/>
                    </a:lnTo>
                    <a:lnTo>
                      <a:pt x="37" y="100"/>
                    </a:lnTo>
                    <a:lnTo>
                      <a:pt x="33" y="100"/>
                    </a:lnTo>
                    <a:lnTo>
                      <a:pt x="28" y="100"/>
                    </a:lnTo>
                    <a:lnTo>
                      <a:pt x="30" y="104"/>
                    </a:lnTo>
                    <a:lnTo>
                      <a:pt x="30" y="110"/>
                    </a:lnTo>
                    <a:lnTo>
                      <a:pt x="30" y="115"/>
                    </a:lnTo>
                    <a:lnTo>
                      <a:pt x="27" y="115"/>
                    </a:lnTo>
                    <a:lnTo>
                      <a:pt x="25" y="116"/>
                    </a:lnTo>
                    <a:lnTo>
                      <a:pt x="24" y="118"/>
                    </a:lnTo>
                    <a:lnTo>
                      <a:pt x="21" y="122"/>
                    </a:lnTo>
                    <a:lnTo>
                      <a:pt x="19" y="125"/>
                    </a:lnTo>
                    <a:lnTo>
                      <a:pt x="16" y="128"/>
                    </a:lnTo>
                    <a:lnTo>
                      <a:pt x="13" y="131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30"/>
                    </a:lnTo>
                    <a:lnTo>
                      <a:pt x="10" y="130"/>
                    </a:lnTo>
                    <a:lnTo>
                      <a:pt x="6" y="128"/>
                    </a:lnTo>
                    <a:lnTo>
                      <a:pt x="3" y="125"/>
                    </a:lnTo>
                    <a:lnTo>
                      <a:pt x="0" y="121"/>
                    </a:lnTo>
                    <a:lnTo>
                      <a:pt x="1" y="125"/>
                    </a:lnTo>
                    <a:lnTo>
                      <a:pt x="3" y="130"/>
                    </a:lnTo>
                    <a:lnTo>
                      <a:pt x="4" y="133"/>
                    </a:lnTo>
                    <a:lnTo>
                      <a:pt x="7" y="137"/>
                    </a:lnTo>
                    <a:lnTo>
                      <a:pt x="10" y="139"/>
                    </a:lnTo>
                    <a:lnTo>
                      <a:pt x="10" y="140"/>
                    </a:lnTo>
                    <a:lnTo>
                      <a:pt x="10" y="142"/>
                    </a:lnTo>
                    <a:lnTo>
                      <a:pt x="12" y="145"/>
                    </a:lnTo>
                    <a:lnTo>
                      <a:pt x="13" y="149"/>
                    </a:lnTo>
                    <a:lnTo>
                      <a:pt x="16" y="154"/>
                    </a:lnTo>
                    <a:lnTo>
                      <a:pt x="19" y="158"/>
                    </a:lnTo>
                    <a:lnTo>
                      <a:pt x="21" y="164"/>
                    </a:lnTo>
                    <a:lnTo>
                      <a:pt x="22" y="164"/>
                    </a:lnTo>
                    <a:lnTo>
                      <a:pt x="24" y="166"/>
                    </a:lnTo>
                    <a:lnTo>
                      <a:pt x="25" y="167"/>
                    </a:lnTo>
                    <a:lnTo>
                      <a:pt x="25" y="169"/>
                    </a:lnTo>
                    <a:lnTo>
                      <a:pt x="25" y="176"/>
                    </a:lnTo>
                    <a:lnTo>
                      <a:pt x="30" y="184"/>
                    </a:lnTo>
                    <a:lnTo>
                      <a:pt x="36" y="190"/>
                    </a:lnTo>
                    <a:lnTo>
                      <a:pt x="40" y="196"/>
                    </a:lnTo>
                    <a:lnTo>
                      <a:pt x="51" y="208"/>
                    </a:lnTo>
                    <a:lnTo>
                      <a:pt x="60" y="220"/>
                    </a:lnTo>
                    <a:lnTo>
                      <a:pt x="61" y="221"/>
                    </a:lnTo>
                    <a:lnTo>
                      <a:pt x="63" y="223"/>
                    </a:lnTo>
                    <a:lnTo>
                      <a:pt x="63" y="224"/>
                    </a:lnTo>
                    <a:lnTo>
                      <a:pt x="64" y="227"/>
                    </a:lnTo>
                    <a:lnTo>
                      <a:pt x="67" y="229"/>
                    </a:lnTo>
                    <a:lnTo>
                      <a:pt x="70" y="230"/>
                    </a:lnTo>
                    <a:lnTo>
                      <a:pt x="74" y="232"/>
                    </a:lnTo>
                    <a:lnTo>
                      <a:pt x="77" y="235"/>
                    </a:lnTo>
                    <a:lnTo>
                      <a:pt x="80" y="236"/>
                    </a:lnTo>
                    <a:lnTo>
                      <a:pt x="83" y="241"/>
                    </a:lnTo>
                    <a:lnTo>
                      <a:pt x="87" y="244"/>
                    </a:lnTo>
                    <a:lnTo>
                      <a:pt x="90" y="247"/>
                    </a:lnTo>
                    <a:lnTo>
                      <a:pt x="93" y="250"/>
                    </a:lnTo>
                    <a:lnTo>
                      <a:pt x="96" y="254"/>
                    </a:lnTo>
                    <a:lnTo>
                      <a:pt x="99" y="259"/>
                    </a:lnTo>
                    <a:lnTo>
                      <a:pt x="101" y="263"/>
                    </a:lnTo>
                    <a:lnTo>
                      <a:pt x="102" y="265"/>
                    </a:lnTo>
                    <a:lnTo>
                      <a:pt x="104" y="268"/>
                    </a:lnTo>
                    <a:lnTo>
                      <a:pt x="105" y="270"/>
                    </a:lnTo>
                    <a:lnTo>
                      <a:pt x="108" y="263"/>
                    </a:lnTo>
                    <a:lnTo>
                      <a:pt x="110" y="259"/>
                    </a:lnTo>
                    <a:lnTo>
                      <a:pt x="113" y="254"/>
                    </a:lnTo>
                    <a:lnTo>
                      <a:pt x="116" y="250"/>
                    </a:lnTo>
                    <a:lnTo>
                      <a:pt x="120" y="248"/>
                    </a:lnTo>
                    <a:lnTo>
                      <a:pt x="125" y="247"/>
                    </a:lnTo>
                    <a:lnTo>
                      <a:pt x="128" y="247"/>
                    </a:lnTo>
                    <a:lnTo>
                      <a:pt x="131" y="250"/>
                    </a:lnTo>
                    <a:lnTo>
                      <a:pt x="134" y="253"/>
                    </a:lnTo>
                    <a:lnTo>
                      <a:pt x="135" y="256"/>
                    </a:lnTo>
                    <a:lnTo>
                      <a:pt x="140" y="254"/>
                    </a:lnTo>
                    <a:lnTo>
                      <a:pt x="143" y="253"/>
                    </a:lnTo>
                    <a:lnTo>
                      <a:pt x="146" y="251"/>
                    </a:lnTo>
                    <a:lnTo>
                      <a:pt x="143" y="250"/>
                    </a:lnTo>
                    <a:lnTo>
                      <a:pt x="140" y="247"/>
                    </a:lnTo>
                    <a:lnTo>
                      <a:pt x="138" y="245"/>
                    </a:lnTo>
                    <a:lnTo>
                      <a:pt x="138" y="244"/>
                    </a:lnTo>
                    <a:lnTo>
                      <a:pt x="140" y="241"/>
                    </a:lnTo>
                    <a:lnTo>
                      <a:pt x="141" y="241"/>
                    </a:lnTo>
                    <a:lnTo>
                      <a:pt x="138" y="241"/>
                    </a:lnTo>
                    <a:lnTo>
                      <a:pt x="135" y="239"/>
                    </a:lnTo>
                    <a:lnTo>
                      <a:pt x="132" y="239"/>
                    </a:lnTo>
                    <a:lnTo>
                      <a:pt x="132" y="238"/>
                    </a:lnTo>
                    <a:lnTo>
                      <a:pt x="129" y="226"/>
                    </a:lnTo>
                    <a:lnTo>
                      <a:pt x="126" y="214"/>
                    </a:lnTo>
                    <a:lnTo>
                      <a:pt x="128" y="214"/>
                    </a:lnTo>
                    <a:lnTo>
                      <a:pt x="129" y="214"/>
                    </a:lnTo>
                    <a:lnTo>
                      <a:pt x="129" y="209"/>
                    </a:lnTo>
                    <a:lnTo>
                      <a:pt x="128" y="205"/>
                    </a:lnTo>
                    <a:lnTo>
                      <a:pt x="128" y="200"/>
                    </a:lnTo>
                    <a:lnTo>
                      <a:pt x="125" y="196"/>
                    </a:lnTo>
                    <a:lnTo>
                      <a:pt x="132" y="196"/>
                    </a:lnTo>
                    <a:lnTo>
                      <a:pt x="138" y="197"/>
                    </a:lnTo>
                    <a:lnTo>
                      <a:pt x="146" y="199"/>
                    </a:lnTo>
                    <a:lnTo>
                      <a:pt x="150" y="199"/>
                    </a:lnTo>
                    <a:lnTo>
                      <a:pt x="156" y="199"/>
                    </a:lnTo>
                    <a:lnTo>
                      <a:pt x="161" y="196"/>
                    </a:lnTo>
                    <a:lnTo>
                      <a:pt x="165" y="193"/>
                    </a:lnTo>
                    <a:lnTo>
                      <a:pt x="165" y="190"/>
                    </a:lnTo>
                    <a:lnTo>
                      <a:pt x="165" y="187"/>
                    </a:lnTo>
                    <a:lnTo>
                      <a:pt x="165" y="184"/>
                    </a:lnTo>
                    <a:lnTo>
                      <a:pt x="165" y="181"/>
                    </a:lnTo>
                    <a:lnTo>
                      <a:pt x="165" y="176"/>
                    </a:lnTo>
                    <a:lnTo>
                      <a:pt x="167" y="175"/>
                    </a:lnTo>
                    <a:lnTo>
                      <a:pt x="168" y="173"/>
                    </a:lnTo>
                    <a:lnTo>
                      <a:pt x="170" y="172"/>
                    </a:lnTo>
                    <a:lnTo>
                      <a:pt x="174" y="170"/>
                    </a:lnTo>
                    <a:lnTo>
                      <a:pt x="179" y="170"/>
                    </a:lnTo>
                    <a:lnTo>
                      <a:pt x="180" y="172"/>
                    </a:lnTo>
                    <a:lnTo>
                      <a:pt x="180" y="173"/>
                    </a:lnTo>
                    <a:lnTo>
                      <a:pt x="180" y="175"/>
                    </a:lnTo>
                    <a:lnTo>
                      <a:pt x="180" y="176"/>
                    </a:lnTo>
                    <a:lnTo>
                      <a:pt x="183" y="181"/>
                    </a:lnTo>
                    <a:lnTo>
                      <a:pt x="185" y="184"/>
                    </a:lnTo>
                    <a:lnTo>
                      <a:pt x="186" y="188"/>
                    </a:lnTo>
                    <a:lnTo>
                      <a:pt x="189" y="193"/>
                    </a:lnTo>
                    <a:lnTo>
                      <a:pt x="191" y="196"/>
                    </a:lnTo>
                    <a:lnTo>
                      <a:pt x="194" y="199"/>
                    </a:lnTo>
                    <a:lnTo>
                      <a:pt x="203" y="200"/>
                    </a:lnTo>
                    <a:lnTo>
                      <a:pt x="210" y="197"/>
                    </a:lnTo>
                    <a:lnTo>
                      <a:pt x="219" y="193"/>
                    </a:lnTo>
                    <a:lnTo>
                      <a:pt x="227" y="187"/>
                    </a:lnTo>
                    <a:lnTo>
                      <a:pt x="227" y="190"/>
                    </a:lnTo>
                    <a:lnTo>
                      <a:pt x="228" y="193"/>
                    </a:lnTo>
                    <a:lnTo>
                      <a:pt x="231" y="196"/>
                    </a:lnTo>
                    <a:lnTo>
                      <a:pt x="233" y="197"/>
                    </a:lnTo>
                    <a:lnTo>
                      <a:pt x="236" y="199"/>
                    </a:lnTo>
                    <a:lnTo>
                      <a:pt x="237" y="197"/>
                    </a:lnTo>
                    <a:lnTo>
                      <a:pt x="239" y="196"/>
                    </a:lnTo>
                    <a:lnTo>
                      <a:pt x="245" y="185"/>
                    </a:lnTo>
                    <a:lnTo>
                      <a:pt x="248" y="173"/>
                    </a:lnTo>
                    <a:lnTo>
                      <a:pt x="251" y="160"/>
                    </a:lnTo>
                    <a:lnTo>
                      <a:pt x="249" y="146"/>
                    </a:lnTo>
                    <a:lnTo>
                      <a:pt x="248" y="134"/>
                    </a:lnTo>
                    <a:lnTo>
                      <a:pt x="249" y="131"/>
                    </a:lnTo>
                    <a:lnTo>
                      <a:pt x="249" y="128"/>
                    </a:lnTo>
                    <a:lnTo>
                      <a:pt x="251" y="125"/>
                    </a:lnTo>
                    <a:lnTo>
                      <a:pt x="251" y="124"/>
                    </a:lnTo>
                    <a:lnTo>
                      <a:pt x="251" y="119"/>
                    </a:lnTo>
                    <a:lnTo>
                      <a:pt x="248" y="118"/>
                    </a:lnTo>
                    <a:lnTo>
                      <a:pt x="245" y="115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33" y="110"/>
                    </a:lnTo>
                    <a:lnTo>
                      <a:pt x="230" y="109"/>
                    </a:lnTo>
                    <a:lnTo>
                      <a:pt x="225" y="104"/>
                    </a:lnTo>
                    <a:lnTo>
                      <a:pt x="224" y="97"/>
                    </a:lnTo>
                    <a:lnTo>
                      <a:pt x="225" y="88"/>
                    </a:lnTo>
                    <a:lnTo>
                      <a:pt x="224" y="79"/>
                    </a:lnTo>
                    <a:lnTo>
                      <a:pt x="227" y="80"/>
                    </a:lnTo>
                    <a:lnTo>
                      <a:pt x="230" y="80"/>
                    </a:lnTo>
                    <a:lnTo>
                      <a:pt x="233" y="80"/>
                    </a:lnTo>
                    <a:lnTo>
                      <a:pt x="234" y="77"/>
                    </a:lnTo>
                    <a:lnTo>
                      <a:pt x="234" y="74"/>
                    </a:lnTo>
                    <a:lnTo>
                      <a:pt x="236" y="73"/>
                    </a:lnTo>
                    <a:lnTo>
                      <a:pt x="240" y="68"/>
                    </a:lnTo>
                    <a:lnTo>
                      <a:pt x="243" y="65"/>
                    </a:lnTo>
                    <a:lnTo>
                      <a:pt x="248" y="62"/>
                    </a:lnTo>
                    <a:lnTo>
                      <a:pt x="251" y="58"/>
                    </a:lnTo>
                    <a:lnTo>
                      <a:pt x="251" y="56"/>
                    </a:lnTo>
                    <a:lnTo>
                      <a:pt x="251" y="55"/>
                    </a:lnTo>
                    <a:lnTo>
                      <a:pt x="248" y="55"/>
                    </a:lnTo>
                    <a:lnTo>
                      <a:pt x="249" y="50"/>
                    </a:lnTo>
                    <a:lnTo>
                      <a:pt x="248" y="47"/>
                    </a:lnTo>
                    <a:lnTo>
                      <a:pt x="245" y="42"/>
                    </a:lnTo>
                    <a:lnTo>
                      <a:pt x="243" y="41"/>
                    </a:lnTo>
                    <a:lnTo>
                      <a:pt x="240" y="39"/>
                    </a:lnTo>
                    <a:lnTo>
                      <a:pt x="237" y="39"/>
                    </a:lnTo>
                    <a:lnTo>
                      <a:pt x="234" y="38"/>
                    </a:lnTo>
                    <a:lnTo>
                      <a:pt x="221" y="39"/>
                    </a:lnTo>
                    <a:lnTo>
                      <a:pt x="207" y="42"/>
                    </a:lnTo>
                    <a:lnTo>
                      <a:pt x="194" y="45"/>
                    </a:lnTo>
                    <a:lnTo>
                      <a:pt x="195" y="44"/>
                    </a:lnTo>
                    <a:lnTo>
                      <a:pt x="197" y="42"/>
                    </a:lnTo>
                    <a:lnTo>
                      <a:pt x="197" y="41"/>
                    </a:lnTo>
                    <a:lnTo>
                      <a:pt x="198" y="36"/>
                    </a:lnTo>
                    <a:lnTo>
                      <a:pt x="197" y="32"/>
                    </a:lnTo>
                    <a:lnTo>
                      <a:pt x="197" y="27"/>
                    </a:lnTo>
                    <a:lnTo>
                      <a:pt x="195" y="23"/>
                    </a:lnTo>
                    <a:lnTo>
                      <a:pt x="194" y="18"/>
                    </a:lnTo>
                    <a:lnTo>
                      <a:pt x="195" y="15"/>
                    </a:lnTo>
                    <a:lnTo>
                      <a:pt x="197" y="14"/>
                    </a:lnTo>
                    <a:lnTo>
                      <a:pt x="200" y="12"/>
                    </a:lnTo>
                    <a:lnTo>
                      <a:pt x="201" y="11"/>
                    </a:lnTo>
                    <a:lnTo>
                      <a:pt x="203" y="9"/>
                    </a:lnTo>
                    <a:lnTo>
                      <a:pt x="203" y="8"/>
                    </a:lnTo>
                    <a:lnTo>
                      <a:pt x="203" y="6"/>
                    </a:lnTo>
                    <a:lnTo>
                      <a:pt x="201" y="5"/>
                    </a:lnTo>
                    <a:lnTo>
                      <a:pt x="201" y="3"/>
                    </a:lnTo>
                    <a:lnTo>
                      <a:pt x="185" y="2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35" y="0"/>
                    </a:lnTo>
                    <a:lnTo>
                      <a:pt x="120" y="5"/>
                    </a:lnTo>
                    <a:lnTo>
                      <a:pt x="120" y="6"/>
                    </a:lnTo>
                    <a:lnTo>
                      <a:pt x="119" y="8"/>
                    </a:lnTo>
                    <a:lnTo>
                      <a:pt x="119" y="11"/>
                    </a:lnTo>
                    <a:lnTo>
                      <a:pt x="120" y="1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3" name="Freeform 96"/>
              <p:cNvSpPr>
                <a:spLocks/>
              </p:cNvSpPr>
              <p:nvPr/>
            </p:nvSpPr>
            <p:spPr bwMode="gray">
              <a:xfrm>
                <a:off x="3719" y="2572"/>
                <a:ext cx="308" cy="352"/>
              </a:xfrm>
              <a:custGeom>
                <a:avLst/>
                <a:gdLst>
                  <a:gd name="T0" fmla="*/ 332 w 332"/>
                  <a:gd name="T1" fmla="*/ 18 h 380"/>
                  <a:gd name="T2" fmla="*/ 318 w 332"/>
                  <a:gd name="T3" fmla="*/ 55 h 380"/>
                  <a:gd name="T4" fmla="*/ 311 w 332"/>
                  <a:gd name="T5" fmla="*/ 70 h 380"/>
                  <a:gd name="T6" fmla="*/ 299 w 332"/>
                  <a:gd name="T7" fmla="*/ 143 h 380"/>
                  <a:gd name="T8" fmla="*/ 267 w 332"/>
                  <a:gd name="T9" fmla="*/ 216 h 380"/>
                  <a:gd name="T10" fmla="*/ 240 w 332"/>
                  <a:gd name="T11" fmla="*/ 248 h 380"/>
                  <a:gd name="T12" fmla="*/ 225 w 332"/>
                  <a:gd name="T13" fmla="*/ 263 h 380"/>
                  <a:gd name="T14" fmla="*/ 225 w 332"/>
                  <a:gd name="T15" fmla="*/ 272 h 380"/>
                  <a:gd name="T16" fmla="*/ 225 w 332"/>
                  <a:gd name="T17" fmla="*/ 291 h 380"/>
                  <a:gd name="T18" fmla="*/ 225 w 332"/>
                  <a:gd name="T19" fmla="*/ 312 h 380"/>
                  <a:gd name="T20" fmla="*/ 213 w 332"/>
                  <a:gd name="T21" fmla="*/ 329 h 380"/>
                  <a:gd name="T22" fmla="*/ 204 w 332"/>
                  <a:gd name="T23" fmla="*/ 340 h 380"/>
                  <a:gd name="T24" fmla="*/ 180 w 332"/>
                  <a:gd name="T25" fmla="*/ 358 h 380"/>
                  <a:gd name="T26" fmla="*/ 162 w 332"/>
                  <a:gd name="T27" fmla="*/ 374 h 380"/>
                  <a:gd name="T28" fmla="*/ 144 w 332"/>
                  <a:gd name="T29" fmla="*/ 370 h 380"/>
                  <a:gd name="T30" fmla="*/ 147 w 332"/>
                  <a:gd name="T31" fmla="*/ 362 h 380"/>
                  <a:gd name="T32" fmla="*/ 141 w 332"/>
                  <a:gd name="T33" fmla="*/ 355 h 380"/>
                  <a:gd name="T34" fmla="*/ 127 w 332"/>
                  <a:gd name="T35" fmla="*/ 358 h 380"/>
                  <a:gd name="T36" fmla="*/ 115 w 332"/>
                  <a:gd name="T37" fmla="*/ 371 h 380"/>
                  <a:gd name="T38" fmla="*/ 103 w 332"/>
                  <a:gd name="T39" fmla="*/ 380 h 380"/>
                  <a:gd name="T40" fmla="*/ 91 w 332"/>
                  <a:gd name="T41" fmla="*/ 370 h 380"/>
                  <a:gd name="T42" fmla="*/ 87 w 332"/>
                  <a:gd name="T43" fmla="*/ 358 h 380"/>
                  <a:gd name="T44" fmla="*/ 51 w 332"/>
                  <a:gd name="T45" fmla="*/ 373 h 380"/>
                  <a:gd name="T46" fmla="*/ 36 w 332"/>
                  <a:gd name="T47" fmla="*/ 379 h 380"/>
                  <a:gd name="T48" fmla="*/ 16 w 332"/>
                  <a:gd name="T49" fmla="*/ 346 h 380"/>
                  <a:gd name="T50" fmla="*/ 13 w 332"/>
                  <a:gd name="T51" fmla="*/ 317 h 380"/>
                  <a:gd name="T52" fmla="*/ 31 w 332"/>
                  <a:gd name="T53" fmla="*/ 321 h 380"/>
                  <a:gd name="T54" fmla="*/ 39 w 332"/>
                  <a:gd name="T55" fmla="*/ 317 h 380"/>
                  <a:gd name="T56" fmla="*/ 36 w 332"/>
                  <a:gd name="T57" fmla="*/ 317 h 380"/>
                  <a:gd name="T58" fmla="*/ 27 w 332"/>
                  <a:gd name="T59" fmla="*/ 302 h 380"/>
                  <a:gd name="T60" fmla="*/ 22 w 332"/>
                  <a:gd name="T61" fmla="*/ 287 h 380"/>
                  <a:gd name="T62" fmla="*/ 22 w 332"/>
                  <a:gd name="T63" fmla="*/ 267 h 380"/>
                  <a:gd name="T64" fmla="*/ 40 w 332"/>
                  <a:gd name="T65" fmla="*/ 266 h 380"/>
                  <a:gd name="T66" fmla="*/ 58 w 332"/>
                  <a:gd name="T67" fmla="*/ 255 h 380"/>
                  <a:gd name="T68" fmla="*/ 70 w 332"/>
                  <a:gd name="T69" fmla="*/ 237 h 380"/>
                  <a:gd name="T70" fmla="*/ 79 w 332"/>
                  <a:gd name="T71" fmla="*/ 248 h 380"/>
                  <a:gd name="T72" fmla="*/ 94 w 332"/>
                  <a:gd name="T73" fmla="*/ 267 h 380"/>
                  <a:gd name="T74" fmla="*/ 109 w 332"/>
                  <a:gd name="T75" fmla="*/ 264 h 380"/>
                  <a:gd name="T76" fmla="*/ 123 w 332"/>
                  <a:gd name="T77" fmla="*/ 260 h 380"/>
                  <a:gd name="T78" fmla="*/ 135 w 332"/>
                  <a:gd name="T79" fmla="*/ 261 h 380"/>
                  <a:gd name="T80" fmla="*/ 141 w 332"/>
                  <a:gd name="T81" fmla="*/ 213 h 380"/>
                  <a:gd name="T82" fmla="*/ 144 w 332"/>
                  <a:gd name="T83" fmla="*/ 186 h 380"/>
                  <a:gd name="T84" fmla="*/ 130 w 332"/>
                  <a:gd name="T85" fmla="*/ 177 h 380"/>
                  <a:gd name="T86" fmla="*/ 120 w 332"/>
                  <a:gd name="T87" fmla="*/ 170 h 380"/>
                  <a:gd name="T88" fmla="*/ 120 w 332"/>
                  <a:gd name="T89" fmla="*/ 152 h 380"/>
                  <a:gd name="T90" fmla="*/ 132 w 332"/>
                  <a:gd name="T91" fmla="*/ 137 h 380"/>
                  <a:gd name="T92" fmla="*/ 141 w 332"/>
                  <a:gd name="T93" fmla="*/ 116 h 380"/>
                  <a:gd name="T94" fmla="*/ 126 w 332"/>
                  <a:gd name="T95" fmla="*/ 105 h 380"/>
                  <a:gd name="T96" fmla="*/ 91 w 332"/>
                  <a:gd name="T97" fmla="*/ 112 h 380"/>
                  <a:gd name="T98" fmla="*/ 90 w 332"/>
                  <a:gd name="T99" fmla="*/ 94 h 380"/>
                  <a:gd name="T100" fmla="*/ 93 w 332"/>
                  <a:gd name="T101" fmla="*/ 79 h 380"/>
                  <a:gd name="T102" fmla="*/ 97 w 332"/>
                  <a:gd name="T103" fmla="*/ 76 h 380"/>
                  <a:gd name="T104" fmla="*/ 189 w 332"/>
                  <a:gd name="T105" fmla="*/ 91 h 380"/>
                  <a:gd name="T106" fmla="*/ 194 w 332"/>
                  <a:gd name="T107" fmla="*/ 84 h 380"/>
                  <a:gd name="T108" fmla="*/ 210 w 332"/>
                  <a:gd name="T109" fmla="*/ 39 h 380"/>
                  <a:gd name="T110" fmla="*/ 243 w 332"/>
                  <a:gd name="T111" fmla="*/ 0 h 380"/>
                  <a:gd name="T112" fmla="*/ 327 w 332"/>
                  <a:gd name="T113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2" h="380">
                    <a:moveTo>
                      <a:pt x="327" y="6"/>
                    </a:moveTo>
                    <a:lnTo>
                      <a:pt x="327" y="6"/>
                    </a:lnTo>
                    <a:lnTo>
                      <a:pt x="327" y="4"/>
                    </a:lnTo>
                    <a:lnTo>
                      <a:pt x="329" y="4"/>
                    </a:lnTo>
                    <a:lnTo>
                      <a:pt x="329" y="4"/>
                    </a:lnTo>
                    <a:lnTo>
                      <a:pt x="332" y="18"/>
                    </a:lnTo>
                    <a:lnTo>
                      <a:pt x="329" y="33"/>
                    </a:lnTo>
                    <a:lnTo>
                      <a:pt x="321" y="45"/>
                    </a:lnTo>
                    <a:lnTo>
                      <a:pt x="320" y="48"/>
                    </a:lnTo>
                    <a:lnTo>
                      <a:pt x="318" y="51"/>
                    </a:lnTo>
                    <a:lnTo>
                      <a:pt x="318" y="54"/>
                    </a:lnTo>
                    <a:lnTo>
                      <a:pt x="318" y="55"/>
                    </a:lnTo>
                    <a:lnTo>
                      <a:pt x="317" y="57"/>
                    </a:lnTo>
                    <a:lnTo>
                      <a:pt x="315" y="58"/>
                    </a:lnTo>
                    <a:lnTo>
                      <a:pt x="314" y="60"/>
                    </a:lnTo>
                    <a:lnTo>
                      <a:pt x="314" y="63"/>
                    </a:lnTo>
                    <a:lnTo>
                      <a:pt x="312" y="67"/>
                    </a:lnTo>
                    <a:lnTo>
                      <a:pt x="311" y="70"/>
                    </a:lnTo>
                    <a:lnTo>
                      <a:pt x="309" y="73"/>
                    </a:lnTo>
                    <a:lnTo>
                      <a:pt x="305" y="99"/>
                    </a:lnTo>
                    <a:lnTo>
                      <a:pt x="299" y="123"/>
                    </a:lnTo>
                    <a:lnTo>
                      <a:pt x="300" y="123"/>
                    </a:lnTo>
                    <a:lnTo>
                      <a:pt x="300" y="122"/>
                    </a:lnTo>
                    <a:lnTo>
                      <a:pt x="299" y="143"/>
                    </a:lnTo>
                    <a:lnTo>
                      <a:pt x="296" y="162"/>
                    </a:lnTo>
                    <a:lnTo>
                      <a:pt x="293" y="183"/>
                    </a:lnTo>
                    <a:lnTo>
                      <a:pt x="290" y="194"/>
                    </a:lnTo>
                    <a:lnTo>
                      <a:pt x="284" y="201"/>
                    </a:lnTo>
                    <a:lnTo>
                      <a:pt x="276" y="209"/>
                    </a:lnTo>
                    <a:lnTo>
                      <a:pt x="267" y="216"/>
                    </a:lnTo>
                    <a:lnTo>
                      <a:pt x="258" y="222"/>
                    </a:lnTo>
                    <a:lnTo>
                      <a:pt x="251" y="230"/>
                    </a:lnTo>
                    <a:lnTo>
                      <a:pt x="245" y="239"/>
                    </a:lnTo>
                    <a:lnTo>
                      <a:pt x="243" y="242"/>
                    </a:lnTo>
                    <a:lnTo>
                      <a:pt x="242" y="245"/>
                    </a:lnTo>
                    <a:lnTo>
                      <a:pt x="240" y="248"/>
                    </a:lnTo>
                    <a:lnTo>
                      <a:pt x="239" y="251"/>
                    </a:lnTo>
                    <a:lnTo>
                      <a:pt x="236" y="254"/>
                    </a:lnTo>
                    <a:lnTo>
                      <a:pt x="233" y="255"/>
                    </a:lnTo>
                    <a:lnTo>
                      <a:pt x="230" y="258"/>
                    </a:lnTo>
                    <a:lnTo>
                      <a:pt x="227" y="260"/>
                    </a:lnTo>
                    <a:lnTo>
                      <a:pt x="225" y="263"/>
                    </a:lnTo>
                    <a:lnTo>
                      <a:pt x="225" y="264"/>
                    </a:lnTo>
                    <a:lnTo>
                      <a:pt x="225" y="266"/>
                    </a:lnTo>
                    <a:lnTo>
                      <a:pt x="225" y="269"/>
                    </a:lnTo>
                    <a:lnTo>
                      <a:pt x="225" y="267"/>
                    </a:lnTo>
                    <a:lnTo>
                      <a:pt x="225" y="267"/>
                    </a:lnTo>
                    <a:lnTo>
                      <a:pt x="225" y="272"/>
                    </a:lnTo>
                    <a:lnTo>
                      <a:pt x="225" y="278"/>
                    </a:lnTo>
                    <a:lnTo>
                      <a:pt x="225" y="284"/>
                    </a:lnTo>
                    <a:lnTo>
                      <a:pt x="227" y="288"/>
                    </a:lnTo>
                    <a:lnTo>
                      <a:pt x="225" y="290"/>
                    </a:lnTo>
                    <a:lnTo>
                      <a:pt x="225" y="290"/>
                    </a:lnTo>
                    <a:lnTo>
                      <a:pt x="225" y="291"/>
                    </a:lnTo>
                    <a:lnTo>
                      <a:pt x="225" y="293"/>
                    </a:lnTo>
                    <a:lnTo>
                      <a:pt x="224" y="293"/>
                    </a:lnTo>
                    <a:lnTo>
                      <a:pt x="225" y="299"/>
                    </a:lnTo>
                    <a:lnTo>
                      <a:pt x="227" y="303"/>
                    </a:lnTo>
                    <a:lnTo>
                      <a:pt x="227" y="308"/>
                    </a:lnTo>
                    <a:lnTo>
                      <a:pt x="225" y="312"/>
                    </a:lnTo>
                    <a:lnTo>
                      <a:pt x="224" y="315"/>
                    </a:lnTo>
                    <a:lnTo>
                      <a:pt x="222" y="318"/>
                    </a:lnTo>
                    <a:lnTo>
                      <a:pt x="219" y="323"/>
                    </a:lnTo>
                    <a:lnTo>
                      <a:pt x="218" y="324"/>
                    </a:lnTo>
                    <a:lnTo>
                      <a:pt x="216" y="326"/>
                    </a:lnTo>
                    <a:lnTo>
                      <a:pt x="213" y="329"/>
                    </a:lnTo>
                    <a:lnTo>
                      <a:pt x="213" y="330"/>
                    </a:lnTo>
                    <a:lnTo>
                      <a:pt x="212" y="333"/>
                    </a:lnTo>
                    <a:lnTo>
                      <a:pt x="212" y="337"/>
                    </a:lnTo>
                    <a:lnTo>
                      <a:pt x="210" y="338"/>
                    </a:lnTo>
                    <a:lnTo>
                      <a:pt x="207" y="340"/>
                    </a:lnTo>
                    <a:lnTo>
                      <a:pt x="204" y="340"/>
                    </a:lnTo>
                    <a:lnTo>
                      <a:pt x="201" y="340"/>
                    </a:lnTo>
                    <a:lnTo>
                      <a:pt x="198" y="340"/>
                    </a:lnTo>
                    <a:lnTo>
                      <a:pt x="194" y="344"/>
                    </a:lnTo>
                    <a:lnTo>
                      <a:pt x="189" y="349"/>
                    </a:lnTo>
                    <a:lnTo>
                      <a:pt x="184" y="353"/>
                    </a:lnTo>
                    <a:lnTo>
                      <a:pt x="180" y="358"/>
                    </a:lnTo>
                    <a:lnTo>
                      <a:pt x="177" y="359"/>
                    </a:lnTo>
                    <a:lnTo>
                      <a:pt x="175" y="362"/>
                    </a:lnTo>
                    <a:lnTo>
                      <a:pt x="172" y="365"/>
                    </a:lnTo>
                    <a:lnTo>
                      <a:pt x="171" y="368"/>
                    </a:lnTo>
                    <a:lnTo>
                      <a:pt x="168" y="371"/>
                    </a:lnTo>
                    <a:lnTo>
                      <a:pt x="162" y="374"/>
                    </a:lnTo>
                    <a:lnTo>
                      <a:pt x="156" y="376"/>
                    </a:lnTo>
                    <a:lnTo>
                      <a:pt x="151" y="377"/>
                    </a:lnTo>
                    <a:lnTo>
                      <a:pt x="144" y="376"/>
                    </a:lnTo>
                    <a:lnTo>
                      <a:pt x="145" y="374"/>
                    </a:lnTo>
                    <a:lnTo>
                      <a:pt x="144" y="371"/>
                    </a:lnTo>
                    <a:lnTo>
                      <a:pt x="144" y="370"/>
                    </a:lnTo>
                    <a:lnTo>
                      <a:pt x="142" y="367"/>
                    </a:lnTo>
                    <a:lnTo>
                      <a:pt x="142" y="365"/>
                    </a:lnTo>
                    <a:lnTo>
                      <a:pt x="144" y="365"/>
                    </a:lnTo>
                    <a:lnTo>
                      <a:pt x="144" y="364"/>
                    </a:lnTo>
                    <a:lnTo>
                      <a:pt x="145" y="362"/>
                    </a:lnTo>
                    <a:lnTo>
                      <a:pt x="147" y="362"/>
                    </a:lnTo>
                    <a:lnTo>
                      <a:pt x="147" y="359"/>
                    </a:lnTo>
                    <a:lnTo>
                      <a:pt x="145" y="358"/>
                    </a:lnTo>
                    <a:lnTo>
                      <a:pt x="144" y="355"/>
                    </a:lnTo>
                    <a:lnTo>
                      <a:pt x="144" y="353"/>
                    </a:lnTo>
                    <a:lnTo>
                      <a:pt x="144" y="355"/>
                    </a:lnTo>
                    <a:lnTo>
                      <a:pt x="141" y="355"/>
                    </a:lnTo>
                    <a:lnTo>
                      <a:pt x="138" y="356"/>
                    </a:lnTo>
                    <a:lnTo>
                      <a:pt x="136" y="358"/>
                    </a:lnTo>
                    <a:lnTo>
                      <a:pt x="135" y="358"/>
                    </a:lnTo>
                    <a:lnTo>
                      <a:pt x="135" y="359"/>
                    </a:lnTo>
                    <a:lnTo>
                      <a:pt x="132" y="358"/>
                    </a:lnTo>
                    <a:lnTo>
                      <a:pt x="127" y="358"/>
                    </a:lnTo>
                    <a:lnTo>
                      <a:pt x="124" y="359"/>
                    </a:lnTo>
                    <a:lnTo>
                      <a:pt x="121" y="362"/>
                    </a:lnTo>
                    <a:lnTo>
                      <a:pt x="118" y="365"/>
                    </a:lnTo>
                    <a:lnTo>
                      <a:pt x="117" y="367"/>
                    </a:lnTo>
                    <a:lnTo>
                      <a:pt x="117" y="370"/>
                    </a:lnTo>
                    <a:lnTo>
                      <a:pt x="115" y="371"/>
                    </a:lnTo>
                    <a:lnTo>
                      <a:pt x="114" y="373"/>
                    </a:lnTo>
                    <a:lnTo>
                      <a:pt x="111" y="374"/>
                    </a:lnTo>
                    <a:lnTo>
                      <a:pt x="109" y="377"/>
                    </a:lnTo>
                    <a:lnTo>
                      <a:pt x="108" y="379"/>
                    </a:lnTo>
                    <a:lnTo>
                      <a:pt x="106" y="380"/>
                    </a:lnTo>
                    <a:lnTo>
                      <a:pt x="103" y="380"/>
                    </a:lnTo>
                    <a:lnTo>
                      <a:pt x="102" y="379"/>
                    </a:lnTo>
                    <a:lnTo>
                      <a:pt x="99" y="377"/>
                    </a:lnTo>
                    <a:lnTo>
                      <a:pt x="96" y="376"/>
                    </a:lnTo>
                    <a:lnTo>
                      <a:pt x="93" y="373"/>
                    </a:lnTo>
                    <a:lnTo>
                      <a:pt x="93" y="370"/>
                    </a:lnTo>
                    <a:lnTo>
                      <a:pt x="91" y="370"/>
                    </a:lnTo>
                    <a:lnTo>
                      <a:pt x="90" y="368"/>
                    </a:lnTo>
                    <a:lnTo>
                      <a:pt x="87" y="368"/>
                    </a:lnTo>
                    <a:lnTo>
                      <a:pt x="87" y="365"/>
                    </a:lnTo>
                    <a:lnTo>
                      <a:pt x="87" y="362"/>
                    </a:lnTo>
                    <a:lnTo>
                      <a:pt x="87" y="359"/>
                    </a:lnTo>
                    <a:lnTo>
                      <a:pt x="87" y="358"/>
                    </a:lnTo>
                    <a:lnTo>
                      <a:pt x="87" y="355"/>
                    </a:lnTo>
                    <a:lnTo>
                      <a:pt x="85" y="353"/>
                    </a:lnTo>
                    <a:lnTo>
                      <a:pt x="82" y="353"/>
                    </a:lnTo>
                    <a:lnTo>
                      <a:pt x="79" y="353"/>
                    </a:lnTo>
                    <a:lnTo>
                      <a:pt x="64" y="362"/>
                    </a:lnTo>
                    <a:lnTo>
                      <a:pt x="51" y="373"/>
                    </a:lnTo>
                    <a:lnTo>
                      <a:pt x="48" y="376"/>
                    </a:lnTo>
                    <a:lnTo>
                      <a:pt x="46" y="377"/>
                    </a:lnTo>
                    <a:lnTo>
                      <a:pt x="43" y="380"/>
                    </a:lnTo>
                    <a:lnTo>
                      <a:pt x="40" y="380"/>
                    </a:lnTo>
                    <a:lnTo>
                      <a:pt x="37" y="380"/>
                    </a:lnTo>
                    <a:lnTo>
                      <a:pt x="36" y="379"/>
                    </a:lnTo>
                    <a:lnTo>
                      <a:pt x="34" y="377"/>
                    </a:lnTo>
                    <a:lnTo>
                      <a:pt x="34" y="376"/>
                    </a:lnTo>
                    <a:lnTo>
                      <a:pt x="31" y="367"/>
                    </a:lnTo>
                    <a:lnTo>
                      <a:pt x="28" y="359"/>
                    </a:lnTo>
                    <a:lnTo>
                      <a:pt x="24" y="353"/>
                    </a:lnTo>
                    <a:lnTo>
                      <a:pt x="16" y="346"/>
                    </a:lnTo>
                    <a:lnTo>
                      <a:pt x="9" y="338"/>
                    </a:lnTo>
                    <a:lnTo>
                      <a:pt x="0" y="332"/>
                    </a:lnTo>
                    <a:lnTo>
                      <a:pt x="3" y="327"/>
                    </a:lnTo>
                    <a:lnTo>
                      <a:pt x="6" y="323"/>
                    </a:lnTo>
                    <a:lnTo>
                      <a:pt x="9" y="320"/>
                    </a:lnTo>
                    <a:lnTo>
                      <a:pt x="13" y="317"/>
                    </a:lnTo>
                    <a:lnTo>
                      <a:pt x="18" y="314"/>
                    </a:lnTo>
                    <a:lnTo>
                      <a:pt x="21" y="314"/>
                    </a:lnTo>
                    <a:lnTo>
                      <a:pt x="24" y="314"/>
                    </a:lnTo>
                    <a:lnTo>
                      <a:pt x="27" y="315"/>
                    </a:lnTo>
                    <a:lnTo>
                      <a:pt x="30" y="318"/>
                    </a:lnTo>
                    <a:lnTo>
                      <a:pt x="31" y="321"/>
                    </a:lnTo>
                    <a:lnTo>
                      <a:pt x="31" y="320"/>
                    </a:lnTo>
                    <a:lnTo>
                      <a:pt x="31" y="318"/>
                    </a:lnTo>
                    <a:lnTo>
                      <a:pt x="34" y="320"/>
                    </a:lnTo>
                    <a:lnTo>
                      <a:pt x="36" y="318"/>
                    </a:lnTo>
                    <a:lnTo>
                      <a:pt x="37" y="318"/>
                    </a:lnTo>
                    <a:lnTo>
                      <a:pt x="39" y="317"/>
                    </a:lnTo>
                    <a:lnTo>
                      <a:pt x="39" y="315"/>
                    </a:lnTo>
                    <a:lnTo>
                      <a:pt x="39" y="315"/>
                    </a:lnTo>
                    <a:lnTo>
                      <a:pt x="39" y="315"/>
                    </a:lnTo>
                    <a:lnTo>
                      <a:pt x="37" y="317"/>
                    </a:lnTo>
                    <a:lnTo>
                      <a:pt x="36" y="317"/>
                    </a:lnTo>
                    <a:lnTo>
                      <a:pt x="36" y="317"/>
                    </a:lnTo>
                    <a:lnTo>
                      <a:pt x="34" y="312"/>
                    </a:lnTo>
                    <a:lnTo>
                      <a:pt x="34" y="309"/>
                    </a:lnTo>
                    <a:lnTo>
                      <a:pt x="34" y="306"/>
                    </a:lnTo>
                    <a:lnTo>
                      <a:pt x="31" y="306"/>
                    </a:lnTo>
                    <a:lnTo>
                      <a:pt x="28" y="305"/>
                    </a:lnTo>
                    <a:lnTo>
                      <a:pt x="27" y="302"/>
                    </a:lnTo>
                    <a:lnTo>
                      <a:pt x="25" y="300"/>
                    </a:lnTo>
                    <a:lnTo>
                      <a:pt x="25" y="297"/>
                    </a:lnTo>
                    <a:lnTo>
                      <a:pt x="25" y="294"/>
                    </a:lnTo>
                    <a:lnTo>
                      <a:pt x="25" y="293"/>
                    </a:lnTo>
                    <a:lnTo>
                      <a:pt x="25" y="291"/>
                    </a:lnTo>
                    <a:lnTo>
                      <a:pt x="22" y="287"/>
                    </a:lnTo>
                    <a:lnTo>
                      <a:pt x="19" y="282"/>
                    </a:lnTo>
                    <a:lnTo>
                      <a:pt x="21" y="282"/>
                    </a:lnTo>
                    <a:lnTo>
                      <a:pt x="22" y="282"/>
                    </a:lnTo>
                    <a:lnTo>
                      <a:pt x="24" y="278"/>
                    </a:lnTo>
                    <a:lnTo>
                      <a:pt x="24" y="272"/>
                    </a:lnTo>
                    <a:lnTo>
                      <a:pt x="22" y="267"/>
                    </a:lnTo>
                    <a:lnTo>
                      <a:pt x="19" y="261"/>
                    </a:lnTo>
                    <a:lnTo>
                      <a:pt x="24" y="263"/>
                    </a:lnTo>
                    <a:lnTo>
                      <a:pt x="28" y="263"/>
                    </a:lnTo>
                    <a:lnTo>
                      <a:pt x="33" y="263"/>
                    </a:lnTo>
                    <a:lnTo>
                      <a:pt x="37" y="264"/>
                    </a:lnTo>
                    <a:lnTo>
                      <a:pt x="40" y="266"/>
                    </a:lnTo>
                    <a:lnTo>
                      <a:pt x="45" y="266"/>
                    </a:lnTo>
                    <a:lnTo>
                      <a:pt x="48" y="264"/>
                    </a:lnTo>
                    <a:lnTo>
                      <a:pt x="52" y="263"/>
                    </a:lnTo>
                    <a:lnTo>
                      <a:pt x="57" y="263"/>
                    </a:lnTo>
                    <a:lnTo>
                      <a:pt x="60" y="261"/>
                    </a:lnTo>
                    <a:lnTo>
                      <a:pt x="58" y="255"/>
                    </a:lnTo>
                    <a:lnTo>
                      <a:pt x="58" y="249"/>
                    </a:lnTo>
                    <a:lnTo>
                      <a:pt x="60" y="245"/>
                    </a:lnTo>
                    <a:lnTo>
                      <a:pt x="61" y="242"/>
                    </a:lnTo>
                    <a:lnTo>
                      <a:pt x="64" y="239"/>
                    </a:lnTo>
                    <a:lnTo>
                      <a:pt x="67" y="237"/>
                    </a:lnTo>
                    <a:lnTo>
                      <a:pt x="70" y="237"/>
                    </a:lnTo>
                    <a:lnTo>
                      <a:pt x="73" y="239"/>
                    </a:lnTo>
                    <a:lnTo>
                      <a:pt x="76" y="242"/>
                    </a:lnTo>
                    <a:lnTo>
                      <a:pt x="76" y="242"/>
                    </a:lnTo>
                    <a:lnTo>
                      <a:pt x="76" y="243"/>
                    </a:lnTo>
                    <a:lnTo>
                      <a:pt x="76" y="245"/>
                    </a:lnTo>
                    <a:lnTo>
                      <a:pt x="79" y="248"/>
                    </a:lnTo>
                    <a:lnTo>
                      <a:pt x="82" y="251"/>
                    </a:lnTo>
                    <a:lnTo>
                      <a:pt x="84" y="255"/>
                    </a:lnTo>
                    <a:lnTo>
                      <a:pt x="85" y="258"/>
                    </a:lnTo>
                    <a:lnTo>
                      <a:pt x="87" y="263"/>
                    </a:lnTo>
                    <a:lnTo>
                      <a:pt x="90" y="266"/>
                    </a:lnTo>
                    <a:lnTo>
                      <a:pt x="94" y="267"/>
                    </a:lnTo>
                    <a:lnTo>
                      <a:pt x="99" y="267"/>
                    </a:lnTo>
                    <a:lnTo>
                      <a:pt x="100" y="267"/>
                    </a:lnTo>
                    <a:lnTo>
                      <a:pt x="102" y="266"/>
                    </a:lnTo>
                    <a:lnTo>
                      <a:pt x="102" y="264"/>
                    </a:lnTo>
                    <a:lnTo>
                      <a:pt x="106" y="264"/>
                    </a:lnTo>
                    <a:lnTo>
                      <a:pt x="109" y="264"/>
                    </a:lnTo>
                    <a:lnTo>
                      <a:pt x="112" y="261"/>
                    </a:lnTo>
                    <a:lnTo>
                      <a:pt x="115" y="258"/>
                    </a:lnTo>
                    <a:lnTo>
                      <a:pt x="117" y="255"/>
                    </a:lnTo>
                    <a:lnTo>
                      <a:pt x="120" y="252"/>
                    </a:lnTo>
                    <a:lnTo>
                      <a:pt x="121" y="257"/>
                    </a:lnTo>
                    <a:lnTo>
                      <a:pt x="123" y="260"/>
                    </a:lnTo>
                    <a:lnTo>
                      <a:pt x="126" y="263"/>
                    </a:lnTo>
                    <a:lnTo>
                      <a:pt x="129" y="266"/>
                    </a:lnTo>
                    <a:lnTo>
                      <a:pt x="130" y="266"/>
                    </a:lnTo>
                    <a:lnTo>
                      <a:pt x="133" y="264"/>
                    </a:lnTo>
                    <a:lnTo>
                      <a:pt x="135" y="263"/>
                    </a:lnTo>
                    <a:lnTo>
                      <a:pt x="135" y="261"/>
                    </a:lnTo>
                    <a:lnTo>
                      <a:pt x="141" y="245"/>
                    </a:lnTo>
                    <a:lnTo>
                      <a:pt x="144" y="227"/>
                    </a:lnTo>
                    <a:lnTo>
                      <a:pt x="144" y="224"/>
                    </a:lnTo>
                    <a:lnTo>
                      <a:pt x="144" y="221"/>
                    </a:lnTo>
                    <a:lnTo>
                      <a:pt x="142" y="218"/>
                    </a:lnTo>
                    <a:lnTo>
                      <a:pt x="141" y="213"/>
                    </a:lnTo>
                    <a:lnTo>
                      <a:pt x="141" y="206"/>
                    </a:lnTo>
                    <a:lnTo>
                      <a:pt x="144" y="197"/>
                    </a:lnTo>
                    <a:lnTo>
                      <a:pt x="147" y="189"/>
                    </a:lnTo>
                    <a:lnTo>
                      <a:pt x="145" y="189"/>
                    </a:lnTo>
                    <a:lnTo>
                      <a:pt x="144" y="189"/>
                    </a:lnTo>
                    <a:lnTo>
                      <a:pt x="144" y="186"/>
                    </a:lnTo>
                    <a:lnTo>
                      <a:pt x="142" y="183"/>
                    </a:lnTo>
                    <a:lnTo>
                      <a:pt x="141" y="182"/>
                    </a:lnTo>
                    <a:lnTo>
                      <a:pt x="138" y="180"/>
                    </a:lnTo>
                    <a:lnTo>
                      <a:pt x="135" y="179"/>
                    </a:lnTo>
                    <a:lnTo>
                      <a:pt x="132" y="177"/>
                    </a:lnTo>
                    <a:lnTo>
                      <a:pt x="130" y="177"/>
                    </a:lnTo>
                    <a:lnTo>
                      <a:pt x="129" y="179"/>
                    </a:lnTo>
                    <a:lnTo>
                      <a:pt x="127" y="179"/>
                    </a:lnTo>
                    <a:lnTo>
                      <a:pt x="126" y="179"/>
                    </a:lnTo>
                    <a:lnTo>
                      <a:pt x="123" y="176"/>
                    </a:lnTo>
                    <a:lnTo>
                      <a:pt x="121" y="173"/>
                    </a:lnTo>
                    <a:lnTo>
                      <a:pt x="120" y="170"/>
                    </a:lnTo>
                    <a:lnTo>
                      <a:pt x="121" y="165"/>
                    </a:lnTo>
                    <a:lnTo>
                      <a:pt x="121" y="162"/>
                    </a:lnTo>
                    <a:lnTo>
                      <a:pt x="121" y="159"/>
                    </a:lnTo>
                    <a:lnTo>
                      <a:pt x="120" y="156"/>
                    </a:lnTo>
                    <a:lnTo>
                      <a:pt x="120" y="155"/>
                    </a:lnTo>
                    <a:lnTo>
                      <a:pt x="120" y="152"/>
                    </a:lnTo>
                    <a:lnTo>
                      <a:pt x="121" y="150"/>
                    </a:lnTo>
                    <a:lnTo>
                      <a:pt x="124" y="147"/>
                    </a:lnTo>
                    <a:lnTo>
                      <a:pt x="126" y="144"/>
                    </a:lnTo>
                    <a:lnTo>
                      <a:pt x="127" y="141"/>
                    </a:lnTo>
                    <a:lnTo>
                      <a:pt x="129" y="138"/>
                    </a:lnTo>
                    <a:lnTo>
                      <a:pt x="132" y="137"/>
                    </a:lnTo>
                    <a:lnTo>
                      <a:pt x="138" y="134"/>
                    </a:lnTo>
                    <a:lnTo>
                      <a:pt x="141" y="129"/>
                    </a:lnTo>
                    <a:lnTo>
                      <a:pt x="144" y="123"/>
                    </a:lnTo>
                    <a:lnTo>
                      <a:pt x="144" y="122"/>
                    </a:lnTo>
                    <a:lnTo>
                      <a:pt x="142" y="119"/>
                    </a:lnTo>
                    <a:lnTo>
                      <a:pt x="141" y="116"/>
                    </a:lnTo>
                    <a:lnTo>
                      <a:pt x="139" y="112"/>
                    </a:lnTo>
                    <a:lnTo>
                      <a:pt x="138" y="109"/>
                    </a:lnTo>
                    <a:lnTo>
                      <a:pt x="136" y="108"/>
                    </a:lnTo>
                    <a:lnTo>
                      <a:pt x="133" y="106"/>
                    </a:lnTo>
                    <a:lnTo>
                      <a:pt x="130" y="106"/>
                    </a:lnTo>
                    <a:lnTo>
                      <a:pt x="126" y="105"/>
                    </a:lnTo>
                    <a:lnTo>
                      <a:pt x="118" y="105"/>
                    </a:lnTo>
                    <a:lnTo>
                      <a:pt x="111" y="108"/>
                    </a:lnTo>
                    <a:lnTo>
                      <a:pt x="105" y="111"/>
                    </a:lnTo>
                    <a:lnTo>
                      <a:pt x="96" y="112"/>
                    </a:lnTo>
                    <a:lnTo>
                      <a:pt x="94" y="112"/>
                    </a:lnTo>
                    <a:lnTo>
                      <a:pt x="91" y="112"/>
                    </a:lnTo>
                    <a:lnTo>
                      <a:pt x="88" y="114"/>
                    </a:lnTo>
                    <a:lnTo>
                      <a:pt x="91" y="109"/>
                    </a:lnTo>
                    <a:lnTo>
                      <a:pt x="93" y="106"/>
                    </a:lnTo>
                    <a:lnTo>
                      <a:pt x="93" y="102"/>
                    </a:lnTo>
                    <a:lnTo>
                      <a:pt x="91" y="99"/>
                    </a:lnTo>
                    <a:lnTo>
                      <a:pt x="90" y="94"/>
                    </a:lnTo>
                    <a:lnTo>
                      <a:pt x="90" y="90"/>
                    </a:lnTo>
                    <a:lnTo>
                      <a:pt x="90" y="88"/>
                    </a:lnTo>
                    <a:lnTo>
                      <a:pt x="88" y="88"/>
                    </a:lnTo>
                    <a:lnTo>
                      <a:pt x="87" y="88"/>
                    </a:lnTo>
                    <a:lnTo>
                      <a:pt x="91" y="84"/>
                    </a:lnTo>
                    <a:lnTo>
                      <a:pt x="93" y="79"/>
                    </a:lnTo>
                    <a:lnTo>
                      <a:pt x="97" y="75"/>
                    </a:lnTo>
                    <a:lnTo>
                      <a:pt x="97" y="75"/>
                    </a:lnTo>
                    <a:lnTo>
                      <a:pt x="99" y="75"/>
                    </a:lnTo>
                    <a:lnTo>
                      <a:pt x="99" y="75"/>
                    </a:lnTo>
                    <a:lnTo>
                      <a:pt x="99" y="76"/>
                    </a:lnTo>
                    <a:lnTo>
                      <a:pt x="97" y="76"/>
                    </a:lnTo>
                    <a:lnTo>
                      <a:pt x="103" y="75"/>
                    </a:lnTo>
                    <a:lnTo>
                      <a:pt x="109" y="75"/>
                    </a:lnTo>
                    <a:lnTo>
                      <a:pt x="133" y="72"/>
                    </a:lnTo>
                    <a:lnTo>
                      <a:pt x="157" y="75"/>
                    </a:lnTo>
                    <a:lnTo>
                      <a:pt x="172" y="82"/>
                    </a:lnTo>
                    <a:lnTo>
                      <a:pt x="189" y="91"/>
                    </a:lnTo>
                    <a:lnTo>
                      <a:pt x="190" y="91"/>
                    </a:lnTo>
                    <a:lnTo>
                      <a:pt x="192" y="91"/>
                    </a:lnTo>
                    <a:lnTo>
                      <a:pt x="192" y="90"/>
                    </a:lnTo>
                    <a:lnTo>
                      <a:pt x="192" y="87"/>
                    </a:lnTo>
                    <a:lnTo>
                      <a:pt x="192" y="85"/>
                    </a:lnTo>
                    <a:lnTo>
                      <a:pt x="194" y="84"/>
                    </a:lnTo>
                    <a:lnTo>
                      <a:pt x="198" y="69"/>
                    </a:lnTo>
                    <a:lnTo>
                      <a:pt x="203" y="54"/>
                    </a:lnTo>
                    <a:lnTo>
                      <a:pt x="204" y="51"/>
                    </a:lnTo>
                    <a:lnTo>
                      <a:pt x="206" y="49"/>
                    </a:lnTo>
                    <a:lnTo>
                      <a:pt x="207" y="48"/>
                    </a:lnTo>
                    <a:lnTo>
                      <a:pt x="210" y="39"/>
                    </a:lnTo>
                    <a:lnTo>
                      <a:pt x="212" y="30"/>
                    </a:lnTo>
                    <a:lnTo>
                      <a:pt x="215" y="19"/>
                    </a:lnTo>
                    <a:lnTo>
                      <a:pt x="218" y="12"/>
                    </a:lnTo>
                    <a:lnTo>
                      <a:pt x="222" y="4"/>
                    </a:lnTo>
                    <a:lnTo>
                      <a:pt x="231" y="1"/>
                    </a:lnTo>
                    <a:lnTo>
                      <a:pt x="243" y="0"/>
                    </a:lnTo>
                    <a:lnTo>
                      <a:pt x="272" y="3"/>
                    </a:lnTo>
                    <a:lnTo>
                      <a:pt x="300" y="6"/>
                    </a:lnTo>
                    <a:lnTo>
                      <a:pt x="329" y="3"/>
                    </a:lnTo>
                    <a:lnTo>
                      <a:pt x="329" y="4"/>
                    </a:lnTo>
                    <a:lnTo>
                      <a:pt x="329" y="6"/>
                    </a:lnTo>
                    <a:lnTo>
                      <a:pt x="327" y="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" name="Freeform 97"/>
              <p:cNvSpPr>
                <a:spLocks/>
              </p:cNvSpPr>
              <p:nvPr/>
            </p:nvSpPr>
            <p:spPr bwMode="gray">
              <a:xfrm>
                <a:off x="3756" y="2899"/>
                <a:ext cx="49" cy="61"/>
              </a:xfrm>
              <a:custGeom>
                <a:avLst/>
                <a:gdLst>
                  <a:gd name="T0" fmla="*/ 0 w 53"/>
                  <a:gd name="T1" fmla="*/ 29 h 66"/>
                  <a:gd name="T2" fmla="*/ 6 w 53"/>
                  <a:gd name="T3" fmla="*/ 41 h 66"/>
                  <a:gd name="T4" fmla="*/ 8 w 53"/>
                  <a:gd name="T5" fmla="*/ 53 h 66"/>
                  <a:gd name="T6" fmla="*/ 9 w 53"/>
                  <a:gd name="T7" fmla="*/ 66 h 66"/>
                  <a:gd name="T8" fmla="*/ 9 w 53"/>
                  <a:gd name="T9" fmla="*/ 66 h 66"/>
                  <a:gd name="T10" fmla="*/ 12 w 53"/>
                  <a:gd name="T11" fmla="*/ 66 h 66"/>
                  <a:gd name="T12" fmla="*/ 14 w 53"/>
                  <a:gd name="T13" fmla="*/ 66 h 66"/>
                  <a:gd name="T14" fmla="*/ 14 w 53"/>
                  <a:gd name="T15" fmla="*/ 65 h 66"/>
                  <a:gd name="T16" fmla="*/ 18 w 53"/>
                  <a:gd name="T17" fmla="*/ 62 h 66"/>
                  <a:gd name="T18" fmla="*/ 23 w 53"/>
                  <a:gd name="T19" fmla="*/ 59 h 66"/>
                  <a:gd name="T20" fmla="*/ 26 w 53"/>
                  <a:gd name="T21" fmla="*/ 56 h 66"/>
                  <a:gd name="T22" fmla="*/ 30 w 53"/>
                  <a:gd name="T23" fmla="*/ 47 h 66"/>
                  <a:gd name="T24" fmla="*/ 29 w 53"/>
                  <a:gd name="T25" fmla="*/ 38 h 66"/>
                  <a:gd name="T26" fmla="*/ 23 w 53"/>
                  <a:gd name="T27" fmla="*/ 32 h 66"/>
                  <a:gd name="T28" fmla="*/ 27 w 53"/>
                  <a:gd name="T29" fmla="*/ 29 h 66"/>
                  <a:gd name="T30" fmla="*/ 33 w 53"/>
                  <a:gd name="T31" fmla="*/ 26 h 66"/>
                  <a:gd name="T32" fmla="*/ 38 w 53"/>
                  <a:gd name="T33" fmla="*/ 23 h 66"/>
                  <a:gd name="T34" fmla="*/ 42 w 53"/>
                  <a:gd name="T35" fmla="*/ 20 h 66"/>
                  <a:gd name="T36" fmla="*/ 45 w 53"/>
                  <a:gd name="T37" fmla="*/ 18 h 66"/>
                  <a:gd name="T38" fmla="*/ 47 w 53"/>
                  <a:gd name="T39" fmla="*/ 18 h 66"/>
                  <a:gd name="T40" fmla="*/ 50 w 53"/>
                  <a:gd name="T41" fmla="*/ 18 h 66"/>
                  <a:gd name="T42" fmla="*/ 53 w 53"/>
                  <a:gd name="T43" fmla="*/ 18 h 66"/>
                  <a:gd name="T44" fmla="*/ 51 w 53"/>
                  <a:gd name="T45" fmla="*/ 18 h 66"/>
                  <a:gd name="T46" fmla="*/ 50 w 53"/>
                  <a:gd name="T47" fmla="*/ 17 h 66"/>
                  <a:gd name="T48" fmla="*/ 50 w 53"/>
                  <a:gd name="T49" fmla="*/ 12 h 66"/>
                  <a:gd name="T50" fmla="*/ 50 w 53"/>
                  <a:gd name="T51" fmla="*/ 8 h 66"/>
                  <a:gd name="T52" fmla="*/ 47 w 53"/>
                  <a:gd name="T53" fmla="*/ 3 h 66"/>
                  <a:gd name="T54" fmla="*/ 45 w 53"/>
                  <a:gd name="T55" fmla="*/ 2 h 66"/>
                  <a:gd name="T56" fmla="*/ 42 w 53"/>
                  <a:gd name="T57" fmla="*/ 0 h 66"/>
                  <a:gd name="T58" fmla="*/ 39 w 53"/>
                  <a:gd name="T59" fmla="*/ 2 h 66"/>
                  <a:gd name="T60" fmla="*/ 30 w 53"/>
                  <a:gd name="T61" fmla="*/ 6 h 66"/>
                  <a:gd name="T62" fmla="*/ 21 w 53"/>
                  <a:gd name="T63" fmla="*/ 12 h 66"/>
                  <a:gd name="T64" fmla="*/ 17 w 53"/>
                  <a:gd name="T65" fmla="*/ 17 h 66"/>
                  <a:gd name="T66" fmla="*/ 11 w 53"/>
                  <a:gd name="T67" fmla="*/ 21 h 66"/>
                  <a:gd name="T68" fmla="*/ 6 w 53"/>
                  <a:gd name="T69" fmla="*/ 26 h 66"/>
                  <a:gd name="T70" fmla="*/ 0 w 53"/>
                  <a:gd name="T71" fmla="*/ 2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6">
                    <a:moveTo>
                      <a:pt x="0" y="29"/>
                    </a:moveTo>
                    <a:lnTo>
                      <a:pt x="6" y="41"/>
                    </a:lnTo>
                    <a:lnTo>
                      <a:pt x="8" y="53"/>
                    </a:lnTo>
                    <a:lnTo>
                      <a:pt x="9" y="66"/>
                    </a:lnTo>
                    <a:lnTo>
                      <a:pt x="9" y="66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4" y="65"/>
                    </a:lnTo>
                    <a:lnTo>
                      <a:pt x="18" y="62"/>
                    </a:lnTo>
                    <a:lnTo>
                      <a:pt x="23" y="59"/>
                    </a:lnTo>
                    <a:lnTo>
                      <a:pt x="26" y="56"/>
                    </a:lnTo>
                    <a:lnTo>
                      <a:pt x="30" y="47"/>
                    </a:lnTo>
                    <a:lnTo>
                      <a:pt x="29" y="38"/>
                    </a:lnTo>
                    <a:lnTo>
                      <a:pt x="23" y="32"/>
                    </a:lnTo>
                    <a:lnTo>
                      <a:pt x="27" y="29"/>
                    </a:lnTo>
                    <a:lnTo>
                      <a:pt x="33" y="26"/>
                    </a:lnTo>
                    <a:lnTo>
                      <a:pt x="38" y="23"/>
                    </a:lnTo>
                    <a:lnTo>
                      <a:pt x="42" y="20"/>
                    </a:lnTo>
                    <a:lnTo>
                      <a:pt x="45" y="18"/>
                    </a:lnTo>
                    <a:lnTo>
                      <a:pt x="47" y="18"/>
                    </a:lnTo>
                    <a:lnTo>
                      <a:pt x="50" y="18"/>
                    </a:lnTo>
                    <a:lnTo>
                      <a:pt x="53" y="18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50" y="12"/>
                    </a:lnTo>
                    <a:lnTo>
                      <a:pt x="50" y="8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0"/>
                    </a:lnTo>
                    <a:lnTo>
                      <a:pt x="39" y="2"/>
                    </a:lnTo>
                    <a:lnTo>
                      <a:pt x="30" y="6"/>
                    </a:lnTo>
                    <a:lnTo>
                      <a:pt x="21" y="12"/>
                    </a:lnTo>
                    <a:lnTo>
                      <a:pt x="17" y="17"/>
                    </a:lnTo>
                    <a:lnTo>
                      <a:pt x="11" y="21"/>
                    </a:lnTo>
                    <a:lnTo>
                      <a:pt x="6" y="26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5" name="Freeform 98"/>
              <p:cNvSpPr>
                <a:spLocks/>
              </p:cNvSpPr>
              <p:nvPr/>
            </p:nvSpPr>
            <p:spPr bwMode="gray">
              <a:xfrm>
                <a:off x="3768" y="2901"/>
                <a:ext cx="88" cy="64"/>
              </a:xfrm>
              <a:custGeom>
                <a:avLst/>
                <a:gdLst>
                  <a:gd name="T0" fmla="*/ 3 w 96"/>
                  <a:gd name="T1" fmla="*/ 64 h 69"/>
                  <a:gd name="T2" fmla="*/ 3 w 96"/>
                  <a:gd name="T3" fmla="*/ 67 h 69"/>
                  <a:gd name="T4" fmla="*/ 8 w 96"/>
                  <a:gd name="T5" fmla="*/ 69 h 69"/>
                  <a:gd name="T6" fmla="*/ 24 w 96"/>
                  <a:gd name="T7" fmla="*/ 61 h 69"/>
                  <a:gd name="T8" fmla="*/ 57 w 96"/>
                  <a:gd name="T9" fmla="*/ 58 h 69"/>
                  <a:gd name="T10" fmla="*/ 57 w 96"/>
                  <a:gd name="T11" fmla="*/ 51 h 69"/>
                  <a:gd name="T12" fmla="*/ 57 w 96"/>
                  <a:gd name="T13" fmla="*/ 45 h 69"/>
                  <a:gd name="T14" fmla="*/ 62 w 96"/>
                  <a:gd name="T15" fmla="*/ 40 h 69"/>
                  <a:gd name="T16" fmla="*/ 68 w 96"/>
                  <a:gd name="T17" fmla="*/ 40 h 69"/>
                  <a:gd name="T18" fmla="*/ 77 w 96"/>
                  <a:gd name="T19" fmla="*/ 34 h 69"/>
                  <a:gd name="T20" fmla="*/ 83 w 96"/>
                  <a:gd name="T21" fmla="*/ 30 h 69"/>
                  <a:gd name="T22" fmla="*/ 83 w 96"/>
                  <a:gd name="T23" fmla="*/ 27 h 69"/>
                  <a:gd name="T24" fmla="*/ 84 w 96"/>
                  <a:gd name="T25" fmla="*/ 24 h 69"/>
                  <a:gd name="T26" fmla="*/ 92 w 96"/>
                  <a:gd name="T27" fmla="*/ 24 h 69"/>
                  <a:gd name="T28" fmla="*/ 96 w 96"/>
                  <a:gd name="T29" fmla="*/ 24 h 69"/>
                  <a:gd name="T30" fmla="*/ 95 w 96"/>
                  <a:gd name="T31" fmla="*/ 21 h 69"/>
                  <a:gd name="T32" fmla="*/ 92 w 96"/>
                  <a:gd name="T33" fmla="*/ 21 h 69"/>
                  <a:gd name="T34" fmla="*/ 92 w 96"/>
                  <a:gd name="T35" fmla="*/ 15 h 69"/>
                  <a:gd name="T36" fmla="*/ 93 w 96"/>
                  <a:gd name="T37" fmla="*/ 10 h 69"/>
                  <a:gd name="T38" fmla="*/ 96 w 96"/>
                  <a:gd name="T39" fmla="*/ 7 h 69"/>
                  <a:gd name="T40" fmla="*/ 95 w 96"/>
                  <a:gd name="T41" fmla="*/ 3 h 69"/>
                  <a:gd name="T42" fmla="*/ 93 w 96"/>
                  <a:gd name="T43" fmla="*/ 0 h 69"/>
                  <a:gd name="T44" fmla="*/ 89 w 96"/>
                  <a:gd name="T45" fmla="*/ 3 h 69"/>
                  <a:gd name="T46" fmla="*/ 84 w 96"/>
                  <a:gd name="T47" fmla="*/ 7 h 69"/>
                  <a:gd name="T48" fmla="*/ 81 w 96"/>
                  <a:gd name="T49" fmla="*/ 4 h 69"/>
                  <a:gd name="T50" fmla="*/ 77 w 96"/>
                  <a:gd name="T51" fmla="*/ 3 h 69"/>
                  <a:gd name="T52" fmla="*/ 66 w 96"/>
                  <a:gd name="T53" fmla="*/ 12 h 69"/>
                  <a:gd name="T54" fmla="*/ 53 w 96"/>
                  <a:gd name="T55" fmla="*/ 28 h 69"/>
                  <a:gd name="T56" fmla="*/ 50 w 96"/>
                  <a:gd name="T57" fmla="*/ 24 h 69"/>
                  <a:gd name="T58" fmla="*/ 45 w 96"/>
                  <a:gd name="T59" fmla="*/ 21 h 69"/>
                  <a:gd name="T60" fmla="*/ 44 w 96"/>
                  <a:gd name="T61" fmla="*/ 16 h 69"/>
                  <a:gd name="T62" fmla="*/ 32 w 96"/>
                  <a:gd name="T63" fmla="*/ 19 h 69"/>
                  <a:gd name="T64" fmla="*/ 23 w 96"/>
                  <a:gd name="T65" fmla="*/ 21 h 69"/>
                  <a:gd name="T66" fmla="*/ 15 w 96"/>
                  <a:gd name="T67" fmla="*/ 27 h 69"/>
                  <a:gd name="T68" fmla="*/ 12 w 96"/>
                  <a:gd name="T69" fmla="*/ 31 h 69"/>
                  <a:gd name="T70" fmla="*/ 15 w 96"/>
                  <a:gd name="T71" fmla="*/ 33 h 69"/>
                  <a:gd name="T72" fmla="*/ 18 w 96"/>
                  <a:gd name="T73" fmla="*/ 34 h 69"/>
                  <a:gd name="T74" fmla="*/ 18 w 96"/>
                  <a:gd name="T75" fmla="*/ 46 h 69"/>
                  <a:gd name="T76" fmla="*/ 12 w 96"/>
                  <a:gd name="T77" fmla="*/ 57 h 69"/>
                  <a:gd name="T78" fmla="*/ 8 w 96"/>
                  <a:gd name="T79" fmla="*/ 61 h 69"/>
                  <a:gd name="T80" fmla="*/ 3 w 96"/>
                  <a:gd name="T81" fmla="*/ 63 h 69"/>
                  <a:gd name="T82" fmla="*/ 0 w 96"/>
                  <a:gd name="T83" fmla="*/ 66 h 69"/>
                  <a:gd name="T84" fmla="*/ 2 w 96"/>
                  <a:gd name="T85" fmla="*/ 66 h 69"/>
                  <a:gd name="T86" fmla="*/ 3 w 96"/>
                  <a:gd name="T87" fmla="*/ 66 h 69"/>
                  <a:gd name="T88" fmla="*/ 3 w 96"/>
                  <a:gd name="T89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6" h="69">
                    <a:moveTo>
                      <a:pt x="3" y="63"/>
                    </a:moveTo>
                    <a:lnTo>
                      <a:pt x="3" y="64"/>
                    </a:lnTo>
                    <a:lnTo>
                      <a:pt x="3" y="67"/>
                    </a:lnTo>
                    <a:lnTo>
                      <a:pt x="3" y="67"/>
                    </a:lnTo>
                    <a:lnTo>
                      <a:pt x="5" y="69"/>
                    </a:lnTo>
                    <a:lnTo>
                      <a:pt x="8" y="69"/>
                    </a:lnTo>
                    <a:lnTo>
                      <a:pt x="9" y="67"/>
                    </a:lnTo>
                    <a:lnTo>
                      <a:pt x="24" y="61"/>
                    </a:lnTo>
                    <a:lnTo>
                      <a:pt x="41" y="58"/>
                    </a:lnTo>
                    <a:lnTo>
                      <a:pt x="57" y="58"/>
                    </a:lnTo>
                    <a:lnTo>
                      <a:pt x="57" y="55"/>
                    </a:lnTo>
                    <a:lnTo>
                      <a:pt x="57" y="51"/>
                    </a:lnTo>
                    <a:lnTo>
                      <a:pt x="57" y="48"/>
                    </a:lnTo>
                    <a:lnTo>
                      <a:pt x="57" y="45"/>
                    </a:lnTo>
                    <a:lnTo>
                      <a:pt x="59" y="42"/>
                    </a:lnTo>
                    <a:lnTo>
                      <a:pt x="62" y="40"/>
                    </a:lnTo>
                    <a:lnTo>
                      <a:pt x="65" y="40"/>
                    </a:lnTo>
                    <a:lnTo>
                      <a:pt x="68" y="40"/>
                    </a:lnTo>
                    <a:lnTo>
                      <a:pt x="69" y="39"/>
                    </a:lnTo>
                    <a:lnTo>
                      <a:pt x="77" y="34"/>
                    </a:lnTo>
                    <a:lnTo>
                      <a:pt x="83" y="31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7"/>
                    </a:lnTo>
                    <a:lnTo>
                      <a:pt x="83" y="25"/>
                    </a:lnTo>
                    <a:lnTo>
                      <a:pt x="84" y="24"/>
                    </a:lnTo>
                    <a:lnTo>
                      <a:pt x="87" y="24"/>
                    </a:lnTo>
                    <a:lnTo>
                      <a:pt x="92" y="24"/>
                    </a:lnTo>
                    <a:lnTo>
                      <a:pt x="96" y="24"/>
                    </a:lnTo>
                    <a:lnTo>
                      <a:pt x="96" y="24"/>
                    </a:lnTo>
                    <a:lnTo>
                      <a:pt x="96" y="22"/>
                    </a:lnTo>
                    <a:lnTo>
                      <a:pt x="95" y="21"/>
                    </a:lnTo>
                    <a:lnTo>
                      <a:pt x="93" y="21"/>
                    </a:lnTo>
                    <a:lnTo>
                      <a:pt x="92" y="21"/>
                    </a:lnTo>
                    <a:lnTo>
                      <a:pt x="92" y="18"/>
                    </a:lnTo>
                    <a:lnTo>
                      <a:pt x="92" y="15"/>
                    </a:lnTo>
                    <a:lnTo>
                      <a:pt x="92" y="12"/>
                    </a:lnTo>
                    <a:lnTo>
                      <a:pt x="93" y="10"/>
                    </a:lnTo>
                    <a:lnTo>
                      <a:pt x="96" y="7"/>
                    </a:lnTo>
                    <a:lnTo>
                      <a:pt x="96" y="7"/>
                    </a:lnTo>
                    <a:lnTo>
                      <a:pt x="96" y="6"/>
                    </a:lnTo>
                    <a:lnTo>
                      <a:pt x="95" y="3"/>
                    </a:lnTo>
                    <a:lnTo>
                      <a:pt x="95" y="1"/>
                    </a:lnTo>
                    <a:lnTo>
                      <a:pt x="93" y="0"/>
                    </a:lnTo>
                    <a:lnTo>
                      <a:pt x="92" y="1"/>
                    </a:lnTo>
                    <a:lnTo>
                      <a:pt x="89" y="3"/>
                    </a:lnTo>
                    <a:lnTo>
                      <a:pt x="86" y="4"/>
                    </a:lnTo>
                    <a:lnTo>
                      <a:pt x="84" y="7"/>
                    </a:lnTo>
                    <a:lnTo>
                      <a:pt x="83" y="6"/>
                    </a:lnTo>
                    <a:lnTo>
                      <a:pt x="81" y="4"/>
                    </a:lnTo>
                    <a:lnTo>
                      <a:pt x="78" y="3"/>
                    </a:lnTo>
                    <a:lnTo>
                      <a:pt x="77" y="3"/>
                    </a:lnTo>
                    <a:lnTo>
                      <a:pt x="74" y="4"/>
                    </a:lnTo>
                    <a:lnTo>
                      <a:pt x="66" y="12"/>
                    </a:lnTo>
                    <a:lnTo>
                      <a:pt x="60" y="21"/>
                    </a:lnTo>
                    <a:lnTo>
                      <a:pt x="53" y="28"/>
                    </a:lnTo>
                    <a:lnTo>
                      <a:pt x="51" y="27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5" y="21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38" y="18"/>
                    </a:lnTo>
                    <a:lnTo>
                      <a:pt x="32" y="19"/>
                    </a:lnTo>
                    <a:lnTo>
                      <a:pt x="26" y="21"/>
                    </a:lnTo>
                    <a:lnTo>
                      <a:pt x="23" y="21"/>
                    </a:lnTo>
                    <a:lnTo>
                      <a:pt x="18" y="24"/>
                    </a:lnTo>
                    <a:lnTo>
                      <a:pt x="15" y="27"/>
                    </a:lnTo>
                    <a:lnTo>
                      <a:pt x="12" y="30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5" y="33"/>
                    </a:lnTo>
                    <a:lnTo>
                      <a:pt x="17" y="33"/>
                    </a:lnTo>
                    <a:lnTo>
                      <a:pt x="18" y="34"/>
                    </a:lnTo>
                    <a:lnTo>
                      <a:pt x="18" y="40"/>
                    </a:lnTo>
                    <a:lnTo>
                      <a:pt x="18" y="46"/>
                    </a:lnTo>
                    <a:lnTo>
                      <a:pt x="15" y="52"/>
                    </a:lnTo>
                    <a:lnTo>
                      <a:pt x="12" y="57"/>
                    </a:lnTo>
                    <a:lnTo>
                      <a:pt x="9" y="60"/>
                    </a:lnTo>
                    <a:lnTo>
                      <a:pt x="8" y="61"/>
                    </a:lnTo>
                    <a:lnTo>
                      <a:pt x="5" y="63"/>
                    </a:lnTo>
                    <a:lnTo>
                      <a:pt x="3" y="63"/>
                    </a:lnTo>
                    <a:lnTo>
                      <a:pt x="2" y="64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3" y="66"/>
                    </a:lnTo>
                    <a:lnTo>
                      <a:pt x="3" y="66"/>
                    </a:lnTo>
                    <a:lnTo>
                      <a:pt x="5" y="67"/>
                    </a:lnTo>
                    <a:lnTo>
                      <a:pt x="3" y="6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6" name="Freeform 99"/>
              <p:cNvSpPr>
                <a:spLocks/>
              </p:cNvSpPr>
              <p:nvPr/>
            </p:nvSpPr>
            <p:spPr bwMode="gray">
              <a:xfrm>
                <a:off x="3747" y="2954"/>
                <a:ext cx="493" cy="484"/>
              </a:xfrm>
              <a:custGeom>
                <a:avLst/>
                <a:gdLst>
                  <a:gd name="T0" fmla="*/ 446 w 532"/>
                  <a:gd name="T1" fmla="*/ 462 h 522"/>
                  <a:gd name="T2" fmla="*/ 464 w 532"/>
                  <a:gd name="T3" fmla="*/ 475 h 522"/>
                  <a:gd name="T4" fmla="*/ 494 w 532"/>
                  <a:gd name="T5" fmla="*/ 499 h 522"/>
                  <a:gd name="T6" fmla="*/ 380 w 532"/>
                  <a:gd name="T7" fmla="*/ 522 h 522"/>
                  <a:gd name="T8" fmla="*/ 363 w 532"/>
                  <a:gd name="T9" fmla="*/ 520 h 522"/>
                  <a:gd name="T10" fmla="*/ 320 w 532"/>
                  <a:gd name="T11" fmla="*/ 517 h 522"/>
                  <a:gd name="T12" fmla="*/ 282 w 532"/>
                  <a:gd name="T13" fmla="*/ 498 h 522"/>
                  <a:gd name="T14" fmla="*/ 87 w 532"/>
                  <a:gd name="T15" fmla="*/ 492 h 522"/>
                  <a:gd name="T16" fmla="*/ 45 w 532"/>
                  <a:gd name="T17" fmla="*/ 490 h 522"/>
                  <a:gd name="T18" fmla="*/ 30 w 532"/>
                  <a:gd name="T19" fmla="*/ 492 h 522"/>
                  <a:gd name="T20" fmla="*/ 7 w 532"/>
                  <a:gd name="T21" fmla="*/ 495 h 522"/>
                  <a:gd name="T22" fmla="*/ 1 w 532"/>
                  <a:gd name="T23" fmla="*/ 490 h 522"/>
                  <a:gd name="T24" fmla="*/ 3 w 532"/>
                  <a:gd name="T25" fmla="*/ 472 h 522"/>
                  <a:gd name="T26" fmla="*/ 7 w 532"/>
                  <a:gd name="T27" fmla="*/ 468 h 522"/>
                  <a:gd name="T28" fmla="*/ 13 w 532"/>
                  <a:gd name="T29" fmla="*/ 417 h 522"/>
                  <a:gd name="T30" fmla="*/ 21 w 532"/>
                  <a:gd name="T31" fmla="*/ 406 h 522"/>
                  <a:gd name="T32" fmla="*/ 18 w 532"/>
                  <a:gd name="T33" fmla="*/ 402 h 522"/>
                  <a:gd name="T34" fmla="*/ 25 w 532"/>
                  <a:gd name="T35" fmla="*/ 375 h 522"/>
                  <a:gd name="T36" fmla="*/ 27 w 532"/>
                  <a:gd name="T37" fmla="*/ 362 h 522"/>
                  <a:gd name="T38" fmla="*/ 34 w 532"/>
                  <a:gd name="T39" fmla="*/ 337 h 522"/>
                  <a:gd name="T40" fmla="*/ 67 w 532"/>
                  <a:gd name="T41" fmla="*/ 295 h 522"/>
                  <a:gd name="T42" fmla="*/ 90 w 532"/>
                  <a:gd name="T43" fmla="*/ 223 h 522"/>
                  <a:gd name="T44" fmla="*/ 82 w 532"/>
                  <a:gd name="T45" fmla="*/ 208 h 522"/>
                  <a:gd name="T46" fmla="*/ 78 w 532"/>
                  <a:gd name="T47" fmla="*/ 199 h 522"/>
                  <a:gd name="T48" fmla="*/ 67 w 532"/>
                  <a:gd name="T49" fmla="*/ 179 h 522"/>
                  <a:gd name="T50" fmla="*/ 64 w 532"/>
                  <a:gd name="T51" fmla="*/ 152 h 522"/>
                  <a:gd name="T52" fmla="*/ 55 w 532"/>
                  <a:gd name="T53" fmla="*/ 129 h 522"/>
                  <a:gd name="T54" fmla="*/ 66 w 532"/>
                  <a:gd name="T55" fmla="*/ 119 h 522"/>
                  <a:gd name="T56" fmla="*/ 67 w 532"/>
                  <a:gd name="T57" fmla="*/ 107 h 522"/>
                  <a:gd name="T58" fmla="*/ 51 w 532"/>
                  <a:gd name="T59" fmla="*/ 75 h 522"/>
                  <a:gd name="T60" fmla="*/ 45 w 532"/>
                  <a:gd name="T61" fmla="*/ 51 h 522"/>
                  <a:gd name="T62" fmla="*/ 22 w 532"/>
                  <a:gd name="T63" fmla="*/ 18 h 522"/>
                  <a:gd name="T64" fmla="*/ 87 w 532"/>
                  <a:gd name="T65" fmla="*/ 2 h 522"/>
                  <a:gd name="T66" fmla="*/ 162 w 532"/>
                  <a:gd name="T67" fmla="*/ 2 h 522"/>
                  <a:gd name="T68" fmla="*/ 195 w 532"/>
                  <a:gd name="T69" fmla="*/ 3 h 522"/>
                  <a:gd name="T70" fmla="*/ 212 w 532"/>
                  <a:gd name="T71" fmla="*/ 8 h 522"/>
                  <a:gd name="T72" fmla="*/ 231 w 532"/>
                  <a:gd name="T73" fmla="*/ 57 h 522"/>
                  <a:gd name="T74" fmla="*/ 260 w 532"/>
                  <a:gd name="T75" fmla="*/ 95 h 522"/>
                  <a:gd name="T76" fmla="*/ 282 w 532"/>
                  <a:gd name="T77" fmla="*/ 95 h 522"/>
                  <a:gd name="T78" fmla="*/ 329 w 532"/>
                  <a:gd name="T79" fmla="*/ 89 h 522"/>
                  <a:gd name="T80" fmla="*/ 338 w 532"/>
                  <a:gd name="T81" fmla="*/ 57 h 522"/>
                  <a:gd name="T82" fmla="*/ 338 w 532"/>
                  <a:gd name="T83" fmla="*/ 54 h 522"/>
                  <a:gd name="T84" fmla="*/ 371 w 532"/>
                  <a:gd name="T85" fmla="*/ 48 h 522"/>
                  <a:gd name="T86" fmla="*/ 384 w 532"/>
                  <a:gd name="T87" fmla="*/ 54 h 522"/>
                  <a:gd name="T88" fmla="*/ 400 w 532"/>
                  <a:gd name="T89" fmla="*/ 60 h 522"/>
                  <a:gd name="T90" fmla="*/ 434 w 532"/>
                  <a:gd name="T91" fmla="*/ 69 h 522"/>
                  <a:gd name="T92" fmla="*/ 442 w 532"/>
                  <a:gd name="T93" fmla="*/ 117 h 522"/>
                  <a:gd name="T94" fmla="*/ 442 w 532"/>
                  <a:gd name="T95" fmla="*/ 120 h 522"/>
                  <a:gd name="T96" fmla="*/ 437 w 532"/>
                  <a:gd name="T97" fmla="*/ 145 h 522"/>
                  <a:gd name="T98" fmla="*/ 452 w 532"/>
                  <a:gd name="T99" fmla="*/ 181 h 522"/>
                  <a:gd name="T100" fmla="*/ 455 w 532"/>
                  <a:gd name="T101" fmla="*/ 215 h 522"/>
                  <a:gd name="T102" fmla="*/ 455 w 532"/>
                  <a:gd name="T103" fmla="*/ 236 h 522"/>
                  <a:gd name="T104" fmla="*/ 469 w 532"/>
                  <a:gd name="T105" fmla="*/ 226 h 522"/>
                  <a:gd name="T106" fmla="*/ 511 w 532"/>
                  <a:gd name="T107" fmla="*/ 227 h 522"/>
                  <a:gd name="T108" fmla="*/ 529 w 532"/>
                  <a:gd name="T109" fmla="*/ 230 h 522"/>
                  <a:gd name="T110" fmla="*/ 529 w 532"/>
                  <a:gd name="T111" fmla="*/ 272 h 522"/>
                  <a:gd name="T112" fmla="*/ 526 w 532"/>
                  <a:gd name="T113" fmla="*/ 308 h 522"/>
                  <a:gd name="T114" fmla="*/ 439 w 532"/>
                  <a:gd name="T115" fmla="*/ 314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2" h="522">
                    <a:moveTo>
                      <a:pt x="439" y="444"/>
                    </a:moveTo>
                    <a:lnTo>
                      <a:pt x="440" y="448"/>
                    </a:lnTo>
                    <a:lnTo>
                      <a:pt x="442" y="453"/>
                    </a:lnTo>
                    <a:lnTo>
                      <a:pt x="445" y="456"/>
                    </a:lnTo>
                    <a:lnTo>
                      <a:pt x="445" y="459"/>
                    </a:lnTo>
                    <a:lnTo>
                      <a:pt x="446" y="462"/>
                    </a:lnTo>
                    <a:lnTo>
                      <a:pt x="448" y="463"/>
                    </a:lnTo>
                    <a:lnTo>
                      <a:pt x="451" y="465"/>
                    </a:lnTo>
                    <a:lnTo>
                      <a:pt x="454" y="465"/>
                    </a:lnTo>
                    <a:lnTo>
                      <a:pt x="457" y="466"/>
                    </a:lnTo>
                    <a:lnTo>
                      <a:pt x="461" y="471"/>
                    </a:lnTo>
                    <a:lnTo>
                      <a:pt x="464" y="475"/>
                    </a:lnTo>
                    <a:lnTo>
                      <a:pt x="469" y="480"/>
                    </a:lnTo>
                    <a:lnTo>
                      <a:pt x="472" y="484"/>
                    </a:lnTo>
                    <a:lnTo>
                      <a:pt x="476" y="489"/>
                    </a:lnTo>
                    <a:lnTo>
                      <a:pt x="482" y="493"/>
                    </a:lnTo>
                    <a:lnTo>
                      <a:pt x="488" y="496"/>
                    </a:lnTo>
                    <a:lnTo>
                      <a:pt x="494" y="499"/>
                    </a:lnTo>
                    <a:lnTo>
                      <a:pt x="499" y="504"/>
                    </a:lnTo>
                    <a:lnTo>
                      <a:pt x="406" y="522"/>
                    </a:lnTo>
                    <a:lnTo>
                      <a:pt x="404" y="520"/>
                    </a:lnTo>
                    <a:lnTo>
                      <a:pt x="397" y="519"/>
                    </a:lnTo>
                    <a:lnTo>
                      <a:pt x="388" y="517"/>
                    </a:lnTo>
                    <a:lnTo>
                      <a:pt x="380" y="522"/>
                    </a:lnTo>
                    <a:lnTo>
                      <a:pt x="380" y="522"/>
                    </a:lnTo>
                    <a:lnTo>
                      <a:pt x="377" y="522"/>
                    </a:lnTo>
                    <a:lnTo>
                      <a:pt x="374" y="522"/>
                    </a:lnTo>
                    <a:lnTo>
                      <a:pt x="369" y="522"/>
                    </a:lnTo>
                    <a:lnTo>
                      <a:pt x="366" y="520"/>
                    </a:lnTo>
                    <a:lnTo>
                      <a:pt x="363" y="520"/>
                    </a:lnTo>
                    <a:lnTo>
                      <a:pt x="360" y="517"/>
                    </a:lnTo>
                    <a:lnTo>
                      <a:pt x="357" y="517"/>
                    </a:lnTo>
                    <a:lnTo>
                      <a:pt x="350" y="517"/>
                    </a:lnTo>
                    <a:lnTo>
                      <a:pt x="339" y="517"/>
                    </a:lnTo>
                    <a:lnTo>
                      <a:pt x="327" y="517"/>
                    </a:lnTo>
                    <a:lnTo>
                      <a:pt x="320" y="517"/>
                    </a:lnTo>
                    <a:lnTo>
                      <a:pt x="317" y="514"/>
                    </a:lnTo>
                    <a:lnTo>
                      <a:pt x="315" y="516"/>
                    </a:lnTo>
                    <a:lnTo>
                      <a:pt x="311" y="516"/>
                    </a:lnTo>
                    <a:lnTo>
                      <a:pt x="305" y="514"/>
                    </a:lnTo>
                    <a:lnTo>
                      <a:pt x="296" y="510"/>
                    </a:lnTo>
                    <a:lnTo>
                      <a:pt x="282" y="498"/>
                    </a:lnTo>
                    <a:lnTo>
                      <a:pt x="118" y="496"/>
                    </a:lnTo>
                    <a:lnTo>
                      <a:pt x="115" y="498"/>
                    </a:lnTo>
                    <a:lnTo>
                      <a:pt x="109" y="501"/>
                    </a:lnTo>
                    <a:lnTo>
                      <a:pt x="100" y="501"/>
                    </a:lnTo>
                    <a:lnTo>
                      <a:pt x="90" y="493"/>
                    </a:lnTo>
                    <a:lnTo>
                      <a:pt x="87" y="492"/>
                    </a:lnTo>
                    <a:lnTo>
                      <a:pt x="79" y="487"/>
                    </a:lnTo>
                    <a:lnTo>
                      <a:pt x="67" y="483"/>
                    </a:lnTo>
                    <a:lnTo>
                      <a:pt x="57" y="483"/>
                    </a:lnTo>
                    <a:lnTo>
                      <a:pt x="45" y="489"/>
                    </a:lnTo>
                    <a:lnTo>
                      <a:pt x="45" y="489"/>
                    </a:lnTo>
                    <a:lnTo>
                      <a:pt x="45" y="490"/>
                    </a:lnTo>
                    <a:lnTo>
                      <a:pt x="43" y="492"/>
                    </a:lnTo>
                    <a:lnTo>
                      <a:pt x="43" y="492"/>
                    </a:lnTo>
                    <a:lnTo>
                      <a:pt x="40" y="493"/>
                    </a:lnTo>
                    <a:lnTo>
                      <a:pt x="37" y="493"/>
                    </a:lnTo>
                    <a:lnTo>
                      <a:pt x="34" y="493"/>
                    </a:lnTo>
                    <a:lnTo>
                      <a:pt x="30" y="492"/>
                    </a:lnTo>
                    <a:lnTo>
                      <a:pt x="24" y="489"/>
                    </a:lnTo>
                    <a:lnTo>
                      <a:pt x="21" y="489"/>
                    </a:lnTo>
                    <a:lnTo>
                      <a:pt x="18" y="489"/>
                    </a:lnTo>
                    <a:lnTo>
                      <a:pt x="15" y="490"/>
                    </a:lnTo>
                    <a:lnTo>
                      <a:pt x="12" y="493"/>
                    </a:lnTo>
                    <a:lnTo>
                      <a:pt x="7" y="495"/>
                    </a:lnTo>
                    <a:lnTo>
                      <a:pt x="4" y="498"/>
                    </a:lnTo>
                    <a:lnTo>
                      <a:pt x="4" y="495"/>
                    </a:lnTo>
                    <a:lnTo>
                      <a:pt x="4" y="492"/>
                    </a:lnTo>
                    <a:lnTo>
                      <a:pt x="3" y="492"/>
                    </a:lnTo>
                    <a:lnTo>
                      <a:pt x="3" y="492"/>
                    </a:lnTo>
                    <a:lnTo>
                      <a:pt x="1" y="490"/>
                    </a:lnTo>
                    <a:lnTo>
                      <a:pt x="6" y="486"/>
                    </a:lnTo>
                    <a:lnTo>
                      <a:pt x="7" y="480"/>
                    </a:lnTo>
                    <a:lnTo>
                      <a:pt x="7" y="474"/>
                    </a:lnTo>
                    <a:lnTo>
                      <a:pt x="6" y="474"/>
                    </a:lnTo>
                    <a:lnTo>
                      <a:pt x="4" y="474"/>
                    </a:lnTo>
                    <a:lnTo>
                      <a:pt x="3" y="472"/>
                    </a:lnTo>
                    <a:lnTo>
                      <a:pt x="3" y="469"/>
                    </a:lnTo>
                    <a:lnTo>
                      <a:pt x="1" y="466"/>
                    </a:lnTo>
                    <a:lnTo>
                      <a:pt x="0" y="465"/>
                    </a:lnTo>
                    <a:lnTo>
                      <a:pt x="3" y="465"/>
                    </a:lnTo>
                    <a:lnTo>
                      <a:pt x="4" y="466"/>
                    </a:lnTo>
                    <a:lnTo>
                      <a:pt x="7" y="468"/>
                    </a:lnTo>
                    <a:lnTo>
                      <a:pt x="6" y="456"/>
                    </a:lnTo>
                    <a:lnTo>
                      <a:pt x="6" y="444"/>
                    </a:lnTo>
                    <a:lnTo>
                      <a:pt x="4" y="433"/>
                    </a:lnTo>
                    <a:lnTo>
                      <a:pt x="9" y="429"/>
                    </a:lnTo>
                    <a:lnTo>
                      <a:pt x="12" y="423"/>
                    </a:lnTo>
                    <a:lnTo>
                      <a:pt x="13" y="417"/>
                    </a:lnTo>
                    <a:lnTo>
                      <a:pt x="16" y="412"/>
                    </a:lnTo>
                    <a:lnTo>
                      <a:pt x="18" y="412"/>
                    </a:lnTo>
                    <a:lnTo>
                      <a:pt x="19" y="411"/>
                    </a:lnTo>
                    <a:lnTo>
                      <a:pt x="19" y="411"/>
                    </a:lnTo>
                    <a:lnTo>
                      <a:pt x="21" y="409"/>
                    </a:lnTo>
                    <a:lnTo>
                      <a:pt x="21" y="406"/>
                    </a:lnTo>
                    <a:lnTo>
                      <a:pt x="19" y="405"/>
                    </a:lnTo>
                    <a:lnTo>
                      <a:pt x="19" y="405"/>
                    </a:lnTo>
                    <a:lnTo>
                      <a:pt x="18" y="406"/>
                    </a:lnTo>
                    <a:lnTo>
                      <a:pt x="18" y="405"/>
                    </a:lnTo>
                    <a:lnTo>
                      <a:pt x="18" y="403"/>
                    </a:lnTo>
                    <a:lnTo>
                      <a:pt x="18" y="402"/>
                    </a:lnTo>
                    <a:lnTo>
                      <a:pt x="24" y="390"/>
                    </a:lnTo>
                    <a:lnTo>
                      <a:pt x="27" y="376"/>
                    </a:lnTo>
                    <a:lnTo>
                      <a:pt x="27" y="376"/>
                    </a:lnTo>
                    <a:lnTo>
                      <a:pt x="27" y="376"/>
                    </a:lnTo>
                    <a:lnTo>
                      <a:pt x="25" y="375"/>
                    </a:lnTo>
                    <a:lnTo>
                      <a:pt x="25" y="375"/>
                    </a:lnTo>
                    <a:lnTo>
                      <a:pt x="25" y="375"/>
                    </a:lnTo>
                    <a:lnTo>
                      <a:pt x="27" y="375"/>
                    </a:lnTo>
                    <a:lnTo>
                      <a:pt x="27" y="373"/>
                    </a:lnTo>
                    <a:lnTo>
                      <a:pt x="28" y="370"/>
                    </a:lnTo>
                    <a:lnTo>
                      <a:pt x="28" y="367"/>
                    </a:lnTo>
                    <a:lnTo>
                      <a:pt x="27" y="362"/>
                    </a:lnTo>
                    <a:lnTo>
                      <a:pt x="27" y="359"/>
                    </a:lnTo>
                    <a:lnTo>
                      <a:pt x="27" y="356"/>
                    </a:lnTo>
                    <a:lnTo>
                      <a:pt x="28" y="353"/>
                    </a:lnTo>
                    <a:lnTo>
                      <a:pt x="30" y="352"/>
                    </a:lnTo>
                    <a:lnTo>
                      <a:pt x="31" y="349"/>
                    </a:lnTo>
                    <a:lnTo>
                      <a:pt x="34" y="337"/>
                    </a:lnTo>
                    <a:lnTo>
                      <a:pt x="39" y="325"/>
                    </a:lnTo>
                    <a:lnTo>
                      <a:pt x="43" y="319"/>
                    </a:lnTo>
                    <a:lnTo>
                      <a:pt x="48" y="314"/>
                    </a:lnTo>
                    <a:lnTo>
                      <a:pt x="54" y="310"/>
                    </a:lnTo>
                    <a:lnTo>
                      <a:pt x="58" y="305"/>
                    </a:lnTo>
                    <a:lnTo>
                      <a:pt x="67" y="295"/>
                    </a:lnTo>
                    <a:lnTo>
                      <a:pt x="76" y="286"/>
                    </a:lnTo>
                    <a:lnTo>
                      <a:pt x="85" y="275"/>
                    </a:lnTo>
                    <a:lnTo>
                      <a:pt x="90" y="263"/>
                    </a:lnTo>
                    <a:lnTo>
                      <a:pt x="93" y="245"/>
                    </a:lnTo>
                    <a:lnTo>
                      <a:pt x="91" y="227"/>
                    </a:lnTo>
                    <a:lnTo>
                      <a:pt x="90" y="223"/>
                    </a:lnTo>
                    <a:lnTo>
                      <a:pt x="91" y="218"/>
                    </a:lnTo>
                    <a:lnTo>
                      <a:pt x="90" y="214"/>
                    </a:lnTo>
                    <a:lnTo>
                      <a:pt x="90" y="212"/>
                    </a:lnTo>
                    <a:lnTo>
                      <a:pt x="87" y="211"/>
                    </a:lnTo>
                    <a:lnTo>
                      <a:pt x="85" y="209"/>
                    </a:lnTo>
                    <a:lnTo>
                      <a:pt x="82" y="208"/>
                    </a:lnTo>
                    <a:lnTo>
                      <a:pt x="82" y="206"/>
                    </a:lnTo>
                    <a:lnTo>
                      <a:pt x="82" y="205"/>
                    </a:lnTo>
                    <a:lnTo>
                      <a:pt x="82" y="203"/>
                    </a:lnTo>
                    <a:lnTo>
                      <a:pt x="82" y="203"/>
                    </a:lnTo>
                    <a:lnTo>
                      <a:pt x="79" y="200"/>
                    </a:lnTo>
                    <a:lnTo>
                      <a:pt x="78" y="199"/>
                    </a:lnTo>
                    <a:lnTo>
                      <a:pt x="76" y="196"/>
                    </a:lnTo>
                    <a:lnTo>
                      <a:pt x="76" y="191"/>
                    </a:lnTo>
                    <a:lnTo>
                      <a:pt x="75" y="191"/>
                    </a:lnTo>
                    <a:lnTo>
                      <a:pt x="73" y="190"/>
                    </a:lnTo>
                    <a:lnTo>
                      <a:pt x="72" y="188"/>
                    </a:lnTo>
                    <a:lnTo>
                      <a:pt x="67" y="179"/>
                    </a:lnTo>
                    <a:lnTo>
                      <a:pt x="66" y="170"/>
                    </a:lnTo>
                    <a:lnTo>
                      <a:pt x="61" y="161"/>
                    </a:lnTo>
                    <a:lnTo>
                      <a:pt x="61" y="158"/>
                    </a:lnTo>
                    <a:lnTo>
                      <a:pt x="61" y="157"/>
                    </a:lnTo>
                    <a:lnTo>
                      <a:pt x="63" y="155"/>
                    </a:lnTo>
                    <a:lnTo>
                      <a:pt x="64" y="152"/>
                    </a:lnTo>
                    <a:lnTo>
                      <a:pt x="63" y="151"/>
                    </a:lnTo>
                    <a:lnTo>
                      <a:pt x="58" y="145"/>
                    </a:lnTo>
                    <a:lnTo>
                      <a:pt x="55" y="140"/>
                    </a:lnTo>
                    <a:lnTo>
                      <a:pt x="55" y="137"/>
                    </a:lnTo>
                    <a:lnTo>
                      <a:pt x="55" y="134"/>
                    </a:lnTo>
                    <a:lnTo>
                      <a:pt x="55" y="129"/>
                    </a:lnTo>
                    <a:lnTo>
                      <a:pt x="54" y="126"/>
                    </a:lnTo>
                    <a:lnTo>
                      <a:pt x="58" y="126"/>
                    </a:lnTo>
                    <a:lnTo>
                      <a:pt x="64" y="126"/>
                    </a:lnTo>
                    <a:lnTo>
                      <a:pt x="63" y="123"/>
                    </a:lnTo>
                    <a:lnTo>
                      <a:pt x="64" y="120"/>
                    </a:lnTo>
                    <a:lnTo>
                      <a:pt x="66" y="119"/>
                    </a:lnTo>
                    <a:lnTo>
                      <a:pt x="67" y="116"/>
                    </a:lnTo>
                    <a:lnTo>
                      <a:pt x="70" y="114"/>
                    </a:lnTo>
                    <a:lnTo>
                      <a:pt x="72" y="111"/>
                    </a:lnTo>
                    <a:lnTo>
                      <a:pt x="72" y="110"/>
                    </a:lnTo>
                    <a:lnTo>
                      <a:pt x="70" y="108"/>
                    </a:lnTo>
                    <a:lnTo>
                      <a:pt x="67" y="107"/>
                    </a:lnTo>
                    <a:lnTo>
                      <a:pt x="66" y="105"/>
                    </a:lnTo>
                    <a:lnTo>
                      <a:pt x="66" y="102"/>
                    </a:lnTo>
                    <a:lnTo>
                      <a:pt x="66" y="101"/>
                    </a:lnTo>
                    <a:lnTo>
                      <a:pt x="66" y="99"/>
                    </a:lnTo>
                    <a:lnTo>
                      <a:pt x="57" y="89"/>
                    </a:lnTo>
                    <a:lnTo>
                      <a:pt x="51" y="75"/>
                    </a:lnTo>
                    <a:lnTo>
                      <a:pt x="45" y="63"/>
                    </a:lnTo>
                    <a:lnTo>
                      <a:pt x="45" y="60"/>
                    </a:lnTo>
                    <a:lnTo>
                      <a:pt x="45" y="57"/>
                    </a:lnTo>
                    <a:lnTo>
                      <a:pt x="45" y="56"/>
                    </a:lnTo>
                    <a:lnTo>
                      <a:pt x="46" y="53"/>
                    </a:lnTo>
                    <a:lnTo>
                      <a:pt x="45" y="51"/>
                    </a:lnTo>
                    <a:lnTo>
                      <a:pt x="40" y="44"/>
                    </a:lnTo>
                    <a:lnTo>
                      <a:pt x="36" y="39"/>
                    </a:lnTo>
                    <a:lnTo>
                      <a:pt x="31" y="33"/>
                    </a:lnTo>
                    <a:lnTo>
                      <a:pt x="27" y="29"/>
                    </a:lnTo>
                    <a:lnTo>
                      <a:pt x="24" y="23"/>
                    </a:lnTo>
                    <a:lnTo>
                      <a:pt x="22" y="18"/>
                    </a:lnTo>
                    <a:lnTo>
                      <a:pt x="19" y="12"/>
                    </a:lnTo>
                    <a:lnTo>
                      <a:pt x="33" y="9"/>
                    </a:lnTo>
                    <a:lnTo>
                      <a:pt x="45" y="3"/>
                    </a:lnTo>
                    <a:lnTo>
                      <a:pt x="60" y="0"/>
                    </a:lnTo>
                    <a:lnTo>
                      <a:pt x="73" y="0"/>
                    </a:lnTo>
                    <a:lnTo>
                      <a:pt x="87" y="2"/>
                    </a:lnTo>
                    <a:lnTo>
                      <a:pt x="103" y="3"/>
                    </a:lnTo>
                    <a:lnTo>
                      <a:pt x="118" y="3"/>
                    </a:lnTo>
                    <a:lnTo>
                      <a:pt x="135" y="5"/>
                    </a:lnTo>
                    <a:lnTo>
                      <a:pt x="151" y="3"/>
                    </a:lnTo>
                    <a:lnTo>
                      <a:pt x="156" y="3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73" y="3"/>
                    </a:lnTo>
                    <a:lnTo>
                      <a:pt x="179" y="5"/>
                    </a:lnTo>
                    <a:lnTo>
                      <a:pt x="183" y="5"/>
                    </a:lnTo>
                    <a:lnTo>
                      <a:pt x="189" y="5"/>
                    </a:lnTo>
                    <a:lnTo>
                      <a:pt x="195" y="3"/>
                    </a:lnTo>
                    <a:lnTo>
                      <a:pt x="201" y="2"/>
                    </a:lnTo>
                    <a:lnTo>
                      <a:pt x="209" y="3"/>
                    </a:lnTo>
                    <a:lnTo>
                      <a:pt x="212" y="5"/>
                    </a:lnTo>
                    <a:lnTo>
                      <a:pt x="213" y="8"/>
                    </a:lnTo>
                    <a:lnTo>
                      <a:pt x="212" y="8"/>
                    </a:lnTo>
                    <a:lnTo>
                      <a:pt x="212" y="8"/>
                    </a:lnTo>
                    <a:lnTo>
                      <a:pt x="210" y="9"/>
                    </a:lnTo>
                    <a:lnTo>
                      <a:pt x="212" y="9"/>
                    </a:lnTo>
                    <a:lnTo>
                      <a:pt x="215" y="14"/>
                    </a:lnTo>
                    <a:lnTo>
                      <a:pt x="216" y="18"/>
                    </a:lnTo>
                    <a:lnTo>
                      <a:pt x="225" y="38"/>
                    </a:lnTo>
                    <a:lnTo>
                      <a:pt x="231" y="57"/>
                    </a:lnTo>
                    <a:lnTo>
                      <a:pt x="242" y="77"/>
                    </a:lnTo>
                    <a:lnTo>
                      <a:pt x="254" y="96"/>
                    </a:lnTo>
                    <a:lnTo>
                      <a:pt x="255" y="96"/>
                    </a:lnTo>
                    <a:lnTo>
                      <a:pt x="257" y="96"/>
                    </a:lnTo>
                    <a:lnTo>
                      <a:pt x="258" y="95"/>
                    </a:lnTo>
                    <a:lnTo>
                      <a:pt x="260" y="95"/>
                    </a:lnTo>
                    <a:lnTo>
                      <a:pt x="261" y="93"/>
                    </a:lnTo>
                    <a:lnTo>
                      <a:pt x="266" y="93"/>
                    </a:lnTo>
                    <a:lnTo>
                      <a:pt x="270" y="95"/>
                    </a:lnTo>
                    <a:lnTo>
                      <a:pt x="273" y="96"/>
                    </a:lnTo>
                    <a:lnTo>
                      <a:pt x="278" y="96"/>
                    </a:lnTo>
                    <a:lnTo>
                      <a:pt x="282" y="95"/>
                    </a:lnTo>
                    <a:lnTo>
                      <a:pt x="294" y="92"/>
                    </a:lnTo>
                    <a:lnTo>
                      <a:pt x="305" y="92"/>
                    </a:lnTo>
                    <a:lnTo>
                      <a:pt x="317" y="95"/>
                    </a:lnTo>
                    <a:lnTo>
                      <a:pt x="329" y="95"/>
                    </a:lnTo>
                    <a:lnTo>
                      <a:pt x="329" y="92"/>
                    </a:lnTo>
                    <a:lnTo>
                      <a:pt x="329" y="89"/>
                    </a:lnTo>
                    <a:lnTo>
                      <a:pt x="330" y="87"/>
                    </a:lnTo>
                    <a:lnTo>
                      <a:pt x="338" y="78"/>
                    </a:lnTo>
                    <a:lnTo>
                      <a:pt x="339" y="69"/>
                    </a:lnTo>
                    <a:lnTo>
                      <a:pt x="339" y="60"/>
                    </a:lnTo>
                    <a:lnTo>
                      <a:pt x="339" y="59"/>
                    </a:lnTo>
                    <a:lnTo>
                      <a:pt x="338" y="57"/>
                    </a:lnTo>
                    <a:lnTo>
                      <a:pt x="338" y="57"/>
                    </a:lnTo>
                    <a:lnTo>
                      <a:pt x="336" y="56"/>
                    </a:lnTo>
                    <a:lnTo>
                      <a:pt x="336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41" y="53"/>
                    </a:lnTo>
                    <a:lnTo>
                      <a:pt x="345" y="51"/>
                    </a:lnTo>
                    <a:lnTo>
                      <a:pt x="351" y="48"/>
                    </a:lnTo>
                    <a:lnTo>
                      <a:pt x="353" y="50"/>
                    </a:lnTo>
                    <a:lnTo>
                      <a:pt x="360" y="50"/>
                    </a:lnTo>
                    <a:lnTo>
                      <a:pt x="371" y="48"/>
                    </a:lnTo>
                    <a:lnTo>
                      <a:pt x="380" y="48"/>
                    </a:lnTo>
                    <a:lnTo>
                      <a:pt x="388" y="47"/>
                    </a:lnTo>
                    <a:lnTo>
                      <a:pt x="391" y="48"/>
                    </a:lnTo>
                    <a:lnTo>
                      <a:pt x="389" y="50"/>
                    </a:lnTo>
                    <a:lnTo>
                      <a:pt x="388" y="51"/>
                    </a:lnTo>
                    <a:lnTo>
                      <a:pt x="384" y="54"/>
                    </a:lnTo>
                    <a:lnTo>
                      <a:pt x="383" y="57"/>
                    </a:lnTo>
                    <a:lnTo>
                      <a:pt x="381" y="59"/>
                    </a:lnTo>
                    <a:lnTo>
                      <a:pt x="380" y="60"/>
                    </a:lnTo>
                    <a:lnTo>
                      <a:pt x="380" y="62"/>
                    </a:lnTo>
                    <a:lnTo>
                      <a:pt x="380" y="62"/>
                    </a:lnTo>
                    <a:lnTo>
                      <a:pt x="400" y="60"/>
                    </a:lnTo>
                    <a:lnTo>
                      <a:pt x="419" y="62"/>
                    </a:lnTo>
                    <a:lnTo>
                      <a:pt x="437" y="65"/>
                    </a:lnTo>
                    <a:lnTo>
                      <a:pt x="437" y="66"/>
                    </a:lnTo>
                    <a:lnTo>
                      <a:pt x="436" y="66"/>
                    </a:lnTo>
                    <a:lnTo>
                      <a:pt x="436" y="68"/>
                    </a:lnTo>
                    <a:lnTo>
                      <a:pt x="434" y="69"/>
                    </a:lnTo>
                    <a:lnTo>
                      <a:pt x="434" y="77"/>
                    </a:lnTo>
                    <a:lnTo>
                      <a:pt x="433" y="83"/>
                    </a:lnTo>
                    <a:lnTo>
                      <a:pt x="433" y="89"/>
                    </a:lnTo>
                    <a:lnTo>
                      <a:pt x="436" y="98"/>
                    </a:lnTo>
                    <a:lnTo>
                      <a:pt x="440" y="107"/>
                    </a:lnTo>
                    <a:lnTo>
                      <a:pt x="442" y="117"/>
                    </a:lnTo>
                    <a:lnTo>
                      <a:pt x="442" y="119"/>
                    </a:lnTo>
                    <a:lnTo>
                      <a:pt x="440" y="119"/>
                    </a:lnTo>
                    <a:lnTo>
                      <a:pt x="440" y="119"/>
                    </a:lnTo>
                    <a:lnTo>
                      <a:pt x="439" y="120"/>
                    </a:lnTo>
                    <a:lnTo>
                      <a:pt x="440" y="120"/>
                    </a:lnTo>
                    <a:lnTo>
                      <a:pt x="442" y="120"/>
                    </a:lnTo>
                    <a:lnTo>
                      <a:pt x="440" y="120"/>
                    </a:lnTo>
                    <a:lnTo>
                      <a:pt x="440" y="122"/>
                    </a:lnTo>
                    <a:lnTo>
                      <a:pt x="439" y="123"/>
                    </a:lnTo>
                    <a:lnTo>
                      <a:pt x="439" y="123"/>
                    </a:lnTo>
                    <a:lnTo>
                      <a:pt x="439" y="134"/>
                    </a:lnTo>
                    <a:lnTo>
                      <a:pt x="437" y="145"/>
                    </a:lnTo>
                    <a:lnTo>
                      <a:pt x="436" y="154"/>
                    </a:lnTo>
                    <a:lnTo>
                      <a:pt x="439" y="164"/>
                    </a:lnTo>
                    <a:lnTo>
                      <a:pt x="442" y="169"/>
                    </a:lnTo>
                    <a:lnTo>
                      <a:pt x="446" y="172"/>
                    </a:lnTo>
                    <a:lnTo>
                      <a:pt x="449" y="176"/>
                    </a:lnTo>
                    <a:lnTo>
                      <a:pt x="452" y="181"/>
                    </a:lnTo>
                    <a:lnTo>
                      <a:pt x="455" y="185"/>
                    </a:lnTo>
                    <a:lnTo>
                      <a:pt x="457" y="190"/>
                    </a:lnTo>
                    <a:lnTo>
                      <a:pt x="458" y="196"/>
                    </a:lnTo>
                    <a:lnTo>
                      <a:pt x="458" y="202"/>
                    </a:lnTo>
                    <a:lnTo>
                      <a:pt x="457" y="208"/>
                    </a:lnTo>
                    <a:lnTo>
                      <a:pt x="455" y="215"/>
                    </a:lnTo>
                    <a:lnTo>
                      <a:pt x="454" y="223"/>
                    </a:lnTo>
                    <a:lnTo>
                      <a:pt x="452" y="227"/>
                    </a:lnTo>
                    <a:lnTo>
                      <a:pt x="454" y="233"/>
                    </a:lnTo>
                    <a:lnTo>
                      <a:pt x="455" y="239"/>
                    </a:lnTo>
                    <a:lnTo>
                      <a:pt x="455" y="238"/>
                    </a:lnTo>
                    <a:lnTo>
                      <a:pt x="455" y="236"/>
                    </a:lnTo>
                    <a:lnTo>
                      <a:pt x="455" y="235"/>
                    </a:lnTo>
                    <a:lnTo>
                      <a:pt x="458" y="233"/>
                    </a:lnTo>
                    <a:lnTo>
                      <a:pt x="461" y="232"/>
                    </a:lnTo>
                    <a:lnTo>
                      <a:pt x="464" y="229"/>
                    </a:lnTo>
                    <a:lnTo>
                      <a:pt x="466" y="227"/>
                    </a:lnTo>
                    <a:lnTo>
                      <a:pt x="469" y="226"/>
                    </a:lnTo>
                    <a:lnTo>
                      <a:pt x="472" y="224"/>
                    </a:lnTo>
                    <a:lnTo>
                      <a:pt x="475" y="226"/>
                    </a:lnTo>
                    <a:lnTo>
                      <a:pt x="478" y="226"/>
                    </a:lnTo>
                    <a:lnTo>
                      <a:pt x="479" y="227"/>
                    </a:lnTo>
                    <a:lnTo>
                      <a:pt x="494" y="229"/>
                    </a:lnTo>
                    <a:lnTo>
                      <a:pt x="511" y="227"/>
                    </a:lnTo>
                    <a:lnTo>
                      <a:pt x="526" y="223"/>
                    </a:lnTo>
                    <a:lnTo>
                      <a:pt x="524" y="224"/>
                    </a:lnTo>
                    <a:lnTo>
                      <a:pt x="524" y="224"/>
                    </a:lnTo>
                    <a:lnTo>
                      <a:pt x="526" y="226"/>
                    </a:lnTo>
                    <a:lnTo>
                      <a:pt x="526" y="227"/>
                    </a:lnTo>
                    <a:lnTo>
                      <a:pt x="529" y="230"/>
                    </a:lnTo>
                    <a:lnTo>
                      <a:pt x="530" y="233"/>
                    </a:lnTo>
                    <a:lnTo>
                      <a:pt x="532" y="236"/>
                    </a:lnTo>
                    <a:lnTo>
                      <a:pt x="532" y="241"/>
                    </a:lnTo>
                    <a:lnTo>
                      <a:pt x="532" y="244"/>
                    </a:lnTo>
                    <a:lnTo>
                      <a:pt x="527" y="257"/>
                    </a:lnTo>
                    <a:lnTo>
                      <a:pt x="529" y="272"/>
                    </a:lnTo>
                    <a:lnTo>
                      <a:pt x="529" y="281"/>
                    </a:lnTo>
                    <a:lnTo>
                      <a:pt x="526" y="289"/>
                    </a:lnTo>
                    <a:lnTo>
                      <a:pt x="523" y="296"/>
                    </a:lnTo>
                    <a:lnTo>
                      <a:pt x="521" y="304"/>
                    </a:lnTo>
                    <a:lnTo>
                      <a:pt x="523" y="305"/>
                    </a:lnTo>
                    <a:lnTo>
                      <a:pt x="526" y="308"/>
                    </a:lnTo>
                    <a:lnTo>
                      <a:pt x="527" y="310"/>
                    </a:lnTo>
                    <a:lnTo>
                      <a:pt x="526" y="310"/>
                    </a:lnTo>
                    <a:lnTo>
                      <a:pt x="524" y="311"/>
                    </a:lnTo>
                    <a:lnTo>
                      <a:pt x="524" y="313"/>
                    </a:lnTo>
                    <a:lnTo>
                      <a:pt x="523" y="314"/>
                    </a:lnTo>
                    <a:lnTo>
                      <a:pt x="439" y="314"/>
                    </a:lnTo>
                    <a:lnTo>
                      <a:pt x="439" y="44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7" name="Freeform 100"/>
              <p:cNvSpPr>
                <a:spLocks/>
              </p:cNvSpPr>
              <p:nvPr/>
            </p:nvSpPr>
            <p:spPr bwMode="gray">
              <a:xfrm>
                <a:off x="3751" y="3401"/>
                <a:ext cx="528" cy="463"/>
              </a:xfrm>
              <a:custGeom>
                <a:avLst/>
                <a:gdLst>
                  <a:gd name="T0" fmla="*/ 535 w 571"/>
                  <a:gd name="T1" fmla="*/ 34 h 500"/>
                  <a:gd name="T2" fmla="*/ 531 w 571"/>
                  <a:gd name="T3" fmla="*/ 28 h 500"/>
                  <a:gd name="T4" fmla="*/ 513 w 571"/>
                  <a:gd name="T5" fmla="*/ 37 h 500"/>
                  <a:gd name="T6" fmla="*/ 504 w 571"/>
                  <a:gd name="T7" fmla="*/ 46 h 500"/>
                  <a:gd name="T8" fmla="*/ 495 w 571"/>
                  <a:gd name="T9" fmla="*/ 46 h 500"/>
                  <a:gd name="T10" fmla="*/ 490 w 571"/>
                  <a:gd name="T11" fmla="*/ 36 h 500"/>
                  <a:gd name="T12" fmla="*/ 417 w 571"/>
                  <a:gd name="T13" fmla="*/ 46 h 500"/>
                  <a:gd name="T14" fmla="*/ 337 w 571"/>
                  <a:gd name="T15" fmla="*/ 482 h 500"/>
                  <a:gd name="T16" fmla="*/ 329 w 571"/>
                  <a:gd name="T17" fmla="*/ 482 h 500"/>
                  <a:gd name="T18" fmla="*/ 316 w 571"/>
                  <a:gd name="T19" fmla="*/ 488 h 500"/>
                  <a:gd name="T20" fmla="*/ 304 w 571"/>
                  <a:gd name="T21" fmla="*/ 500 h 500"/>
                  <a:gd name="T22" fmla="*/ 287 w 571"/>
                  <a:gd name="T23" fmla="*/ 494 h 500"/>
                  <a:gd name="T24" fmla="*/ 268 w 571"/>
                  <a:gd name="T25" fmla="*/ 499 h 500"/>
                  <a:gd name="T26" fmla="*/ 256 w 571"/>
                  <a:gd name="T27" fmla="*/ 494 h 500"/>
                  <a:gd name="T28" fmla="*/ 239 w 571"/>
                  <a:gd name="T29" fmla="*/ 491 h 500"/>
                  <a:gd name="T30" fmla="*/ 236 w 571"/>
                  <a:gd name="T31" fmla="*/ 485 h 500"/>
                  <a:gd name="T32" fmla="*/ 235 w 571"/>
                  <a:gd name="T33" fmla="*/ 481 h 500"/>
                  <a:gd name="T34" fmla="*/ 227 w 571"/>
                  <a:gd name="T35" fmla="*/ 464 h 500"/>
                  <a:gd name="T36" fmla="*/ 217 w 571"/>
                  <a:gd name="T37" fmla="*/ 467 h 500"/>
                  <a:gd name="T38" fmla="*/ 214 w 571"/>
                  <a:gd name="T39" fmla="*/ 478 h 500"/>
                  <a:gd name="T40" fmla="*/ 197 w 571"/>
                  <a:gd name="T41" fmla="*/ 482 h 500"/>
                  <a:gd name="T42" fmla="*/ 190 w 571"/>
                  <a:gd name="T43" fmla="*/ 475 h 500"/>
                  <a:gd name="T44" fmla="*/ 160 w 571"/>
                  <a:gd name="T45" fmla="*/ 440 h 500"/>
                  <a:gd name="T46" fmla="*/ 152 w 571"/>
                  <a:gd name="T47" fmla="*/ 431 h 500"/>
                  <a:gd name="T48" fmla="*/ 150 w 571"/>
                  <a:gd name="T49" fmla="*/ 419 h 500"/>
                  <a:gd name="T50" fmla="*/ 149 w 571"/>
                  <a:gd name="T51" fmla="*/ 418 h 500"/>
                  <a:gd name="T52" fmla="*/ 144 w 571"/>
                  <a:gd name="T53" fmla="*/ 409 h 500"/>
                  <a:gd name="T54" fmla="*/ 153 w 571"/>
                  <a:gd name="T55" fmla="*/ 407 h 500"/>
                  <a:gd name="T56" fmla="*/ 155 w 571"/>
                  <a:gd name="T57" fmla="*/ 400 h 500"/>
                  <a:gd name="T58" fmla="*/ 140 w 571"/>
                  <a:gd name="T59" fmla="*/ 391 h 500"/>
                  <a:gd name="T60" fmla="*/ 126 w 571"/>
                  <a:gd name="T61" fmla="*/ 323 h 500"/>
                  <a:gd name="T62" fmla="*/ 117 w 571"/>
                  <a:gd name="T63" fmla="*/ 261 h 500"/>
                  <a:gd name="T64" fmla="*/ 119 w 571"/>
                  <a:gd name="T65" fmla="*/ 246 h 500"/>
                  <a:gd name="T66" fmla="*/ 107 w 571"/>
                  <a:gd name="T67" fmla="*/ 209 h 500"/>
                  <a:gd name="T68" fmla="*/ 95 w 571"/>
                  <a:gd name="T69" fmla="*/ 194 h 500"/>
                  <a:gd name="T70" fmla="*/ 90 w 571"/>
                  <a:gd name="T71" fmla="*/ 186 h 500"/>
                  <a:gd name="T72" fmla="*/ 90 w 571"/>
                  <a:gd name="T73" fmla="*/ 191 h 500"/>
                  <a:gd name="T74" fmla="*/ 81 w 571"/>
                  <a:gd name="T75" fmla="*/ 179 h 500"/>
                  <a:gd name="T76" fmla="*/ 65 w 571"/>
                  <a:gd name="T77" fmla="*/ 140 h 500"/>
                  <a:gd name="T78" fmla="*/ 56 w 571"/>
                  <a:gd name="T79" fmla="*/ 131 h 500"/>
                  <a:gd name="T80" fmla="*/ 48 w 571"/>
                  <a:gd name="T81" fmla="*/ 110 h 500"/>
                  <a:gd name="T82" fmla="*/ 26 w 571"/>
                  <a:gd name="T83" fmla="*/ 75 h 500"/>
                  <a:gd name="T84" fmla="*/ 14 w 571"/>
                  <a:gd name="T85" fmla="*/ 60 h 500"/>
                  <a:gd name="T86" fmla="*/ 11 w 571"/>
                  <a:gd name="T87" fmla="*/ 54 h 500"/>
                  <a:gd name="T88" fmla="*/ 6 w 571"/>
                  <a:gd name="T89" fmla="*/ 48 h 500"/>
                  <a:gd name="T90" fmla="*/ 2 w 571"/>
                  <a:gd name="T91" fmla="*/ 40 h 500"/>
                  <a:gd name="T92" fmla="*/ 3 w 571"/>
                  <a:gd name="T93" fmla="*/ 31 h 500"/>
                  <a:gd name="T94" fmla="*/ 2 w 571"/>
                  <a:gd name="T95" fmla="*/ 18 h 500"/>
                  <a:gd name="T96" fmla="*/ 20 w 571"/>
                  <a:gd name="T97" fmla="*/ 7 h 500"/>
                  <a:gd name="T98" fmla="*/ 44 w 571"/>
                  <a:gd name="T99" fmla="*/ 4 h 500"/>
                  <a:gd name="T100" fmla="*/ 84 w 571"/>
                  <a:gd name="T101" fmla="*/ 12 h 500"/>
                  <a:gd name="T102" fmla="*/ 278 w 571"/>
                  <a:gd name="T103" fmla="*/ 15 h 500"/>
                  <a:gd name="T104" fmla="*/ 287 w 571"/>
                  <a:gd name="T105" fmla="*/ 19 h 500"/>
                  <a:gd name="T106" fmla="*/ 311 w 571"/>
                  <a:gd name="T107" fmla="*/ 33 h 500"/>
                  <a:gd name="T108" fmla="*/ 346 w 571"/>
                  <a:gd name="T109" fmla="*/ 36 h 500"/>
                  <a:gd name="T110" fmla="*/ 358 w 571"/>
                  <a:gd name="T111" fmla="*/ 34 h 500"/>
                  <a:gd name="T112" fmla="*/ 388 w 571"/>
                  <a:gd name="T113" fmla="*/ 34 h 500"/>
                  <a:gd name="T114" fmla="*/ 403 w 571"/>
                  <a:gd name="T115" fmla="*/ 37 h 500"/>
                  <a:gd name="T116" fmla="*/ 478 w 571"/>
                  <a:gd name="T117" fmla="*/ 24 h 500"/>
                  <a:gd name="T118" fmla="*/ 502 w 571"/>
                  <a:gd name="T119" fmla="*/ 18 h 500"/>
                  <a:gd name="T120" fmla="*/ 528 w 571"/>
                  <a:gd name="T121" fmla="*/ 13 h 500"/>
                  <a:gd name="T122" fmla="*/ 559 w 571"/>
                  <a:gd name="T123" fmla="*/ 16 h 500"/>
                  <a:gd name="T124" fmla="*/ 571 w 571"/>
                  <a:gd name="T125" fmla="*/ 3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1" h="500">
                    <a:moveTo>
                      <a:pt x="570" y="28"/>
                    </a:moveTo>
                    <a:lnTo>
                      <a:pt x="558" y="28"/>
                    </a:lnTo>
                    <a:lnTo>
                      <a:pt x="546" y="28"/>
                    </a:lnTo>
                    <a:lnTo>
                      <a:pt x="535" y="34"/>
                    </a:lnTo>
                    <a:lnTo>
                      <a:pt x="535" y="31"/>
                    </a:lnTo>
                    <a:lnTo>
                      <a:pt x="534" y="30"/>
                    </a:lnTo>
                    <a:lnTo>
                      <a:pt x="532" y="28"/>
                    </a:lnTo>
                    <a:lnTo>
                      <a:pt x="531" y="28"/>
                    </a:lnTo>
                    <a:lnTo>
                      <a:pt x="526" y="28"/>
                    </a:lnTo>
                    <a:lnTo>
                      <a:pt x="522" y="31"/>
                    </a:lnTo>
                    <a:lnTo>
                      <a:pt x="517" y="34"/>
                    </a:lnTo>
                    <a:lnTo>
                      <a:pt x="513" y="37"/>
                    </a:lnTo>
                    <a:lnTo>
                      <a:pt x="508" y="40"/>
                    </a:lnTo>
                    <a:lnTo>
                      <a:pt x="508" y="42"/>
                    </a:lnTo>
                    <a:lnTo>
                      <a:pt x="507" y="45"/>
                    </a:lnTo>
                    <a:lnTo>
                      <a:pt x="504" y="46"/>
                    </a:lnTo>
                    <a:lnTo>
                      <a:pt x="502" y="49"/>
                    </a:lnTo>
                    <a:lnTo>
                      <a:pt x="499" y="49"/>
                    </a:lnTo>
                    <a:lnTo>
                      <a:pt x="498" y="49"/>
                    </a:lnTo>
                    <a:lnTo>
                      <a:pt x="495" y="46"/>
                    </a:lnTo>
                    <a:lnTo>
                      <a:pt x="493" y="43"/>
                    </a:lnTo>
                    <a:lnTo>
                      <a:pt x="492" y="40"/>
                    </a:lnTo>
                    <a:lnTo>
                      <a:pt x="492" y="37"/>
                    </a:lnTo>
                    <a:lnTo>
                      <a:pt x="490" y="36"/>
                    </a:lnTo>
                    <a:lnTo>
                      <a:pt x="487" y="34"/>
                    </a:lnTo>
                    <a:lnTo>
                      <a:pt x="484" y="34"/>
                    </a:lnTo>
                    <a:lnTo>
                      <a:pt x="451" y="39"/>
                    </a:lnTo>
                    <a:lnTo>
                      <a:pt x="417" y="46"/>
                    </a:lnTo>
                    <a:lnTo>
                      <a:pt x="384" y="51"/>
                    </a:lnTo>
                    <a:lnTo>
                      <a:pt x="384" y="201"/>
                    </a:lnTo>
                    <a:lnTo>
                      <a:pt x="337" y="201"/>
                    </a:lnTo>
                    <a:lnTo>
                      <a:pt x="337" y="482"/>
                    </a:lnTo>
                    <a:lnTo>
                      <a:pt x="337" y="482"/>
                    </a:lnTo>
                    <a:lnTo>
                      <a:pt x="335" y="482"/>
                    </a:lnTo>
                    <a:lnTo>
                      <a:pt x="332" y="482"/>
                    </a:lnTo>
                    <a:lnTo>
                      <a:pt x="329" y="482"/>
                    </a:lnTo>
                    <a:lnTo>
                      <a:pt x="326" y="482"/>
                    </a:lnTo>
                    <a:lnTo>
                      <a:pt x="322" y="484"/>
                    </a:lnTo>
                    <a:lnTo>
                      <a:pt x="319" y="485"/>
                    </a:lnTo>
                    <a:lnTo>
                      <a:pt x="316" y="488"/>
                    </a:lnTo>
                    <a:lnTo>
                      <a:pt x="314" y="493"/>
                    </a:lnTo>
                    <a:lnTo>
                      <a:pt x="313" y="494"/>
                    </a:lnTo>
                    <a:lnTo>
                      <a:pt x="310" y="497"/>
                    </a:lnTo>
                    <a:lnTo>
                      <a:pt x="304" y="500"/>
                    </a:lnTo>
                    <a:lnTo>
                      <a:pt x="298" y="500"/>
                    </a:lnTo>
                    <a:lnTo>
                      <a:pt x="289" y="496"/>
                    </a:lnTo>
                    <a:lnTo>
                      <a:pt x="289" y="496"/>
                    </a:lnTo>
                    <a:lnTo>
                      <a:pt x="287" y="494"/>
                    </a:lnTo>
                    <a:lnTo>
                      <a:pt x="286" y="494"/>
                    </a:lnTo>
                    <a:lnTo>
                      <a:pt x="280" y="494"/>
                    </a:lnTo>
                    <a:lnTo>
                      <a:pt x="274" y="496"/>
                    </a:lnTo>
                    <a:lnTo>
                      <a:pt x="268" y="499"/>
                    </a:lnTo>
                    <a:lnTo>
                      <a:pt x="265" y="499"/>
                    </a:lnTo>
                    <a:lnTo>
                      <a:pt x="262" y="497"/>
                    </a:lnTo>
                    <a:lnTo>
                      <a:pt x="259" y="496"/>
                    </a:lnTo>
                    <a:lnTo>
                      <a:pt x="256" y="494"/>
                    </a:lnTo>
                    <a:lnTo>
                      <a:pt x="251" y="494"/>
                    </a:lnTo>
                    <a:lnTo>
                      <a:pt x="248" y="494"/>
                    </a:lnTo>
                    <a:lnTo>
                      <a:pt x="244" y="493"/>
                    </a:lnTo>
                    <a:lnTo>
                      <a:pt x="239" y="491"/>
                    </a:lnTo>
                    <a:lnTo>
                      <a:pt x="238" y="491"/>
                    </a:lnTo>
                    <a:lnTo>
                      <a:pt x="238" y="488"/>
                    </a:lnTo>
                    <a:lnTo>
                      <a:pt x="238" y="485"/>
                    </a:lnTo>
                    <a:lnTo>
                      <a:pt x="236" y="485"/>
                    </a:lnTo>
                    <a:lnTo>
                      <a:pt x="236" y="485"/>
                    </a:lnTo>
                    <a:lnTo>
                      <a:pt x="235" y="485"/>
                    </a:lnTo>
                    <a:lnTo>
                      <a:pt x="233" y="485"/>
                    </a:lnTo>
                    <a:lnTo>
                      <a:pt x="235" y="481"/>
                    </a:lnTo>
                    <a:lnTo>
                      <a:pt x="233" y="475"/>
                    </a:lnTo>
                    <a:lnTo>
                      <a:pt x="233" y="472"/>
                    </a:lnTo>
                    <a:lnTo>
                      <a:pt x="230" y="467"/>
                    </a:lnTo>
                    <a:lnTo>
                      <a:pt x="227" y="464"/>
                    </a:lnTo>
                    <a:lnTo>
                      <a:pt x="224" y="464"/>
                    </a:lnTo>
                    <a:lnTo>
                      <a:pt x="220" y="464"/>
                    </a:lnTo>
                    <a:lnTo>
                      <a:pt x="218" y="464"/>
                    </a:lnTo>
                    <a:lnTo>
                      <a:pt x="217" y="467"/>
                    </a:lnTo>
                    <a:lnTo>
                      <a:pt x="217" y="469"/>
                    </a:lnTo>
                    <a:lnTo>
                      <a:pt x="217" y="472"/>
                    </a:lnTo>
                    <a:lnTo>
                      <a:pt x="215" y="475"/>
                    </a:lnTo>
                    <a:lnTo>
                      <a:pt x="214" y="478"/>
                    </a:lnTo>
                    <a:lnTo>
                      <a:pt x="211" y="481"/>
                    </a:lnTo>
                    <a:lnTo>
                      <a:pt x="206" y="484"/>
                    </a:lnTo>
                    <a:lnTo>
                      <a:pt x="202" y="484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3" y="479"/>
                    </a:lnTo>
                    <a:lnTo>
                      <a:pt x="191" y="476"/>
                    </a:lnTo>
                    <a:lnTo>
                      <a:pt x="190" y="475"/>
                    </a:lnTo>
                    <a:lnTo>
                      <a:pt x="176" y="467"/>
                    </a:lnTo>
                    <a:lnTo>
                      <a:pt x="167" y="455"/>
                    </a:lnTo>
                    <a:lnTo>
                      <a:pt x="161" y="442"/>
                    </a:lnTo>
                    <a:lnTo>
                      <a:pt x="160" y="440"/>
                    </a:lnTo>
                    <a:lnTo>
                      <a:pt x="156" y="437"/>
                    </a:lnTo>
                    <a:lnTo>
                      <a:pt x="153" y="436"/>
                    </a:lnTo>
                    <a:lnTo>
                      <a:pt x="152" y="434"/>
                    </a:lnTo>
                    <a:lnTo>
                      <a:pt x="152" y="431"/>
                    </a:lnTo>
                    <a:lnTo>
                      <a:pt x="152" y="428"/>
                    </a:lnTo>
                    <a:lnTo>
                      <a:pt x="152" y="425"/>
                    </a:lnTo>
                    <a:lnTo>
                      <a:pt x="152" y="422"/>
                    </a:lnTo>
                    <a:lnTo>
                      <a:pt x="150" y="419"/>
                    </a:lnTo>
                    <a:lnTo>
                      <a:pt x="150" y="419"/>
                    </a:lnTo>
                    <a:lnTo>
                      <a:pt x="149" y="419"/>
                    </a:lnTo>
                    <a:lnTo>
                      <a:pt x="149" y="421"/>
                    </a:lnTo>
                    <a:lnTo>
                      <a:pt x="149" y="418"/>
                    </a:lnTo>
                    <a:lnTo>
                      <a:pt x="149" y="415"/>
                    </a:lnTo>
                    <a:lnTo>
                      <a:pt x="147" y="413"/>
                    </a:lnTo>
                    <a:lnTo>
                      <a:pt x="146" y="410"/>
                    </a:lnTo>
                    <a:lnTo>
                      <a:pt x="144" y="409"/>
                    </a:lnTo>
                    <a:lnTo>
                      <a:pt x="144" y="406"/>
                    </a:lnTo>
                    <a:lnTo>
                      <a:pt x="147" y="407"/>
                    </a:lnTo>
                    <a:lnTo>
                      <a:pt x="150" y="409"/>
                    </a:lnTo>
                    <a:lnTo>
                      <a:pt x="153" y="407"/>
                    </a:lnTo>
                    <a:lnTo>
                      <a:pt x="155" y="406"/>
                    </a:lnTo>
                    <a:lnTo>
                      <a:pt x="156" y="404"/>
                    </a:lnTo>
                    <a:lnTo>
                      <a:pt x="156" y="401"/>
                    </a:lnTo>
                    <a:lnTo>
                      <a:pt x="155" y="400"/>
                    </a:lnTo>
                    <a:lnTo>
                      <a:pt x="153" y="398"/>
                    </a:lnTo>
                    <a:lnTo>
                      <a:pt x="147" y="397"/>
                    </a:lnTo>
                    <a:lnTo>
                      <a:pt x="143" y="394"/>
                    </a:lnTo>
                    <a:lnTo>
                      <a:pt x="140" y="391"/>
                    </a:lnTo>
                    <a:lnTo>
                      <a:pt x="137" y="386"/>
                    </a:lnTo>
                    <a:lnTo>
                      <a:pt x="137" y="380"/>
                    </a:lnTo>
                    <a:lnTo>
                      <a:pt x="134" y="352"/>
                    </a:lnTo>
                    <a:lnTo>
                      <a:pt x="126" y="323"/>
                    </a:lnTo>
                    <a:lnTo>
                      <a:pt x="120" y="306"/>
                    </a:lnTo>
                    <a:lnTo>
                      <a:pt x="117" y="291"/>
                    </a:lnTo>
                    <a:lnTo>
                      <a:pt x="117" y="276"/>
                    </a:lnTo>
                    <a:lnTo>
                      <a:pt x="117" y="261"/>
                    </a:lnTo>
                    <a:lnTo>
                      <a:pt x="116" y="246"/>
                    </a:lnTo>
                    <a:lnTo>
                      <a:pt x="117" y="246"/>
                    </a:lnTo>
                    <a:lnTo>
                      <a:pt x="119" y="246"/>
                    </a:lnTo>
                    <a:lnTo>
                      <a:pt x="119" y="246"/>
                    </a:lnTo>
                    <a:lnTo>
                      <a:pt x="119" y="234"/>
                    </a:lnTo>
                    <a:lnTo>
                      <a:pt x="114" y="222"/>
                    </a:lnTo>
                    <a:lnTo>
                      <a:pt x="110" y="212"/>
                    </a:lnTo>
                    <a:lnTo>
                      <a:pt x="107" y="209"/>
                    </a:lnTo>
                    <a:lnTo>
                      <a:pt x="104" y="204"/>
                    </a:lnTo>
                    <a:lnTo>
                      <a:pt x="101" y="201"/>
                    </a:lnTo>
                    <a:lnTo>
                      <a:pt x="96" y="197"/>
                    </a:lnTo>
                    <a:lnTo>
                      <a:pt x="95" y="194"/>
                    </a:lnTo>
                    <a:lnTo>
                      <a:pt x="93" y="191"/>
                    </a:lnTo>
                    <a:lnTo>
                      <a:pt x="92" y="186"/>
                    </a:lnTo>
                    <a:lnTo>
                      <a:pt x="90" y="186"/>
                    </a:lnTo>
                    <a:lnTo>
                      <a:pt x="90" y="186"/>
                    </a:lnTo>
                    <a:lnTo>
                      <a:pt x="89" y="188"/>
                    </a:lnTo>
                    <a:lnTo>
                      <a:pt x="89" y="189"/>
                    </a:lnTo>
                    <a:lnTo>
                      <a:pt x="89" y="191"/>
                    </a:lnTo>
                    <a:lnTo>
                      <a:pt x="90" y="191"/>
                    </a:lnTo>
                    <a:lnTo>
                      <a:pt x="90" y="189"/>
                    </a:lnTo>
                    <a:lnTo>
                      <a:pt x="90" y="188"/>
                    </a:lnTo>
                    <a:lnTo>
                      <a:pt x="86" y="183"/>
                    </a:lnTo>
                    <a:lnTo>
                      <a:pt x="81" y="179"/>
                    </a:lnTo>
                    <a:lnTo>
                      <a:pt x="78" y="174"/>
                    </a:lnTo>
                    <a:lnTo>
                      <a:pt x="75" y="170"/>
                    </a:lnTo>
                    <a:lnTo>
                      <a:pt x="71" y="155"/>
                    </a:lnTo>
                    <a:lnTo>
                      <a:pt x="65" y="140"/>
                    </a:lnTo>
                    <a:lnTo>
                      <a:pt x="63" y="137"/>
                    </a:lnTo>
                    <a:lnTo>
                      <a:pt x="60" y="135"/>
                    </a:lnTo>
                    <a:lnTo>
                      <a:pt x="59" y="134"/>
                    </a:lnTo>
                    <a:lnTo>
                      <a:pt x="56" y="131"/>
                    </a:lnTo>
                    <a:lnTo>
                      <a:pt x="56" y="129"/>
                    </a:lnTo>
                    <a:lnTo>
                      <a:pt x="53" y="122"/>
                    </a:lnTo>
                    <a:lnTo>
                      <a:pt x="50" y="116"/>
                    </a:lnTo>
                    <a:lnTo>
                      <a:pt x="48" y="110"/>
                    </a:lnTo>
                    <a:lnTo>
                      <a:pt x="44" y="99"/>
                    </a:lnTo>
                    <a:lnTo>
                      <a:pt x="36" y="91"/>
                    </a:lnTo>
                    <a:lnTo>
                      <a:pt x="30" y="84"/>
                    </a:lnTo>
                    <a:lnTo>
                      <a:pt x="26" y="75"/>
                    </a:lnTo>
                    <a:lnTo>
                      <a:pt x="21" y="64"/>
                    </a:lnTo>
                    <a:lnTo>
                      <a:pt x="20" y="63"/>
                    </a:lnTo>
                    <a:lnTo>
                      <a:pt x="17" y="61"/>
                    </a:lnTo>
                    <a:lnTo>
                      <a:pt x="14" y="60"/>
                    </a:lnTo>
                    <a:lnTo>
                      <a:pt x="12" y="58"/>
                    </a:lnTo>
                    <a:lnTo>
                      <a:pt x="9" y="57"/>
                    </a:lnTo>
                    <a:lnTo>
                      <a:pt x="11" y="55"/>
                    </a:lnTo>
                    <a:lnTo>
                      <a:pt x="11" y="54"/>
                    </a:lnTo>
                    <a:lnTo>
                      <a:pt x="11" y="52"/>
                    </a:lnTo>
                    <a:lnTo>
                      <a:pt x="11" y="51"/>
                    </a:lnTo>
                    <a:lnTo>
                      <a:pt x="9" y="49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3" y="45"/>
                    </a:lnTo>
                    <a:lnTo>
                      <a:pt x="2" y="43"/>
                    </a:lnTo>
                    <a:lnTo>
                      <a:pt x="2" y="40"/>
                    </a:lnTo>
                    <a:lnTo>
                      <a:pt x="3" y="39"/>
                    </a:lnTo>
                    <a:lnTo>
                      <a:pt x="3" y="37"/>
                    </a:lnTo>
                    <a:lnTo>
                      <a:pt x="5" y="36"/>
                    </a:lnTo>
                    <a:lnTo>
                      <a:pt x="3" y="31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6" y="7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5" y="0"/>
                    </a:lnTo>
                    <a:lnTo>
                      <a:pt x="75" y="4"/>
                    </a:lnTo>
                    <a:lnTo>
                      <a:pt x="84" y="12"/>
                    </a:lnTo>
                    <a:lnTo>
                      <a:pt x="93" y="16"/>
                    </a:lnTo>
                    <a:lnTo>
                      <a:pt x="104" y="18"/>
                    </a:lnTo>
                    <a:lnTo>
                      <a:pt x="114" y="13"/>
                    </a:lnTo>
                    <a:lnTo>
                      <a:pt x="278" y="15"/>
                    </a:lnTo>
                    <a:lnTo>
                      <a:pt x="278" y="15"/>
                    </a:lnTo>
                    <a:lnTo>
                      <a:pt x="277" y="15"/>
                    </a:lnTo>
                    <a:lnTo>
                      <a:pt x="283" y="16"/>
                    </a:lnTo>
                    <a:lnTo>
                      <a:pt x="287" y="19"/>
                    </a:lnTo>
                    <a:lnTo>
                      <a:pt x="290" y="22"/>
                    </a:lnTo>
                    <a:lnTo>
                      <a:pt x="293" y="25"/>
                    </a:lnTo>
                    <a:lnTo>
                      <a:pt x="296" y="28"/>
                    </a:lnTo>
                    <a:lnTo>
                      <a:pt x="311" y="33"/>
                    </a:lnTo>
                    <a:lnTo>
                      <a:pt x="326" y="36"/>
                    </a:lnTo>
                    <a:lnTo>
                      <a:pt x="332" y="37"/>
                    </a:lnTo>
                    <a:lnTo>
                      <a:pt x="340" y="37"/>
                    </a:lnTo>
                    <a:lnTo>
                      <a:pt x="346" y="36"/>
                    </a:lnTo>
                    <a:lnTo>
                      <a:pt x="349" y="34"/>
                    </a:lnTo>
                    <a:lnTo>
                      <a:pt x="352" y="34"/>
                    </a:lnTo>
                    <a:lnTo>
                      <a:pt x="355" y="33"/>
                    </a:lnTo>
                    <a:lnTo>
                      <a:pt x="358" y="34"/>
                    </a:lnTo>
                    <a:lnTo>
                      <a:pt x="361" y="37"/>
                    </a:lnTo>
                    <a:lnTo>
                      <a:pt x="365" y="39"/>
                    </a:lnTo>
                    <a:lnTo>
                      <a:pt x="377" y="37"/>
                    </a:lnTo>
                    <a:lnTo>
                      <a:pt x="388" y="34"/>
                    </a:lnTo>
                    <a:lnTo>
                      <a:pt x="399" y="36"/>
                    </a:lnTo>
                    <a:lnTo>
                      <a:pt x="400" y="36"/>
                    </a:lnTo>
                    <a:lnTo>
                      <a:pt x="402" y="37"/>
                    </a:lnTo>
                    <a:lnTo>
                      <a:pt x="403" y="37"/>
                    </a:lnTo>
                    <a:lnTo>
                      <a:pt x="424" y="36"/>
                    </a:lnTo>
                    <a:lnTo>
                      <a:pt x="447" y="30"/>
                    </a:lnTo>
                    <a:lnTo>
                      <a:pt x="469" y="27"/>
                    </a:lnTo>
                    <a:lnTo>
                      <a:pt x="478" y="24"/>
                    </a:lnTo>
                    <a:lnTo>
                      <a:pt x="486" y="24"/>
                    </a:lnTo>
                    <a:lnTo>
                      <a:pt x="495" y="21"/>
                    </a:lnTo>
                    <a:lnTo>
                      <a:pt x="499" y="19"/>
                    </a:lnTo>
                    <a:lnTo>
                      <a:pt x="502" y="18"/>
                    </a:lnTo>
                    <a:lnTo>
                      <a:pt x="505" y="16"/>
                    </a:lnTo>
                    <a:lnTo>
                      <a:pt x="508" y="15"/>
                    </a:lnTo>
                    <a:lnTo>
                      <a:pt x="517" y="13"/>
                    </a:lnTo>
                    <a:lnTo>
                      <a:pt x="528" y="13"/>
                    </a:lnTo>
                    <a:lnTo>
                      <a:pt x="540" y="13"/>
                    </a:lnTo>
                    <a:lnTo>
                      <a:pt x="552" y="13"/>
                    </a:lnTo>
                    <a:lnTo>
                      <a:pt x="556" y="15"/>
                    </a:lnTo>
                    <a:lnTo>
                      <a:pt x="559" y="16"/>
                    </a:lnTo>
                    <a:lnTo>
                      <a:pt x="562" y="19"/>
                    </a:lnTo>
                    <a:lnTo>
                      <a:pt x="565" y="22"/>
                    </a:lnTo>
                    <a:lnTo>
                      <a:pt x="568" y="27"/>
                    </a:lnTo>
                    <a:lnTo>
                      <a:pt x="571" y="30"/>
                    </a:lnTo>
                    <a:lnTo>
                      <a:pt x="570" y="2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8" name="Freeform 101"/>
              <p:cNvSpPr>
                <a:spLocks/>
              </p:cNvSpPr>
              <p:nvPr/>
            </p:nvSpPr>
            <p:spPr bwMode="gray">
              <a:xfrm>
                <a:off x="4063" y="3427"/>
                <a:ext cx="357" cy="361"/>
              </a:xfrm>
              <a:custGeom>
                <a:avLst/>
                <a:gdLst>
                  <a:gd name="T0" fmla="*/ 12 w 386"/>
                  <a:gd name="T1" fmla="*/ 307 h 390"/>
                  <a:gd name="T2" fmla="*/ 30 w 386"/>
                  <a:gd name="T3" fmla="*/ 328 h 390"/>
                  <a:gd name="T4" fmla="*/ 37 w 386"/>
                  <a:gd name="T5" fmla="*/ 354 h 390"/>
                  <a:gd name="T6" fmla="*/ 27 w 386"/>
                  <a:gd name="T7" fmla="*/ 369 h 390"/>
                  <a:gd name="T8" fmla="*/ 30 w 386"/>
                  <a:gd name="T9" fmla="*/ 388 h 390"/>
                  <a:gd name="T10" fmla="*/ 34 w 386"/>
                  <a:gd name="T11" fmla="*/ 384 h 390"/>
                  <a:gd name="T12" fmla="*/ 40 w 386"/>
                  <a:gd name="T13" fmla="*/ 384 h 390"/>
                  <a:gd name="T14" fmla="*/ 53 w 386"/>
                  <a:gd name="T15" fmla="*/ 385 h 390"/>
                  <a:gd name="T16" fmla="*/ 68 w 386"/>
                  <a:gd name="T17" fmla="*/ 385 h 390"/>
                  <a:gd name="T18" fmla="*/ 81 w 386"/>
                  <a:gd name="T19" fmla="*/ 384 h 390"/>
                  <a:gd name="T20" fmla="*/ 87 w 386"/>
                  <a:gd name="T21" fmla="*/ 375 h 390"/>
                  <a:gd name="T22" fmla="*/ 102 w 386"/>
                  <a:gd name="T23" fmla="*/ 363 h 390"/>
                  <a:gd name="T24" fmla="*/ 114 w 386"/>
                  <a:gd name="T25" fmla="*/ 354 h 390"/>
                  <a:gd name="T26" fmla="*/ 117 w 386"/>
                  <a:gd name="T27" fmla="*/ 349 h 390"/>
                  <a:gd name="T28" fmla="*/ 123 w 386"/>
                  <a:gd name="T29" fmla="*/ 333 h 390"/>
                  <a:gd name="T30" fmla="*/ 128 w 386"/>
                  <a:gd name="T31" fmla="*/ 324 h 390"/>
                  <a:gd name="T32" fmla="*/ 141 w 386"/>
                  <a:gd name="T33" fmla="*/ 321 h 390"/>
                  <a:gd name="T34" fmla="*/ 161 w 386"/>
                  <a:gd name="T35" fmla="*/ 334 h 390"/>
                  <a:gd name="T36" fmla="*/ 201 w 386"/>
                  <a:gd name="T37" fmla="*/ 342 h 390"/>
                  <a:gd name="T38" fmla="*/ 209 w 386"/>
                  <a:gd name="T39" fmla="*/ 340 h 390"/>
                  <a:gd name="T40" fmla="*/ 213 w 386"/>
                  <a:gd name="T41" fmla="*/ 343 h 390"/>
                  <a:gd name="T42" fmla="*/ 236 w 386"/>
                  <a:gd name="T43" fmla="*/ 333 h 390"/>
                  <a:gd name="T44" fmla="*/ 245 w 386"/>
                  <a:gd name="T45" fmla="*/ 318 h 390"/>
                  <a:gd name="T46" fmla="*/ 246 w 386"/>
                  <a:gd name="T47" fmla="*/ 304 h 390"/>
                  <a:gd name="T48" fmla="*/ 252 w 386"/>
                  <a:gd name="T49" fmla="*/ 297 h 390"/>
                  <a:gd name="T50" fmla="*/ 267 w 386"/>
                  <a:gd name="T51" fmla="*/ 295 h 390"/>
                  <a:gd name="T52" fmla="*/ 277 w 386"/>
                  <a:gd name="T53" fmla="*/ 290 h 390"/>
                  <a:gd name="T54" fmla="*/ 284 w 386"/>
                  <a:gd name="T55" fmla="*/ 283 h 390"/>
                  <a:gd name="T56" fmla="*/ 292 w 386"/>
                  <a:gd name="T57" fmla="*/ 272 h 390"/>
                  <a:gd name="T58" fmla="*/ 298 w 386"/>
                  <a:gd name="T59" fmla="*/ 253 h 390"/>
                  <a:gd name="T60" fmla="*/ 314 w 386"/>
                  <a:gd name="T61" fmla="*/ 241 h 390"/>
                  <a:gd name="T62" fmla="*/ 340 w 386"/>
                  <a:gd name="T63" fmla="*/ 217 h 390"/>
                  <a:gd name="T64" fmla="*/ 362 w 386"/>
                  <a:gd name="T65" fmla="*/ 208 h 390"/>
                  <a:gd name="T66" fmla="*/ 379 w 386"/>
                  <a:gd name="T67" fmla="*/ 193 h 390"/>
                  <a:gd name="T68" fmla="*/ 385 w 386"/>
                  <a:gd name="T69" fmla="*/ 188 h 390"/>
                  <a:gd name="T70" fmla="*/ 380 w 386"/>
                  <a:gd name="T71" fmla="*/ 170 h 390"/>
                  <a:gd name="T72" fmla="*/ 353 w 386"/>
                  <a:gd name="T73" fmla="*/ 164 h 390"/>
                  <a:gd name="T74" fmla="*/ 340 w 386"/>
                  <a:gd name="T75" fmla="*/ 157 h 390"/>
                  <a:gd name="T76" fmla="*/ 343 w 386"/>
                  <a:gd name="T77" fmla="*/ 152 h 390"/>
                  <a:gd name="T78" fmla="*/ 338 w 386"/>
                  <a:gd name="T79" fmla="*/ 146 h 390"/>
                  <a:gd name="T80" fmla="*/ 332 w 386"/>
                  <a:gd name="T81" fmla="*/ 139 h 390"/>
                  <a:gd name="T82" fmla="*/ 334 w 386"/>
                  <a:gd name="T83" fmla="*/ 121 h 390"/>
                  <a:gd name="T84" fmla="*/ 323 w 386"/>
                  <a:gd name="T85" fmla="*/ 113 h 390"/>
                  <a:gd name="T86" fmla="*/ 281 w 386"/>
                  <a:gd name="T87" fmla="*/ 86 h 390"/>
                  <a:gd name="T88" fmla="*/ 270 w 386"/>
                  <a:gd name="T89" fmla="*/ 72 h 390"/>
                  <a:gd name="T90" fmla="*/ 252 w 386"/>
                  <a:gd name="T91" fmla="*/ 30 h 390"/>
                  <a:gd name="T92" fmla="*/ 236 w 386"/>
                  <a:gd name="T93" fmla="*/ 6 h 390"/>
                  <a:gd name="T94" fmla="*/ 206 w 386"/>
                  <a:gd name="T95" fmla="*/ 0 h 390"/>
                  <a:gd name="T96" fmla="*/ 197 w 386"/>
                  <a:gd name="T97" fmla="*/ 2 h 390"/>
                  <a:gd name="T98" fmla="*/ 185 w 386"/>
                  <a:gd name="T99" fmla="*/ 5 h 390"/>
                  <a:gd name="T100" fmla="*/ 168 w 386"/>
                  <a:gd name="T101" fmla="*/ 14 h 390"/>
                  <a:gd name="T102" fmla="*/ 152 w 386"/>
                  <a:gd name="T103" fmla="*/ 6 h 390"/>
                  <a:gd name="T104" fmla="*/ 113 w 386"/>
                  <a:gd name="T105" fmla="*/ 11 h 390"/>
                  <a:gd name="T106" fmla="*/ 47 w 386"/>
                  <a:gd name="T107" fmla="*/ 23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86" h="390">
                    <a:moveTo>
                      <a:pt x="0" y="303"/>
                    </a:moveTo>
                    <a:lnTo>
                      <a:pt x="4" y="306"/>
                    </a:lnTo>
                    <a:lnTo>
                      <a:pt x="9" y="306"/>
                    </a:lnTo>
                    <a:lnTo>
                      <a:pt x="12" y="307"/>
                    </a:lnTo>
                    <a:lnTo>
                      <a:pt x="16" y="307"/>
                    </a:lnTo>
                    <a:lnTo>
                      <a:pt x="19" y="310"/>
                    </a:lnTo>
                    <a:lnTo>
                      <a:pt x="25" y="318"/>
                    </a:lnTo>
                    <a:lnTo>
                      <a:pt x="30" y="328"/>
                    </a:lnTo>
                    <a:lnTo>
                      <a:pt x="34" y="337"/>
                    </a:lnTo>
                    <a:lnTo>
                      <a:pt x="36" y="343"/>
                    </a:lnTo>
                    <a:lnTo>
                      <a:pt x="37" y="348"/>
                    </a:lnTo>
                    <a:lnTo>
                      <a:pt x="37" y="354"/>
                    </a:lnTo>
                    <a:lnTo>
                      <a:pt x="36" y="355"/>
                    </a:lnTo>
                    <a:lnTo>
                      <a:pt x="34" y="357"/>
                    </a:lnTo>
                    <a:lnTo>
                      <a:pt x="31" y="360"/>
                    </a:lnTo>
                    <a:lnTo>
                      <a:pt x="27" y="369"/>
                    </a:lnTo>
                    <a:lnTo>
                      <a:pt x="27" y="379"/>
                    </a:lnTo>
                    <a:lnTo>
                      <a:pt x="27" y="390"/>
                    </a:lnTo>
                    <a:lnTo>
                      <a:pt x="28" y="390"/>
                    </a:lnTo>
                    <a:lnTo>
                      <a:pt x="30" y="388"/>
                    </a:lnTo>
                    <a:lnTo>
                      <a:pt x="30" y="387"/>
                    </a:lnTo>
                    <a:lnTo>
                      <a:pt x="31" y="385"/>
                    </a:lnTo>
                    <a:lnTo>
                      <a:pt x="33" y="385"/>
                    </a:lnTo>
                    <a:lnTo>
                      <a:pt x="34" y="384"/>
                    </a:lnTo>
                    <a:lnTo>
                      <a:pt x="36" y="384"/>
                    </a:lnTo>
                    <a:lnTo>
                      <a:pt x="37" y="382"/>
                    </a:lnTo>
                    <a:lnTo>
                      <a:pt x="39" y="384"/>
                    </a:lnTo>
                    <a:lnTo>
                      <a:pt x="40" y="384"/>
                    </a:lnTo>
                    <a:lnTo>
                      <a:pt x="40" y="385"/>
                    </a:lnTo>
                    <a:lnTo>
                      <a:pt x="45" y="384"/>
                    </a:lnTo>
                    <a:lnTo>
                      <a:pt x="50" y="385"/>
                    </a:lnTo>
                    <a:lnTo>
                      <a:pt x="53" y="385"/>
                    </a:lnTo>
                    <a:lnTo>
                      <a:pt x="56" y="387"/>
                    </a:lnTo>
                    <a:lnTo>
                      <a:pt x="59" y="387"/>
                    </a:lnTo>
                    <a:lnTo>
                      <a:pt x="63" y="387"/>
                    </a:lnTo>
                    <a:lnTo>
                      <a:pt x="68" y="385"/>
                    </a:lnTo>
                    <a:lnTo>
                      <a:pt x="71" y="384"/>
                    </a:lnTo>
                    <a:lnTo>
                      <a:pt x="75" y="384"/>
                    </a:lnTo>
                    <a:lnTo>
                      <a:pt x="80" y="384"/>
                    </a:lnTo>
                    <a:lnTo>
                      <a:pt x="81" y="384"/>
                    </a:lnTo>
                    <a:lnTo>
                      <a:pt x="81" y="382"/>
                    </a:lnTo>
                    <a:lnTo>
                      <a:pt x="83" y="379"/>
                    </a:lnTo>
                    <a:lnTo>
                      <a:pt x="84" y="378"/>
                    </a:lnTo>
                    <a:lnTo>
                      <a:pt x="87" y="375"/>
                    </a:lnTo>
                    <a:lnTo>
                      <a:pt x="90" y="372"/>
                    </a:lnTo>
                    <a:lnTo>
                      <a:pt x="95" y="369"/>
                    </a:lnTo>
                    <a:lnTo>
                      <a:pt x="99" y="366"/>
                    </a:lnTo>
                    <a:lnTo>
                      <a:pt x="102" y="363"/>
                    </a:lnTo>
                    <a:lnTo>
                      <a:pt x="104" y="360"/>
                    </a:lnTo>
                    <a:lnTo>
                      <a:pt x="108" y="357"/>
                    </a:lnTo>
                    <a:lnTo>
                      <a:pt x="113" y="355"/>
                    </a:lnTo>
                    <a:lnTo>
                      <a:pt x="114" y="354"/>
                    </a:lnTo>
                    <a:lnTo>
                      <a:pt x="114" y="352"/>
                    </a:lnTo>
                    <a:lnTo>
                      <a:pt x="114" y="351"/>
                    </a:lnTo>
                    <a:lnTo>
                      <a:pt x="116" y="349"/>
                    </a:lnTo>
                    <a:lnTo>
                      <a:pt x="117" y="349"/>
                    </a:lnTo>
                    <a:lnTo>
                      <a:pt x="119" y="348"/>
                    </a:lnTo>
                    <a:lnTo>
                      <a:pt x="120" y="348"/>
                    </a:lnTo>
                    <a:lnTo>
                      <a:pt x="120" y="340"/>
                    </a:lnTo>
                    <a:lnTo>
                      <a:pt x="123" y="333"/>
                    </a:lnTo>
                    <a:lnTo>
                      <a:pt x="126" y="327"/>
                    </a:lnTo>
                    <a:lnTo>
                      <a:pt x="128" y="325"/>
                    </a:lnTo>
                    <a:lnTo>
                      <a:pt x="128" y="324"/>
                    </a:lnTo>
                    <a:lnTo>
                      <a:pt x="128" y="324"/>
                    </a:lnTo>
                    <a:lnTo>
                      <a:pt x="131" y="321"/>
                    </a:lnTo>
                    <a:lnTo>
                      <a:pt x="134" y="319"/>
                    </a:lnTo>
                    <a:lnTo>
                      <a:pt x="138" y="321"/>
                    </a:lnTo>
                    <a:lnTo>
                      <a:pt x="141" y="321"/>
                    </a:lnTo>
                    <a:lnTo>
                      <a:pt x="144" y="322"/>
                    </a:lnTo>
                    <a:lnTo>
                      <a:pt x="150" y="327"/>
                    </a:lnTo>
                    <a:lnTo>
                      <a:pt x="156" y="330"/>
                    </a:lnTo>
                    <a:lnTo>
                      <a:pt x="161" y="334"/>
                    </a:lnTo>
                    <a:lnTo>
                      <a:pt x="167" y="336"/>
                    </a:lnTo>
                    <a:lnTo>
                      <a:pt x="182" y="342"/>
                    </a:lnTo>
                    <a:lnTo>
                      <a:pt x="198" y="343"/>
                    </a:lnTo>
                    <a:lnTo>
                      <a:pt x="201" y="342"/>
                    </a:lnTo>
                    <a:lnTo>
                      <a:pt x="203" y="340"/>
                    </a:lnTo>
                    <a:lnTo>
                      <a:pt x="206" y="339"/>
                    </a:lnTo>
                    <a:lnTo>
                      <a:pt x="209" y="339"/>
                    </a:lnTo>
                    <a:lnTo>
                      <a:pt x="209" y="340"/>
                    </a:lnTo>
                    <a:lnTo>
                      <a:pt x="210" y="340"/>
                    </a:lnTo>
                    <a:lnTo>
                      <a:pt x="212" y="342"/>
                    </a:lnTo>
                    <a:lnTo>
                      <a:pt x="213" y="342"/>
                    </a:lnTo>
                    <a:lnTo>
                      <a:pt x="213" y="343"/>
                    </a:lnTo>
                    <a:lnTo>
                      <a:pt x="219" y="342"/>
                    </a:lnTo>
                    <a:lnTo>
                      <a:pt x="225" y="339"/>
                    </a:lnTo>
                    <a:lnTo>
                      <a:pt x="231" y="336"/>
                    </a:lnTo>
                    <a:lnTo>
                      <a:pt x="236" y="333"/>
                    </a:lnTo>
                    <a:lnTo>
                      <a:pt x="239" y="330"/>
                    </a:lnTo>
                    <a:lnTo>
                      <a:pt x="242" y="325"/>
                    </a:lnTo>
                    <a:lnTo>
                      <a:pt x="243" y="322"/>
                    </a:lnTo>
                    <a:lnTo>
                      <a:pt x="245" y="318"/>
                    </a:lnTo>
                    <a:lnTo>
                      <a:pt x="248" y="313"/>
                    </a:lnTo>
                    <a:lnTo>
                      <a:pt x="248" y="310"/>
                    </a:lnTo>
                    <a:lnTo>
                      <a:pt x="246" y="307"/>
                    </a:lnTo>
                    <a:lnTo>
                      <a:pt x="246" y="304"/>
                    </a:lnTo>
                    <a:lnTo>
                      <a:pt x="246" y="301"/>
                    </a:lnTo>
                    <a:lnTo>
                      <a:pt x="249" y="300"/>
                    </a:lnTo>
                    <a:lnTo>
                      <a:pt x="251" y="298"/>
                    </a:lnTo>
                    <a:lnTo>
                      <a:pt x="252" y="297"/>
                    </a:lnTo>
                    <a:lnTo>
                      <a:pt x="255" y="295"/>
                    </a:lnTo>
                    <a:lnTo>
                      <a:pt x="260" y="294"/>
                    </a:lnTo>
                    <a:lnTo>
                      <a:pt x="263" y="294"/>
                    </a:lnTo>
                    <a:lnTo>
                      <a:pt x="267" y="295"/>
                    </a:lnTo>
                    <a:lnTo>
                      <a:pt x="270" y="294"/>
                    </a:lnTo>
                    <a:lnTo>
                      <a:pt x="275" y="292"/>
                    </a:lnTo>
                    <a:lnTo>
                      <a:pt x="275" y="292"/>
                    </a:lnTo>
                    <a:lnTo>
                      <a:pt x="277" y="290"/>
                    </a:lnTo>
                    <a:lnTo>
                      <a:pt x="277" y="287"/>
                    </a:lnTo>
                    <a:lnTo>
                      <a:pt x="278" y="286"/>
                    </a:lnTo>
                    <a:lnTo>
                      <a:pt x="281" y="284"/>
                    </a:lnTo>
                    <a:lnTo>
                      <a:pt x="284" y="283"/>
                    </a:lnTo>
                    <a:lnTo>
                      <a:pt x="287" y="280"/>
                    </a:lnTo>
                    <a:lnTo>
                      <a:pt x="289" y="278"/>
                    </a:lnTo>
                    <a:lnTo>
                      <a:pt x="292" y="275"/>
                    </a:lnTo>
                    <a:lnTo>
                      <a:pt x="292" y="272"/>
                    </a:lnTo>
                    <a:lnTo>
                      <a:pt x="293" y="266"/>
                    </a:lnTo>
                    <a:lnTo>
                      <a:pt x="295" y="262"/>
                    </a:lnTo>
                    <a:lnTo>
                      <a:pt x="295" y="257"/>
                    </a:lnTo>
                    <a:lnTo>
                      <a:pt x="298" y="253"/>
                    </a:lnTo>
                    <a:lnTo>
                      <a:pt x="299" y="250"/>
                    </a:lnTo>
                    <a:lnTo>
                      <a:pt x="301" y="247"/>
                    </a:lnTo>
                    <a:lnTo>
                      <a:pt x="304" y="245"/>
                    </a:lnTo>
                    <a:lnTo>
                      <a:pt x="314" y="241"/>
                    </a:lnTo>
                    <a:lnTo>
                      <a:pt x="323" y="236"/>
                    </a:lnTo>
                    <a:lnTo>
                      <a:pt x="332" y="229"/>
                    </a:lnTo>
                    <a:lnTo>
                      <a:pt x="338" y="218"/>
                    </a:lnTo>
                    <a:lnTo>
                      <a:pt x="340" y="217"/>
                    </a:lnTo>
                    <a:lnTo>
                      <a:pt x="341" y="214"/>
                    </a:lnTo>
                    <a:lnTo>
                      <a:pt x="344" y="212"/>
                    </a:lnTo>
                    <a:lnTo>
                      <a:pt x="353" y="211"/>
                    </a:lnTo>
                    <a:lnTo>
                      <a:pt x="362" y="208"/>
                    </a:lnTo>
                    <a:lnTo>
                      <a:pt x="370" y="203"/>
                    </a:lnTo>
                    <a:lnTo>
                      <a:pt x="376" y="196"/>
                    </a:lnTo>
                    <a:lnTo>
                      <a:pt x="377" y="194"/>
                    </a:lnTo>
                    <a:lnTo>
                      <a:pt x="379" y="193"/>
                    </a:lnTo>
                    <a:lnTo>
                      <a:pt x="380" y="193"/>
                    </a:lnTo>
                    <a:lnTo>
                      <a:pt x="383" y="193"/>
                    </a:lnTo>
                    <a:lnTo>
                      <a:pt x="383" y="191"/>
                    </a:lnTo>
                    <a:lnTo>
                      <a:pt x="385" y="188"/>
                    </a:lnTo>
                    <a:lnTo>
                      <a:pt x="386" y="185"/>
                    </a:lnTo>
                    <a:lnTo>
                      <a:pt x="386" y="179"/>
                    </a:lnTo>
                    <a:lnTo>
                      <a:pt x="383" y="175"/>
                    </a:lnTo>
                    <a:lnTo>
                      <a:pt x="380" y="170"/>
                    </a:lnTo>
                    <a:lnTo>
                      <a:pt x="374" y="167"/>
                    </a:lnTo>
                    <a:lnTo>
                      <a:pt x="370" y="166"/>
                    </a:lnTo>
                    <a:lnTo>
                      <a:pt x="361" y="164"/>
                    </a:lnTo>
                    <a:lnTo>
                      <a:pt x="353" y="164"/>
                    </a:lnTo>
                    <a:lnTo>
                      <a:pt x="344" y="161"/>
                    </a:lnTo>
                    <a:lnTo>
                      <a:pt x="343" y="160"/>
                    </a:lnTo>
                    <a:lnTo>
                      <a:pt x="341" y="158"/>
                    </a:lnTo>
                    <a:lnTo>
                      <a:pt x="340" y="157"/>
                    </a:lnTo>
                    <a:lnTo>
                      <a:pt x="340" y="154"/>
                    </a:lnTo>
                    <a:lnTo>
                      <a:pt x="341" y="154"/>
                    </a:lnTo>
                    <a:lnTo>
                      <a:pt x="343" y="154"/>
                    </a:lnTo>
                    <a:lnTo>
                      <a:pt x="343" y="152"/>
                    </a:lnTo>
                    <a:lnTo>
                      <a:pt x="343" y="151"/>
                    </a:lnTo>
                    <a:lnTo>
                      <a:pt x="343" y="149"/>
                    </a:lnTo>
                    <a:lnTo>
                      <a:pt x="340" y="148"/>
                    </a:lnTo>
                    <a:lnTo>
                      <a:pt x="338" y="146"/>
                    </a:lnTo>
                    <a:lnTo>
                      <a:pt x="335" y="146"/>
                    </a:lnTo>
                    <a:lnTo>
                      <a:pt x="335" y="143"/>
                    </a:lnTo>
                    <a:lnTo>
                      <a:pt x="334" y="142"/>
                    </a:lnTo>
                    <a:lnTo>
                      <a:pt x="332" y="139"/>
                    </a:lnTo>
                    <a:lnTo>
                      <a:pt x="334" y="134"/>
                    </a:lnTo>
                    <a:lnTo>
                      <a:pt x="335" y="130"/>
                    </a:lnTo>
                    <a:lnTo>
                      <a:pt x="335" y="125"/>
                    </a:lnTo>
                    <a:lnTo>
                      <a:pt x="334" y="121"/>
                    </a:lnTo>
                    <a:lnTo>
                      <a:pt x="332" y="118"/>
                    </a:lnTo>
                    <a:lnTo>
                      <a:pt x="329" y="116"/>
                    </a:lnTo>
                    <a:lnTo>
                      <a:pt x="326" y="115"/>
                    </a:lnTo>
                    <a:lnTo>
                      <a:pt x="323" y="113"/>
                    </a:lnTo>
                    <a:lnTo>
                      <a:pt x="320" y="112"/>
                    </a:lnTo>
                    <a:lnTo>
                      <a:pt x="304" y="98"/>
                    </a:lnTo>
                    <a:lnTo>
                      <a:pt x="286" y="88"/>
                    </a:lnTo>
                    <a:lnTo>
                      <a:pt x="281" y="86"/>
                    </a:lnTo>
                    <a:lnTo>
                      <a:pt x="278" y="83"/>
                    </a:lnTo>
                    <a:lnTo>
                      <a:pt x="275" y="79"/>
                    </a:lnTo>
                    <a:lnTo>
                      <a:pt x="274" y="76"/>
                    </a:lnTo>
                    <a:lnTo>
                      <a:pt x="270" y="72"/>
                    </a:lnTo>
                    <a:lnTo>
                      <a:pt x="269" y="71"/>
                    </a:lnTo>
                    <a:lnTo>
                      <a:pt x="264" y="57"/>
                    </a:lnTo>
                    <a:lnTo>
                      <a:pt x="258" y="44"/>
                    </a:lnTo>
                    <a:lnTo>
                      <a:pt x="252" y="30"/>
                    </a:lnTo>
                    <a:lnTo>
                      <a:pt x="246" y="24"/>
                    </a:lnTo>
                    <a:lnTo>
                      <a:pt x="242" y="18"/>
                    </a:lnTo>
                    <a:lnTo>
                      <a:pt x="237" y="11"/>
                    </a:lnTo>
                    <a:lnTo>
                      <a:pt x="236" y="6"/>
                    </a:lnTo>
                    <a:lnTo>
                      <a:pt x="234" y="2"/>
                    </a:lnTo>
                    <a:lnTo>
                      <a:pt x="225" y="2"/>
                    </a:lnTo>
                    <a:lnTo>
                      <a:pt x="216" y="0"/>
                    </a:lnTo>
                    <a:lnTo>
                      <a:pt x="206" y="0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7" y="2"/>
                    </a:lnTo>
                    <a:lnTo>
                      <a:pt x="195" y="0"/>
                    </a:lnTo>
                    <a:lnTo>
                      <a:pt x="192" y="2"/>
                    </a:lnTo>
                    <a:lnTo>
                      <a:pt x="188" y="3"/>
                    </a:lnTo>
                    <a:lnTo>
                      <a:pt x="185" y="5"/>
                    </a:lnTo>
                    <a:lnTo>
                      <a:pt x="180" y="6"/>
                    </a:lnTo>
                    <a:lnTo>
                      <a:pt x="176" y="8"/>
                    </a:lnTo>
                    <a:lnTo>
                      <a:pt x="171" y="11"/>
                    </a:lnTo>
                    <a:lnTo>
                      <a:pt x="168" y="14"/>
                    </a:lnTo>
                    <a:lnTo>
                      <a:pt x="164" y="17"/>
                    </a:lnTo>
                    <a:lnTo>
                      <a:pt x="159" y="18"/>
                    </a:lnTo>
                    <a:lnTo>
                      <a:pt x="158" y="11"/>
                    </a:lnTo>
                    <a:lnTo>
                      <a:pt x="152" y="6"/>
                    </a:lnTo>
                    <a:lnTo>
                      <a:pt x="146" y="6"/>
                    </a:lnTo>
                    <a:lnTo>
                      <a:pt x="137" y="6"/>
                    </a:lnTo>
                    <a:lnTo>
                      <a:pt x="129" y="8"/>
                    </a:lnTo>
                    <a:lnTo>
                      <a:pt x="113" y="11"/>
                    </a:lnTo>
                    <a:lnTo>
                      <a:pt x="98" y="14"/>
                    </a:lnTo>
                    <a:lnTo>
                      <a:pt x="80" y="17"/>
                    </a:lnTo>
                    <a:lnTo>
                      <a:pt x="63" y="18"/>
                    </a:lnTo>
                    <a:lnTo>
                      <a:pt x="47" y="23"/>
                    </a:lnTo>
                    <a:lnTo>
                      <a:pt x="47" y="173"/>
                    </a:lnTo>
                    <a:lnTo>
                      <a:pt x="0" y="173"/>
                    </a:lnTo>
                    <a:lnTo>
                      <a:pt x="0" y="30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9" name="Freeform 102"/>
              <p:cNvSpPr>
                <a:spLocks/>
              </p:cNvSpPr>
              <p:nvPr/>
            </p:nvSpPr>
            <p:spPr bwMode="gray">
              <a:xfrm>
                <a:off x="3939" y="3601"/>
                <a:ext cx="604" cy="504"/>
              </a:xfrm>
              <a:custGeom>
                <a:avLst/>
                <a:gdLst>
                  <a:gd name="T0" fmla="*/ 53 w 653"/>
                  <a:gd name="T1" fmla="*/ 466 h 545"/>
                  <a:gd name="T2" fmla="*/ 104 w 653"/>
                  <a:gd name="T3" fmla="*/ 511 h 545"/>
                  <a:gd name="T4" fmla="*/ 156 w 653"/>
                  <a:gd name="T5" fmla="*/ 545 h 545"/>
                  <a:gd name="T6" fmla="*/ 200 w 653"/>
                  <a:gd name="T7" fmla="*/ 536 h 545"/>
                  <a:gd name="T8" fmla="*/ 250 w 653"/>
                  <a:gd name="T9" fmla="*/ 526 h 545"/>
                  <a:gd name="T10" fmla="*/ 274 w 653"/>
                  <a:gd name="T11" fmla="*/ 523 h 545"/>
                  <a:gd name="T12" fmla="*/ 293 w 653"/>
                  <a:gd name="T13" fmla="*/ 514 h 545"/>
                  <a:gd name="T14" fmla="*/ 301 w 653"/>
                  <a:gd name="T15" fmla="*/ 505 h 545"/>
                  <a:gd name="T16" fmla="*/ 326 w 653"/>
                  <a:gd name="T17" fmla="*/ 502 h 545"/>
                  <a:gd name="T18" fmla="*/ 340 w 653"/>
                  <a:gd name="T19" fmla="*/ 496 h 545"/>
                  <a:gd name="T20" fmla="*/ 376 w 653"/>
                  <a:gd name="T21" fmla="*/ 485 h 545"/>
                  <a:gd name="T22" fmla="*/ 401 w 653"/>
                  <a:gd name="T23" fmla="*/ 484 h 545"/>
                  <a:gd name="T24" fmla="*/ 504 w 653"/>
                  <a:gd name="T25" fmla="*/ 403 h 545"/>
                  <a:gd name="T26" fmla="*/ 540 w 653"/>
                  <a:gd name="T27" fmla="*/ 364 h 545"/>
                  <a:gd name="T28" fmla="*/ 565 w 653"/>
                  <a:gd name="T29" fmla="*/ 321 h 545"/>
                  <a:gd name="T30" fmla="*/ 595 w 653"/>
                  <a:gd name="T31" fmla="*/ 293 h 545"/>
                  <a:gd name="T32" fmla="*/ 647 w 653"/>
                  <a:gd name="T33" fmla="*/ 210 h 545"/>
                  <a:gd name="T34" fmla="*/ 639 w 653"/>
                  <a:gd name="T35" fmla="*/ 201 h 545"/>
                  <a:gd name="T36" fmla="*/ 621 w 653"/>
                  <a:gd name="T37" fmla="*/ 209 h 545"/>
                  <a:gd name="T38" fmla="*/ 616 w 653"/>
                  <a:gd name="T39" fmla="*/ 195 h 545"/>
                  <a:gd name="T40" fmla="*/ 615 w 653"/>
                  <a:gd name="T41" fmla="*/ 141 h 545"/>
                  <a:gd name="T42" fmla="*/ 628 w 653"/>
                  <a:gd name="T43" fmla="*/ 125 h 545"/>
                  <a:gd name="T44" fmla="*/ 621 w 653"/>
                  <a:gd name="T45" fmla="*/ 85 h 545"/>
                  <a:gd name="T46" fmla="*/ 610 w 653"/>
                  <a:gd name="T47" fmla="*/ 18 h 545"/>
                  <a:gd name="T48" fmla="*/ 556 w 653"/>
                  <a:gd name="T49" fmla="*/ 6 h 545"/>
                  <a:gd name="T50" fmla="*/ 501 w 653"/>
                  <a:gd name="T51" fmla="*/ 18 h 545"/>
                  <a:gd name="T52" fmla="*/ 442 w 653"/>
                  <a:gd name="T53" fmla="*/ 52 h 545"/>
                  <a:gd name="T54" fmla="*/ 404 w 653"/>
                  <a:gd name="T55" fmla="*/ 103 h 545"/>
                  <a:gd name="T56" fmla="*/ 367 w 653"/>
                  <a:gd name="T57" fmla="*/ 147 h 545"/>
                  <a:gd name="T58" fmla="*/ 343 w 653"/>
                  <a:gd name="T59" fmla="*/ 147 h 545"/>
                  <a:gd name="T60" fmla="*/ 328 w 653"/>
                  <a:gd name="T61" fmla="*/ 158 h 545"/>
                  <a:gd name="T62" fmla="*/ 269 w 653"/>
                  <a:gd name="T63" fmla="*/ 132 h 545"/>
                  <a:gd name="T64" fmla="*/ 230 w 653"/>
                  <a:gd name="T65" fmla="*/ 182 h 545"/>
                  <a:gd name="T66" fmla="*/ 177 w 653"/>
                  <a:gd name="T67" fmla="*/ 198 h 545"/>
                  <a:gd name="T68" fmla="*/ 164 w 653"/>
                  <a:gd name="T69" fmla="*/ 179 h 545"/>
                  <a:gd name="T70" fmla="*/ 173 w 653"/>
                  <a:gd name="T71" fmla="*/ 159 h 545"/>
                  <a:gd name="T72" fmla="*/ 143 w 653"/>
                  <a:gd name="T73" fmla="*/ 116 h 545"/>
                  <a:gd name="T74" fmla="*/ 129 w 653"/>
                  <a:gd name="T75" fmla="*/ 272 h 545"/>
                  <a:gd name="T76" fmla="*/ 114 w 653"/>
                  <a:gd name="T77" fmla="*/ 272 h 545"/>
                  <a:gd name="T78" fmla="*/ 92 w 653"/>
                  <a:gd name="T79" fmla="*/ 284 h 545"/>
                  <a:gd name="T80" fmla="*/ 53 w 653"/>
                  <a:gd name="T81" fmla="*/ 279 h 545"/>
                  <a:gd name="T82" fmla="*/ 41 w 653"/>
                  <a:gd name="T83" fmla="*/ 281 h 545"/>
                  <a:gd name="T84" fmla="*/ 29 w 653"/>
                  <a:gd name="T85" fmla="*/ 254 h 545"/>
                  <a:gd name="T86" fmla="*/ 15 w 653"/>
                  <a:gd name="T87" fmla="*/ 260 h 545"/>
                  <a:gd name="T88" fmla="*/ 3 w 653"/>
                  <a:gd name="T89" fmla="*/ 273 h 545"/>
                  <a:gd name="T90" fmla="*/ 8 w 653"/>
                  <a:gd name="T91" fmla="*/ 296 h 545"/>
                  <a:gd name="T92" fmla="*/ 44 w 653"/>
                  <a:gd name="T93" fmla="*/ 371 h 545"/>
                  <a:gd name="T94" fmla="*/ 53 w 653"/>
                  <a:gd name="T95" fmla="*/ 389 h 545"/>
                  <a:gd name="T96" fmla="*/ 65 w 653"/>
                  <a:gd name="T97" fmla="*/ 404 h 545"/>
                  <a:gd name="T98" fmla="*/ 66 w 653"/>
                  <a:gd name="T99" fmla="*/ 418 h 545"/>
                  <a:gd name="T100" fmla="*/ 69 w 653"/>
                  <a:gd name="T101" fmla="*/ 433 h 545"/>
                  <a:gd name="T102" fmla="*/ 60 w 653"/>
                  <a:gd name="T103" fmla="*/ 440 h 545"/>
                  <a:gd name="T104" fmla="*/ 50 w 653"/>
                  <a:gd name="T105" fmla="*/ 431 h 545"/>
                  <a:gd name="T106" fmla="*/ 42 w 653"/>
                  <a:gd name="T107" fmla="*/ 4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" h="545">
                    <a:moveTo>
                      <a:pt x="47" y="448"/>
                    </a:moveTo>
                    <a:lnTo>
                      <a:pt x="48" y="451"/>
                    </a:lnTo>
                    <a:lnTo>
                      <a:pt x="50" y="454"/>
                    </a:lnTo>
                    <a:lnTo>
                      <a:pt x="53" y="458"/>
                    </a:lnTo>
                    <a:lnTo>
                      <a:pt x="53" y="461"/>
                    </a:lnTo>
                    <a:lnTo>
                      <a:pt x="53" y="466"/>
                    </a:lnTo>
                    <a:lnTo>
                      <a:pt x="56" y="470"/>
                    </a:lnTo>
                    <a:lnTo>
                      <a:pt x="60" y="473"/>
                    </a:lnTo>
                    <a:lnTo>
                      <a:pt x="63" y="476"/>
                    </a:lnTo>
                    <a:lnTo>
                      <a:pt x="66" y="479"/>
                    </a:lnTo>
                    <a:lnTo>
                      <a:pt x="84" y="497"/>
                    </a:lnTo>
                    <a:lnTo>
                      <a:pt x="104" y="511"/>
                    </a:lnTo>
                    <a:lnTo>
                      <a:pt x="126" y="523"/>
                    </a:lnTo>
                    <a:lnTo>
                      <a:pt x="132" y="527"/>
                    </a:lnTo>
                    <a:lnTo>
                      <a:pt x="137" y="533"/>
                    </a:lnTo>
                    <a:lnTo>
                      <a:pt x="143" y="541"/>
                    </a:lnTo>
                    <a:lnTo>
                      <a:pt x="152" y="545"/>
                    </a:lnTo>
                    <a:lnTo>
                      <a:pt x="156" y="545"/>
                    </a:lnTo>
                    <a:lnTo>
                      <a:pt x="159" y="544"/>
                    </a:lnTo>
                    <a:lnTo>
                      <a:pt x="164" y="542"/>
                    </a:lnTo>
                    <a:lnTo>
                      <a:pt x="167" y="541"/>
                    </a:lnTo>
                    <a:lnTo>
                      <a:pt x="170" y="541"/>
                    </a:lnTo>
                    <a:lnTo>
                      <a:pt x="187" y="539"/>
                    </a:lnTo>
                    <a:lnTo>
                      <a:pt x="200" y="536"/>
                    </a:lnTo>
                    <a:lnTo>
                      <a:pt x="217" y="530"/>
                    </a:lnTo>
                    <a:lnTo>
                      <a:pt x="227" y="530"/>
                    </a:lnTo>
                    <a:lnTo>
                      <a:pt x="236" y="530"/>
                    </a:lnTo>
                    <a:lnTo>
                      <a:pt x="247" y="529"/>
                    </a:lnTo>
                    <a:lnTo>
                      <a:pt x="248" y="529"/>
                    </a:lnTo>
                    <a:lnTo>
                      <a:pt x="250" y="526"/>
                    </a:lnTo>
                    <a:lnTo>
                      <a:pt x="251" y="524"/>
                    </a:lnTo>
                    <a:lnTo>
                      <a:pt x="253" y="521"/>
                    </a:lnTo>
                    <a:lnTo>
                      <a:pt x="256" y="521"/>
                    </a:lnTo>
                    <a:lnTo>
                      <a:pt x="257" y="521"/>
                    </a:lnTo>
                    <a:lnTo>
                      <a:pt x="266" y="523"/>
                    </a:lnTo>
                    <a:lnTo>
                      <a:pt x="274" y="523"/>
                    </a:lnTo>
                    <a:lnTo>
                      <a:pt x="284" y="521"/>
                    </a:lnTo>
                    <a:lnTo>
                      <a:pt x="289" y="520"/>
                    </a:lnTo>
                    <a:lnTo>
                      <a:pt x="292" y="518"/>
                    </a:lnTo>
                    <a:lnTo>
                      <a:pt x="293" y="517"/>
                    </a:lnTo>
                    <a:lnTo>
                      <a:pt x="293" y="515"/>
                    </a:lnTo>
                    <a:lnTo>
                      <a:pt x="293" y="514"/>
                    </a:lnTo>
                    <a:lnTo>
                      <a:pt x="293" y="512"/>
                    </a:lnTo>
                    <a:lnTo>
                      <a:pt x="293" y="511"/>
                    </a:lnTo>
                    <a:lnTo>
                      <a:pt x="295" y="509"/>
                    </a:lnTo>
                    <a:lnTo>
                      <a:pt x="298" y="506"/>
                    </a:lnTo>
                    <a:lnTo>
                      <a:pt x="299" y="505"/>
                    </a:lnTo>
                    <a:lnTo>
                      <a:pt x="301" y="505"/>
                    </a:lnTo>
                    <a:lnTo>
                      <a:pt x="302" y="505"/>
                    </a:lnTo>
                    <a:lnTo>
                      <a:pt x="305" y="506"/>
                    </a:lnTo>
                    <a:lnTo>
                      <a:pt x="313" y="506"/>
                    </a:lnTo>
                    <a:lnTo>
                      <a:pt x="325" y="505"/>
                    </a:lnTo>
                    <a:lnTo>
                      <a:pt x="325" y="503"/>
                    </a:lnTo>
                    <a:lnTo>
                      <a:pt x="326" y="502"/>
                    </a:lnTo>
                    <a:lnTo>
                      <a:pt x="326" y="500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6"/>
                    </a:lnTo>
                    <a:lnTo>
                      <a:pt x="335" y="496"/>
                    </a:lnTo>
                    <a:lnTo>
                      <a:pt x="340" y="496"/>
                    </a:lnTo>
                    <a:lnTo>
                      <a:pt x="343" y="496"/>
                    </a:lnTo>
                    <a:lnTo>
                      <a:pt x="346" y="493"/>
                    </a:lnTo>
                    <a:lnTo>
                      <a:pt x="352" y="487"/>
                    </a:lnTo>
                    <a:lnTo>
                      <a:pt x="358" y="487"/>
                    </a:lnTo>
                    <a:lnTo>
                      <a:pt x="365" y="485"/>
                    </a:lnTo>
                    <a:lnTo>
                      <a:pt x="376" y="485"/>
                    </a:lnTo>
                    <a:lnTo>
                      <a:pt x="383" y="485"/>
                    </a:lnTo>
                    <a:lnTo>
                      <a:pt x="388" y="484"/>
                    </a:lnTo>
                    <a:lnTo>
                      <a:pt x="391" y="484"/>
                    </a:lnTo>
                    <a:lnTo>
                      <a:pt x="394" y="484"/>
                    </a:lnTo>
                    <a:lnTo>
                      <a:pt x="398" y="484"/>
                    </a:lnTo>
                    <a:lnTo>
                      <a:pt x="401" y="484"/>
                    </a:lnTo>
                    <a:lnTo>
                      <a:pt x="404" y="484"/>
                    </a:lnTo>
                    <a:lnTo>
                      <a:pt x="408" y="482"/>
                    </a:lnTo>
                    <a:lnTo>
                      <a:pt x="438" y="463"/>
                    </a:lnTo>
                    <a:lnTo>
                      <a:pt x="465" y="440"/>
                    </a:lnTo>
                    <a:lnTo>
                      <a:pt x="490" y="415"/>
                    </a:lnTo>
                    <a:lnTo>
                      <a:pt x="504" y="403"/>
                    </a:lnTo>
                    <a:lnTo>
                      <a:pt x="520" y="394"/>
                    </a:lnTo>
                    <a:lnTo>
                      <a:pt x="523" y="392"/>
                    </a:lnTo>
                    <a:lnTo>
                      <a:pt x="528" y="388"/>
                    </a:lnTo>
                    <a:lnTo>
                      <a:pt x="529" y="383"/>
                    </a:lnTo>
                    <a:lnTo>
                      <a:pt x="532" y="379"/>
                    </a:lnTo>
                    <a:lnTo>
                      <a:pt x="540" y="364"/>
                    </a:lnTo>
                    <a:lnTo>
                      <a:pt x="549" y="349"/>
                    </a:lnTo>
                    <a:lnTo>
                      <a:pt x="561" y="335"/>
                    </a:lnTo>
                    <a:lnTo>
                      <a:pt x="564" y="332"/>
                    </a:lnTo>
                    <a:lnTo>
                      <a:pt x="564" y="329"/>
                    </a:lnTo>
                    <a:lnTo>
                      <a:pt x="564" y="324"/>
                    </a:lnTo>
                    <a:lnTo>
                      <a:pt x="565" y="321"/>
                    </a:lnTo>
                    <a:lnTo>
                      <a:pt x="565" y="317"/>
                    </a:lnTo>
                    <a:lnTo>
                      <a:pt x="567" y="312"/>
                    </a:lnTo>
                    <a:lnTo>
                      <a:pt x="570" y="308"/>
                    </a:lnTo>
                    <a:lnTo>
                      <a:pt x="574" y="305"/>
                    </a:lnTo>
                    <a:lnTo>
                      <a:pt x="577" y="302"/>
                    </a:lnTo>
                    <a:lnTo>
                      <a:pt x="595" y="293"/>
                    </a:lnTo>
                    <a:lnTo>
                      <a:pt x="612" y="284"/>
                    </a:lnTo>
                    <a:lnTo>
                      <a:pt x="625" y="272"/>
                    </a:lnTo>
                    <a:lnTo>
                      <a:pt x="636" y="254"/>
                    </a:lnTo>
                    <a:lnTo>
                      <a:pt x="642" y="234"/>
                    </a:lnTo>
                    <a:lnTo>
                      <a:pt x="645" y="213"/>
                    </a:lnTo>
                    <a:lnTo>
                      <a:pt x="647" y="210"/>
                    </a:lnTo>
                    <a:lnTo>
                      <a:pt x="650" y="207"/>
                    </a:lnTo>
                    <a:lnTo>
                      <a:pt x="653" y="206"/>
                    </a:lnTo>
                    <a:lnTo>
                      <a:pt x="650" y="204"/>
                    </a:lnTo>
                    <a:lnTo>
                      <a:pt x="647" y="203"/>
                    </a:lnTo>
                    <a:lnTo>
                      <a:pt x="642" y="201"/>
                    </a:lnTo>
                    <a:lnTo>
                      <a:pt x="639" y="201"/>
                    </a:lnTo>
                    <a:lnTo>
                      <a:pt x="636" y="201"/>
                    </a:lnTo>
                    <a:lnTo>
                      <a:pt x="633" y="203"/>
                    </a:lnTo>
                    <a:lnTo>
                      <a:pt x="628" y="207"/>
                    </a:lnTo>
                    <a:lnTo>
                      <a:pt x="627" y="209"/>
                    </a:lnTo>
                    <a:lnTo>
                      <a:pt x="624" y="209"/>
                    </a:lnTo>
                    <a:lnTo>
                      <a:pt x="621" y="209"/>
                    </a:lnTo>
                    <a:lnTo>
                      <a:pt x="618" y="207"/>
                    </a:lnTo>
                    <a:lnTo>
                      <a:pt x="615" y="204"/>
                    </a:lnTo>
                    <a:lnTo>
                      <a:pt x="613" y="200"/>
                    </a:lnTo>
                    <a:lnTo>
                      <a:pt x="615" y="200"/>
                    </a:lnTo>
                    <a:lnTo>
                      <a:pt x="616" y="198"/>
                    </a:lnTo>
                    <a:lnTo>
                      <a:pt x="616" y="195"/>
                    </a:lnTo>
                    <a:lnTo>
                      <a:pt x="618" y="194"/>
                    </a:lnTo>
                    <a:lnTo>
                      <a:pt x="619" y="192"/>
                    </a:lnTo>
                    <a:lnTo>
                      <a:pt x="621" y="192"/>
                    </a:lnTo>
                    <a:lnTo>
                      <a:pt x="619" y="176"/>
                    </a:lnTo>
                    <a:lnTo>
                      <a:pt x="616" y="158"/>
                    </a:lnTo>
                    <a:lnTo>
                      <a:pt x="615" y="141"/>
                    </a:lnTo>
                    <a:lnTo>
                      <a:pt x="619" y="126"/>
                    </a:lnTo>
                    <a:lnTo>
                      <a:pt x="621" y="125"/>
                    </a:lnTo>
                    <a:lnTo>
                      <a:pt x="622" y="123"/>
                    </a:lnTo>
                    <a:lnTo>
                      <a:pt x="624" y="123"/>
                    </a:lnTo>
                    <a:lnTo>
                      <a:pt x="627" y="123"/>
                    </a:lnTo>
                    <a:lnTo>
                      <a:pt x="628" y="125"/>
                    </a:lnTo>
                    <a:lnTo>
                      <a:pt x="630" y="125"/>
                    </a:lnTo>
                    <a:lnTo>
                      <a:pt x="632" y="126"/>
                    </a:lnTo>
                    <a:lnTo>
                      <a:pt x="632" y="125"/>
                    </a:lnTo>
                    <a:lnTo>
                      <a:pt x="630" y="123"/>
                    </a:lnTo>
                    <a:lnTo>
                      <a:pt x="625" y="107"/>
                    </a:lnTo>
                    <a:lnTo>
                      <a:pt x="621" y="85"/>
                    </a:lnTo>
                    <a:lnTo>
                      <a:pt x="619" y="64"/>
                    </a:lnTo>
                    <a:lnTo>
                      <a:pt x="616" y="43"/>
                    </a:lnTo>
                    <a:lnTo>
                      <a:pt x="615" y="25"/>
                    </a:lnTo>
                    <a:lnTo>
                      <a:pt x="615" y="22"/>
                    </a:lnTo>
                    <a:lnTo>
                      <a:pt x="612" y="21"/>
                    </a:lnTo>
                    <a:lnTo>
                      <a:pt x="610" y="18"/>
                    </a:lnTo>
                    <a:lnTo>
                      <a:pt x="609" y="15"/>
                    </a:lnTo>
                    <a:lnTo>
                      <a:pt x="609" y="12"/>
                    </a:lnTo>
                    <a:lnTo>
                      <a:pt x="592" y="7"/>
                    </a:lnTo>
                    <a:lnTo>
                      <a:pt x="579" y="4"/>
                    </a:lnTo>
                    <a:lnTo>
                      <a:pt x="568" y="4"/>
                    </a:lnTo>
                    <a:lnTo>
                      <a:pt x="556" y="6"/>
                    </a:lnTo>
                    <a:lnTo>
                      <a:pt x="543" y="3"/>
                    </a:lnTo>
                    <a:lnTo>
                      <a:pt x="532" y="0"/>
                    </a:lnTo>
                    <a:lnTo>
                      <a:pt x="523" y="0"/>
                    </a:lnTo>
                    <a:lnTo>
                      <a:pt x="516" y="6"/>
                    </a:lnTo>
                    <a:lnTo>
                      <a:pt x="508" y="12"/>
                    </a:lnTo>
                    <a:lnTo>
                      <a:pt x="501" y="18"/>
                    </a:lnTo>
                    <a:lnTo>
                      <a:pt x="492" y="22"/>
                    </a:lnTo>
                    <a:lnTo>
                      <a:pt x="481" y="21"/>
                    </a:lnTo>
                    <a:lnTo>
                      <a:pt x="474" y="31"/>
                    </a:lnTo>
                    <a:lnTo>
                      <a:pt x="465" y="39"/>
                    </a:lnTo>
                    <a:lnTo>
                      <a:pt x="453" y="45"/>
                    </a:lnTo>
                    <a:lnTo>
                      <a:pt x="442" y="52"/>
                    </a:lnTo>
                    <a:lnTo>
                      <a:pt x="433" y="63"/>
                    </a:lnTo>
                    <a:lnTo>
                      <a:pt x="430" y="72"/>
                    </a:lnTo>
                    <a:lnTo>
                      <a:pt x="427" y="84"/>
                    </a:lnTo>
                    <a:lnTo>
                      <a:pt x="423" y="93"/>
                    </a:lnTo>
                    <a:lnTo>
                      <a:pt x="415" y="99"/>
                    </a:lnTo>
                    <a:lnTo>
                      <a:pt x="404" y="103"/>
                    </a:lnTo>
                    <a:lnTo>
                      <a:pt x="395" y="107"/>
                    </a:lnTo>
                    <a:lnTo>
                      <a:pt x="388" y="110"/>
                    </a:lnTo>
                    <a:lnTo>
                      <a:pt x="382" y="117"/>
                    </a:lnTo>
                    <a:lnTo>
                      <a:pt x="377" y="128"/>
                    </a:lnTo>
                    <a:lnTo>
                      <a:pt x="373" y="138"/>
                    </a:lnTo>
                    <a:lnTo>
                      <a:pt x="367" y="147"/>
                    </a:lnTo>
                    <a:lnTo>
                      <a:pt x="356" y="153"/>
                    </a:lnTo>
                    <a:lnTo>
                      <a:pt x="353" y="153"/>
                    </a:lnTo>
                    <a:lnTo>
                      <a:pt x="350" y="152"/>
                    </a:lnTo>
                    <a:lnTo>
                      <a:pt x="347" y="149"/>
                    </a:lnTo>
                    <a:lnTo>
                      <a:pt x="346" y="146"/>
                    </a:lnTo>
                    <a:lnTo>
                      <a:pt x="343" y="147"/>
                    </a:lnTo>
                    <a:lnTo>
                      <a:pt x="341" y="150"/>
                    </a:lnTo>
                    <a:lnTo>
                      <a:pt x="338" y="153"/>
                    </a:lnTo>
                    <a:lnTo>
                      <a:pt x="337" y="155"/>
                    </a:lnTo>
                    <a:lnTo>
                      <a:pt x="334" y="158"/>
                    </a:lnTo>
                    <a:lnTo>
                      <a:pt x="331" y="158"/>
                    </a:lnTo>
                    <a:lnTo>
                      <a:pt x="328" y="158"/>
                    </a:lnTo>
                    <a:lnTo>
                      <a:pt x="314" y="152"/>
                    </a:lnTo>
                    <a:lnTo>
                      <a:pt x="299" y="149"/>
                    </a:lnTo>
                    <a:lnTo>
                      <a:pt x="292" y="144"/>
                    </a:lnTo>
                    <a:lnTo>
                      <a:pt x="283" y="138"/>
                    </a:lnTo>
                    <a:lnTo>
                      <a:pt x="275" y="134"/>
                    </a:lnTo>
                    <a:lnTo>
                      <a:pt x="269" y="132"/>
                    </a:lnTo>
                    <a:lnTo>
                      <a:pt x="262" y="140"/>
                    </a:lnTo>
                    <a:lnTo>
                      <a:pt x="256" y="150"/>
                    </a:lnTo>
                    <a:lnTo>
                      <a:pt x="250" y="162"/>
                    </a:lnTo>
                    <a:lnTo>
                      <a:pt x="242" y="171"/>
                    </a:lnTo>
                    <a:lnTo>
                      <a:pt x="236" y="177"/>
                    </a:lnTo>
                    <a:lnTo>
                      <a:pt x="230" y="182"/>
                    </a:lnTo>
                    <a:lnTo>
                      <a:pt x="224" y="186"/>
                    </a:lnTo>
                    <a:lnTo>
                      <a:pt x="218" y="192"/>
                    </a:lnTo>
                    <a:lnTo>
                      <a:pt x="209" y="198"/>
                    </a:lnTo>
                    <a:lnTo>
                      <a:pt x="199" y="200"/>
                    </a:lnTo>
                    <a:lnTo>
                      <a:pt x="188" y="200"/>
                    </a:lnTo>
                    <a:lnTo>
                      <a:pt x="177" y="198"/>
                    </a:lnTo>
                    <a:lnTo>
                      <a:pt x="174" y="198"/>
                    </a:lnTo>
                    <a:lnTo>
                      <a:pt x="171" y="198"/>
                    </a:lnTo>
                    <a:lnTo>
                      <a:pt x="167" y="200"/>
                    </a:lnTo>
                    <a:lnTo>
                      <a:pt x="161" y="200"/>
                    </a:lnTo>
                    <a:lnTo>
                      <a:pt x="162" y="189"/>
                    </a:lnTo>
                    <a:lnTo>
                      <a:pt x="164" y="179"/>
                    </a:lnTo>
                    <a:lnTo>
                      <a:pt x="168" y="170"/>
                    </a:lnTo>
                    <a:lnTo>
                      <a:pt x="170" y="168"/>
                    </a:lnTo>
                    <a:lnTo>
                      <a:pt x="171" y="165"/>
                    </a:lnTo>
                    <a:lnTo>
                      <a:pt x="173" y="164"/>
                    </a:lnTo>
                    <a:lnTo>
                      <a:pt x="174" y="161"/>
                    </a:lnTo>
                    <a:lnTo>
                      <a:pt x="173" y="159"/>
                    </a:lnTo>
                    <a:lnTo>
                      <a:pt x="168" y="150"/>
                    </a:lnTo>
                    <a:lnTo>
                      <a:pt x="167" y="141"/>
                    </a:lnTo>
                    <a:lnTo>
                      <a:pt x="164" y="134"/>
                    </a:lnTo>
                    <a:lnTo>
                      <a:pt x="158" y="126"/>
                    </a:lnTo>
                    <a:lnTo>
                      <a:pt x="150" y="120"/>
                    </a:lnTo>
                    <a:lnTo>
                      <a:pt x="143" y="116"/>
                    </a:lnTo>
                    <a:lnTo>
                      <a:pt x="137" y="114"/>
                    </a:lnTo>
                    <a:lnTo>
                      <a:pt x="134" y="116"/>
                    </a:lnTo>
                    <a:lnTo>
                      <a:pt x="134" y="168"/>
                    </a:lnTo>
                    <a:lnTo>
                      <a:pt x="135" y="221"/>
                    </a:lnTo>
                    <a:lnTo>
                      <a:pt x="132" y="273"/>
                    </a:lnTo>
                    <a:lnTo>
                      <a:pt x="129" y="272"/>
                    </a:lnTo>
                    <a:lnTo>
                      <a:pt x="126" y="269"/>
                    </a:lnTo>
                    <a:lnTo>
                      <a:pt x="123" y="266"/>
                    </a:lnTo>
                    <a:lnTo>
                      <a:pt x="120" y="266"/>
                    </a:lnTo>
                    <a:lnTo>
                      <a:pt x="119" y="266"/>
                    </a:lnTo>
                    <a:lnTo>
                      <a:pt x="116" y="269"/>
                    </a:lnTo>
                    <a:lnTo>
                      <a:pt x="114" y="272"/>
                    </a:lnTo>
                    <a:lnTo>
                      <a:pt x="113" y="275"/>
                    </a:lnTo>
                    <a:lnTo>
                      <a:pt x="111" y="279"/>
                    </a:lnTo>
                    <a:lnTo>
                      <a:pt x="110" y="282"/>
                    </a:lnTo>
                    <a:lnTo>
                      <a:pt x="107" y="284"/>
                    </a:lnTo>
                    <a:lnTo>
                      <a:pt x="104" y="285"/>
                    </a:lnTo>
                    <a:lnTo>
                      <a:pt x="92" y="284"/>
                    </a:lnTo>
                    <a:lnTo>
                      <a:pt x="78" y="284"/>
                    </a:lnTo>
                    <a:lnTo>
                      <a:pt x="65" y="285"/>
                    </a:lnTo>
                    <a:lnTo>
                      <a:pt x="63" y="285"/>
                    </a:lnTo>
                    <a:lnTo>
                      <a:pt x="60" y="284"/>
                    </a:lnTo>
                    <a:lnTo>
                      <a:pt x="57" y="281"/>
                    </a:lnTo>
                    <a:lnTo>
                      <a:pt x="53" y="279"/>
                    </a:lnTo>
                    <a:lnTo>
                      <a:pt x="50" y="276"/>
                    </a:lnTo>
                    <a:lnTo>
                      <a:pt x="45" y="276"/>
                    </a:lnTo>
                    <a:lnTo>
                      <a:pt x="45" y="278"/>
                    </a:lnTo>
                    <a:lnTo>
                      <a:pt x="44" y="279"/>
                    </a:lnTo>
                    <a:lnTo>
                      <a:pt x="42" y="281"/>
                    </a:lnTo>
                    <a:lnTo>
                      <a:pt x="41" y="281"/>
                    </a:lnTo>
                    <a:lnTo>
                      <a:pt x="38" y="281"/>
                    </a:lnTo>
                    <a:lnTo>
                      <a:pt x="38" y="281"/>
                    </a:lnTo>
                    <a:lnTo>
                      <a:pt x="35" y="273"/>
                    </a:lnTo>
                    <a:lnTo>
                      <a:pt x="32" y="266"/>
                    </a:lnTo>
                    <a:lnTo>
                      <a:pt x="30" y="257"/>
                    </a:lnTo>
                    <a:lnTo>
                      <a:pt x="29" y="254"/>
                    </a:lnTo>
                    <a:lnTo>
                      <a:pt x="26" y="251"/>
                    </a:lnTo>
                    <a:lnTo>
                      <a:pt x="23" y="249"/>
                    </a:lnTo>
                    <a:lnTo>
                      <a:pt x="18" y="248"/>
                    </a:lnTo>
                    <a:lnTo>
                      <a:pt x="18" y="251"/>
                    </a:lnTo>
                    <a:lnTo>
                      <a:pt x="17" y="255"/>
                    </a:lnTo>
                    <a:lnTo>
                      <a:pt x="15" y="260"/>
                    </a:lnTo>
                    <a:lnTo>
                      <a:pt x="14" y="263"/>
                    </a:lnTo>
                    <a:lnTo>
                      <a:pt x="12" y="266"/>
                    </a:lnTo>
                    <a:lnTo>
                      <a:pt x="9" y="269"/>
                    </a:lnTo>
                    <a:lnTo>
                      <a:pt x="6" y="270"/>
                    </a:lnTo>
                    <a:lnTo>
                      <a:pt x="0" y="270"/>
                    </a:lnTo>
                    <a:lnTo>
                      <a:pt x="3" y="273"/>
                    </a:lnTo>
                    <a:lnTo>
                      <a:pt x="3" y="276"/>
                    </a:lnTo>
                    <a:lnTo>
                      <a:pt x="3" y="279"/>
                    </a:lnTo>
                    <a:lnTo>
                      <a:pt x="2" y="282"/>
                    </a:lnTo>
                    <a:lnTo>
                      <a:pt x="2" y="285"/>
                    </a:lnTo>
                    <a:lnTo>
                      <a:pt x="2" y="288"/>
                    </a:lnTo>
                    <a:lnTo>
                      <a:pt x="8" y="296"/>
                    </a:lnTo>
                    <a:lnTo>
                      <a:pt x="14" y="303"/>
                    </a:lnTo>
                    <a:lnTo>
                      <a:pt x="17" y="312"/>
                    </a:lnTo>
                    <a:lnTo>
                      <a:pt x="21" y="332"/>
                    </a:lnTo>
                    <a:lnTo>
                      <a:pt x="30" y="350"/>
                    </a:lnTo>
                    <a:lnTo>
                      <a:pt x="42" y="367"/>
                    </a:lnTo>
                    <a:lnTo>
                      <a:pt x="44" y="371"/>
                    </a:lnTo>
                    <a:lnTo>
                      <a:pt x="44" y="374"/>
                    </a:lnTo>
                    <a:lnTo>
                      <a:pt x="45" y="379"/>
                    </a:lnTo>
                    <a:lnTo>
                      <a:pt x="45" y="382"/>
                    </a:lnTo>
                    <a:lnTo>
                      <a:pt x="47" y="386"/>
                    </a:lnTo>
                    <a:lnTo>
                      <a:pt x="50" y="388"/>
                    </a:lnTo>
                    <a:lnTo>
                      <a:pt x="53" y="389"/>
                    </a:lnTo>
                    <a:lnTo>
                      <a:pt x="56" y="391"/>
                    </a:lnTo>
                    <a:lnTo>
                      <a:pt x="60" y="392"/>
                    </a:lnTo>
                    <a:lnTo>
                      <a:pt x="63" y="395"/>
                    </a:lnTo>
                    <a:lnTo>
                      <a:pt x="65" y="398"/>
                    </a:lnTo>
                    <a:lnTo>
                      <a:pt x="65" y="401"/>
                    </a:lnTo>
                    <a:lnTo>
                      <a:pt x="65" y="404"/>
                    </a:lnTo>
                    <a:lnTo>
                      <a:pt x="65" y="407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65" y="413"/>
                    </a:lnTo>
                    <a:lnTo>
                      <a:pt x="66" y="416"/>
                    </a:lnTo>
                    <a:lnTo>
                      <a:pt x="66" y="418"/>
                    </a:lnTo>
                    <a:lnTo>
                      <a:pt x="66" y="419"/>
                    </a:lnTo>
                    <a:lnTo>
                      <a:pt x="66" y="424"/>
                    </a:lnTo>
                    <a:lnTo>
                      <a:pt x="66" y="425"/>
                    </a:lnTo>
                    <a:lnTo>
                      <a:pt x="68" y="428"/>
                    </a:lnTo>
                    <a:lnTo>
                      <a:pt x="68" y="430"/>
                    </a:lnTo>
                    <a:lnTo>
                      <a:pt x="69" y="433"/>
                    </a:lnTo>
                    <a:lnTo>
                      <a:pt x="71" y="437"/>
                    </a:lnTo>
                    <a:lnTo>
                      <a:pt x="68" y="437"/>
                    </a:lnTo>
                    <a:lnTo>
                      <a:pt x="66" y="437"/>
                    </a:lnTo>
                    <a:lnTo>
                      <a:pt x="65" y="439"/>
                    </a:lnTo>
                    <a:lnTo>
                      <a:pt x="63" y="440"/>
                    </a:lnTo>
                    <a:lnTo>
                      <a:pt x="60" y="440"/>
                    </a:lnTo>
                    <a:lnTo>
                      <a:pt x="59" y="439"/>
                    </a:lnTo>
                    <a:lnTo>
                      <a:pt x="56" y="437"/>
                    </a:lnTo>
                    <a:lnTo>
                      <a:pt x="54" y="436"/>
                    </a:lnTo>
                    <a:lnTo>
                      <a:pt x="53" y="433"/>
                    </a:lnTo>
                    <a:lnTo>
                      <a:pt x="51" y="433"/>
                    </a:lnTo>
                    <a:lnTo>
                      <a:pt x="50" y="431"/>
                    </a:lnTo>
                    <a:lnTo>
                      <a:pt x="47" y="433"/>
                    </a:lnTo>
                    <a:lnTo>
                      <a:pt x="44" y="434"/>
                    </a:lnTo>
                    <a:lnTo>
                      <a:pt x="42" y="436"/>
                    </a:lnTo>
                    <a:lnTo>
                      <a:pt x="41" y="439"/>
                    </a:lnTo>
                    <a:lnTo>
                      <a:pt x="41" y="442"/>
                    </a:lnTo>
                    <a:lnTo>
                      <a:pt x="42" y="445"/>
                    </a:lnTo>
                    <a:lnTo>
                      <a:pt x="45" y="448"/>
                    </a:lnTo>
                    <a:lnTo>
                      <a:pt x="47" y="44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0" name="Freeform 103"/>
              <p:cNvSpPr>
                <a:spLocks/>
              </p:cNvSpPr>
              <p:nvPr/>
            </p:nvSpPr>
            <p:spPr bwMode="gray">
              <a:xfrm>
                <a:off x="4320" y="3850"/>
                <a:ext cx="89" cy="82"/>
              </a:xfrm>
              <a:custGeom>
                <a:avLst/>
                <a:gdLst>
                  <a:gd name="T0" fmla="*/ 66 w 96"/>
                  <a:gd name="T1" fmla="*/ 2 h 88"/>
                  <a:gd name="T2" fmla="*/ 77 w 96"/>
                  <a:gd name="T3" fmla="*/ 8 h 88"/>
                  <a:gd name="T4" fmla="*/ 89 w 96"/>
                  <a:gd name="T5" fmla="*/ 15 h 88"/>
                  <a:gd name="T6" fmla="*/ 96 w 96"/>
                  <a:gd name="T7" fmla="*/ 24 h 88"/>
                  <a:gd name="T8" fmla="*/ 96 w 96"/>
                  <a:gd name="T9" fmla="*/ 36 h 88"/>
                  <a:gd name="T10" fmla="*/ 93 w 96"/>
                  <a:gd name="T11" fmla="*/ 42 h 88"/>
                  <a:gd name="T12" fmla="*/ 89 w 96"/>
                  <a:gd name="T13" fmla="*/ 48 h 88"/>
                  <a:gd name="T14" fmla="*/ 86 w 96"/>
                  <a:gd name="T15" fmla="*/ 54 h 88"/>
                  <a:gd name="T16" fmla="*/ 81 w 96"/>
                  <a:gd name="T17" fmla="*/ 59 h 88"/>
                  <a:gd name="T18" fmla="*/ 72 w 96"/>
                  <a:gd name="T19" fmla="*/ 64 h 88"/>
                  <a:gd name="T20" fmla="*/ 63 w 96"/>
                  <a:gd name="T21" fmla="*/ 65 h 88"/>
                  <a:gd name="T22" fmla="*/ 54 w 96"/>
                  <a:gd name="T23" fmla="*/ 67 h 88"/>
                  <a:gd name="T24" fmla="*/ 45 w 96"/>
                  <a:gd name="T25" fmla="*/ 73 h 88"/>
                  <a:gd name="T26" fmla="*/ 36 w 96"/>
                  <a:gd name="T27" fmla="*/ 85 h 88"/>
                  <a:gd name="T28" fmla="*/ 33 w 96"/>
                  <a:gd name="T29" fmla="*/ 88 h 88"/>
                  <a:gd name="T30" fmla="*/ 29 w 96"/>
                  <a:gd name="T31" fmla="*/ 85 h 88"/>
                  <a:gd name="T32" fmla="*/ 23 w 96"/>
                  <a:gd name="T33" fmla="*/ 82 h 88"/>
                  <a:gd name="T34" fmla="*/ 17 w 96"/>
                  <a:gd name="T35" fmla="*/ 79 h 88"/>
                  <a:gd name="T36" fmla="*/ 9 w 96"/>
                  <a:gd name="T37" fmla="*/ 79 h 88"/>
                  <a:gd name="T38" fmla="*/ 9 w 96"/>
                  <a:gd name="T39" fmla="*/ 68 h 88"/>
                  <a:gd name="T40" fmla="*/ 5 w 96"/>
                  <a:gd name="T41" fmla="*/ 59 h 88"/>
                  <a:gd name="T42" fmla="*/ 0 w 96"/>
                  <a:gd name="T43" fmla="*/ 51 h 88"/>
                  <a:gd name="T44" fmla="*/ 2 w 96"/>
                  <a:gd name="T45" fmla="*/ 44 h 88"/>
                  <a:gd name="T46" fmla="*/ 11 w 96"/>
                  <a:gd name="T47" fmla="*/ 32 h 88"/>
                  <a:gd name="T48" fmla="*/ 21 w 96"/>
                  <a:gd name="T49" fmla="*/ 21 h 88"/>
                  <a:gd name="T50" fmla="*/ 33 w 96"/>
                  <a:gd name="T51" fmla="*/ 12 h 88"/>
                  <a:gd name="T52" fmla="*/ 41 w 96"/>
                  <a:gd name="T53" fmla="*/ 8 h 88"/>
                  <a:gd name="T54" fmla="*/ 50 w 96"/>
                  <a:gd name="T55" fmla="*/ 2 h 88"/>
                  <a:gd name="T56" fmla="*/ 57 w 96"/>
                  <a:gd name="T57" fmla="*/ 0 h 88"/>
                  <a:gd name="T58" fmla="*/ 66 w 96"/>
                  <a:gd name="T59" fmla="*/ 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88">
                    <a:moveTo>
                      <a:pt x="66" y="2"/>
                    </a:moveTo>
                    <a:lnTo>
                      <a:pt x="77" y="8"/>
                    </a:lnTo>
                    <a:lnTo>
                      <a:pt x="89" y="15"/>
                    </a:lnTo>
                    <a:lnTo>
                      <a:pt x="96" y="24"/>
                    </a:lnTo>
                    <a:lnTo>
                      <a:pt x="96" y="36"/>
                    </a:lnTo>
                    <a:lnTo>
                      <a:pt x="93" y="42"/>
                    </a:lnTo>
                    <a:lnTo>
                      <a:pt x="89" y="48"/>
                    </a:lnTo>
                    <a:lnTo>
                      <a:pt x="86" y="54"/>
                    </a:lnTo>
                    <a:lnTo>
                      <a:pt x="81" y="59"/>
                    </a:lnTo>
                    <a:lnTo>
                      <a:pt x="72" y="64"/>
                    </a:lnTo>
                    <a:lnTo>
                      <a:pt x="63" y="65"/>
                    </a:lnTo>
                    <a:lnTo>
                      <a:pt x="54" y="67"/>
                    </a:lnTo>
                    <a:lnTo>
                      <a:pt x="45" y="73"/>
                    </a:lnTo>
                    <a:lnTo>
                      <a:pt x="36" y="85"/>
                    </a:lnTo>
                    <a:lnTo>
                      <a:pt x="33" y="88"/>
                    </a:lnTo>
                    <a:lnTo>
                      <a:pt x="29" y="85"/>
                    </a:lnTo>
                    <a:lnTo>
                      <a:pt x="23" y="82"/>
                    </a:lnTo>
                    <a:lnTo>
                      <a:pt x="17" y="79"/>
                    </a:lnTo>
                    <a:lnTo>
                      <a:pt x="9" y="79"/>
                    </a:lnTo>
                    <a:lnTo>
                      <a:pt x="9" y="68"/>
                    </a:lnTo>
                    <a:lnTo>
                      <a:pt x="5" y="59"/>
                    </a:lnTo>
                    <a:lnTo>
                      <a:pt x="0" y="51"/>
                    </a:lnTo>
                    <a:lnTo>
                      <a:pt x="2" y="44"/>
                    </a:lnTo>
                    <a:lnTo>
                      <a:pt x="11" y="32"/>
                    </a:lnTo>
                    <a:lnTo>
                      <a:pt x="21" y="21"/>
                    </a:lnTo>
                    <a:lnTo>
                      <a:pt x="33" y="12"/>
                    </a:lnTo>
                    <a:lnTo>
                      <a:pt x="41" y="8"/>
                    </a:lnTo>
                    <a:lnTo>
                      <a:pt x="50" y="2"/>
                    </a:lnTo>
                    <a:lnTo>
                      <a:pt x="57" y="0"/>
                    </a:lnTo>
                    <a:lnTo>
                      <a:pt x="66" y="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1" name="Freeform 104"/>
              <p:cNvSpPr>
                <a:spLocks/>
              </p:cNvSpPr>
              <p:nvPr/>
            </p:nvSpPr>
            <p:spPr bwMode="gray">
              <a:xfrm>
                <a:off x="4436" y="3741"/>
                <a:ext cx="56" cy="72"/>
              </a:xfrm>
              <a:custGeom>
                <a:avLst/>
                <a:gdLst>
                  <a:gd name="T0" fmla="*/ 45 w 61"/>
                  <a:gd name="T1" fmla="*/ 9 h 78"/>
                  <a:gd name="T2" fmla="*/ 43 w 61"/>
                  <a:gd name="T3" fmla="*/ 10 h 78"/>
                  <a:gd name="T4" fmla="*/ 40 w 61"/>
                  <a:gd name="T5" fmla="*/ 10 h 78"/>
                  <a:gd name="T6" fmla="*/ 39 w 61"/>
                  <a:gd name="T7" fmla="*/ 10 h 78"/>
                  <a:gd name="T8" fmla="*/ 36 w 61"/>
                  <a:gd name="T9" fmla="*/ 6 h 78"/>
                  <a:gd name="T10" fmla="*/ 31 w 61"/>
                  <a:gd name="T11" fmla="*/ 3 h 78"/>
                  <a:gd name="T12" fmla="*/ 28 w 61"/>
                  <a:gd name="T13" fmla="*/ 1 h 78"/>
                  <a:gd name="T14" fmla="*/ 24 w 61"/>
                  <a:gd name="T15" fmla="*/ 0 h 78"/>
                  <a:gd name="T16" fmla="*/ 21 w 61"/>
                  <a:gd name="T17" fmla="*/ 1 h 78"/>
                  <a:gd name="T18" fmla="*/ 18 w 61"/>
                  <a:gd name="T19" fmla="*/ 4 h 78"/>
                  <a:gd name="T20" fmla="*/ 15 w 61"/>
                  <a:gd name="T21" fmla="*/ 7 h 78"/>
                  <a:gd name="T22" fmla="*/ 13 w 61"/>
                  <a:gd name="T23" fmla="*/ 12 h 78"/>
                  <a:gd name="T24" fmla="*/ 12 w 61"/>
                  <a:gd name="T25" fmla="*/ 18 h 78"/>
                  <a:gd name="T26" fmla="*/ 10 w 61"/>
                  <a:gd name="T27" fmla="*/ 22 h 78"/>
                  <a:gd name="T28" fmla="*/ 9 w 61"/>
                  <a:gd name="T29" fmla="*/ 24 h 78"/>
                  <a:gd name="T30" fmla="*/ 6 w 61"/>
                  <a:gd name="T31" fmla="*/ 27 h 78"/>
                  <a:gd name="T32" fmla="*/ 4 w 61"/>
                  <a:gd name="T33" fmla="*/ 28 h 78"/>
                  <a:gd name="T34" fmla="*/ 1 w 61"/>
                  <a:gd name="T35" fmla="*/ 31 h 78"/>
                  <a:gd name="T36" fmla="*/ 0 w 61"/>
                  <a:gd name="T37" fmla="*/ 34 h 78"/>
                  <a:gd name="T38" fmla="*/ 0 w 61"/>
                  <a:gd name="T39" fmla="*/ 37 h 78"/>
                  <a:gd name="T40" fmla="*/ 0 w 61"/>
                  <a:gd name="T41" fmla="*/ 42 h 78"/>
                  <a:gd name="T42" fmla="*/ 1 w 61"/>
                  <a:gd name="T43" fmla="*/ 42 h 78"/>
                  <a:gd name="T44" fmla="*/ 1 w 61"/>
                  <a:gd name="T45" fmla="*/ 42 h 78"/>
                  <a:gd name="T46" fmla="*/ 3 w 61"/>
                  <a:gd name="T47" fmla="*/ 43 h 78"/>
                  <a:gd name="T48" fmla="*/ 4 w 61"/>
                  <a:gd name="T49" fmla="*/ 51 h 78"/>
                  <a:gd name="T50" fmla="*/ 4 w 61"/>
                  <a:gd name="T51" fmla="*/ 60 h 78"/>
                  <a:gd name="T52" fmla="*/ 9 w 61"/>
                  <a:gd name="T53" fmla="*/ 67 h 78"/>
                  <a:gd name="T54" fmla="*/ 9 w 61"/>
                  <a:gd name="T55" fmla="*/ 69 h 78"/>
                  <a:gd name="T56" fmla="*/ 10 w 61"/>
                  <a:gd name="T57" fmla="*/ 70 h 78"/>
                  <a:gd name="T58" fmla="*/ 12 w 61"/>
                  <a:gd name="T59" fmla="*/ 72 h 78"/>
                  <a:gd name="T60" fmla="*/ 13 w 61"/>
                  <a:gd name="T61" fmla="*/ 73 h 78"/>
                  <a:gd name="T62" fmla="*/ 24 w 61"/>
                  <a:gd name="T63" fmla="*/ 76 h 78"/>
                  <a:gd name="T64" fmla="*/ 36 w 61"/>
                  <a:gd name="T65" fmla="*/ 78 h 78"/>
                  <a:gd name="T66" fmla="*/ 46 w 61"/>
                  <a:gd name="T67" fmla="*/ 73 h 78"/>
                  <a:gd name="T68" fmla="*/ 48 w 61"/>
                  <a:gd name="T69" fmla="*/ 72 h 78"/>
                  <a:gd name="T70" fmla="*/ 48 w 61"/>
                  <a:gd name="T71" fmla="*/ 70 h 78"/>
                  <a:gd name="T72" fmla="*/ 49 w 61"/>
                  <a:gd name="T73" fmla="*/ 69 h 78"/>
                  <a:gd name="T74" fmla="*/ 49 w 61"/>
                  <a:gd name="T75" fmla="*/ 67 h 78"/>
                  <a:gd name="T76" fmla="*/ 54 w 61"/>
                  <a:gd name="T77" fmla="*/ 63 h 78"/>
                  <a:gd name="T78" fmla="*/ 58 w 61"/>
                  <a:gd name="T79" fmla="*/ 58 h 78"/>
                  <a:gd name="T80" fmla="*/ 61 w 61"/>
                  <a:gd name="T81" fmla="*/ 54 h 78"/>
                  <a:gd name="T82" fmla="*/ 61 w 61"/>
                  <a:gd name="T83" fmla="*/ 43 h 78"/>
                  <a:gd name="T84" fmla="*/ 57 w 61"/>
                  <a:gd name="T85" fmla="*/ 31 h 78"/>
                  <a:gd name="T86" fmla="*/ 51 w 61"/>
                  <a:gd name="T87" fmla="*/ 22 h 78"/>
                  <a:gd name="T88" fmla="*/ 49 w 61"/>
                  <a:gd name="T89" fmla="*/ 19 h 78"/>
                  <a:gd name="T90" fmla="*/ 49 w 61"/>
                  <a:gd name="T91" fmla="*/ 16 h 78"/>
                  <a:gd name="T92" fmla="*/ 49 w 61"/>
                  <a:gd name="T93" fmla="*/ 15 h 78"/>
                  <a:gd name="T94" fmla="*/ 49 w 61"/>
                  <a:gd name="T95" fmla="*/ 12 h 78"/>
                  <a:gd name="T96" fmla="*/ 48 w 61"/>
                  <a:gd name="T97" fmla="*/ 12 h 78"/>
                  <a:gd name="T98" fmla="*/ 46 w 61"/>
                  <a:gd name="T99" fmla="*/ 10 h 78"/>
                  <a:gd name="T100" fmla="*/ 46 w 61"/>
                  <a:gd name="T101" fmla="*/ 12 h 78"/>
                  <a:gd name="T102" fmla="*/ 46 w 61"/>
                  <a:gd name="T103" fmla="*/ 12 h 78"/>
                  <a:gd name="T104" fmla="*/ 46 w 61"/>
                  <a:gd name="T105" fmla="*/ 12 h 78"/>
                  <a:gd name="T106" fmla="*/ 46 w 61"/>
                  <a:gd name="T107" fmla="*/ 10 h 78"/>
                  <a:gd name="T108" fmla="*/ 45 w 61"/>
                  <a:gd name="T109" fmla="*/ 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78">
                    <a:moveTo>
                      <a:pt x="45" y="9"/>
                    </a:moveTo>
                    <a:lnTo>
                      <a:pt x="43" y="10"/>
                    </a:lnTo>
                    <a:lnTo>
                      <a:pt x="40" y="10"/>
                    </a:lnTo>
                    <a:lnTo>
                      <a:pt x="39" y="10"/>
                    </a:lnTo>
                    <a:lnTo>
                      <a:pt x="36" y="6"/>
                    </a:lnTo>
                    <a:lnTo>
                      <a:pt x="31" y="3"/>
                    </a:lnTo>
                    <a:lnTo>
                      <a:pt x="28" y="1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18" y="4"/>
                    </a:lnTo>
                    <a:lnTo>
                      <a:pt x="15" y="7"/>
                    </a:lnTo>
                    <a:lnTo>
                      <a:pt x="13" y="12"/>
                    </a:lnTo>
                    <a:lnTo>
                      <a:pt x="12" y="18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6" y="27"/>
                    </a:lnTo>
                    <a:lnTo>
                      <a:pt x="4" y="28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3" y="43"/>
                    </a:lnTo>
                    <a:lnTo>
                      <a:pt x="4" y="51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9" y="69"/>
                    </a:lnTo>
                    <a:lnTo>
                      <a:pt x="10" y="70"/>
                    </a:lnTo>
                    <a:lnTo>
                      <a:pt x="12" y="72"/>
                    </a:lnTo>
                    <a:lnTo>
                      <a:pt x="13" y="73"/>
                    </a:lnTo>
                    <a:lnTo>
                      <a:pt x="24" y="76"/>
                    </a:lnTo>
                    <a:lnTo>
                      <a:pt x="36" y="78"/>
                    </a:lnTo>
                    <a:lnTo>
                      <a:pt x="46" y="73"/>
                    </a:lnTo>
                    <a:lnTo>
                      <a:pt x="48" y="72"/>
                    </a:lnTo>
                    <a:lnTo>
                      <a:pt x="48" y="70"/>
                    </a:lnTo>
                    <a:lnTo>
                      <a:pt x="49" y="69"/>
                    </a:lnTo>
                    <a:lnTo>
                      <a:pt x="49" y="67"/>
                    </a:lnTo>
                    <a:lnTo>
                      <a:pt x="54" y="63"/>
                    </a:lnTo>
                    <a:lnTo>
                      <a:pt x="58" y="58"/>
                    </a:lnTo>
                    <a:lnTo>
                      <a:pt x="61" y="54"/>
                    </a:lnTo>
                    <a:lnTo>
                      <a:pt x="61" y="43"/>
                    </a:lnTo>
                    <a:lnTo>
                      <a:pt x="57" y="31"/>
                    </a:lnTo>
                    <a:lnTo>
                      <a:pt x="51" y="22"/>
                    </a:lnTo>
                    <a:lnTo>
                      <a:pt x="49" y="19"/>
                    </a:lnTo>
                    <a:lnTo>
                      <a:pt x="49" y="16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8" y="12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6" y="10"/>
                    </a:lnTo>
                    <a:lnTo>
                      <a:pt x="45" y="9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2" name="Freeform 105"/>
              <p:cNvSpPr>
                <a:spLocks/>
              </p:cNvSpPr>
              <p:nvPr/>
            </p:nvSpPr>
            <p:spPr bwMode="gray">
              <a:xfrm>
                <a:off x="4154" y="3052"/>
                <a:ext cx="459" cy="384"/>
              </a:xfrm>
              <a:custGeom>
                <a:avLst/>
                <a:gdLst>
                  <a:gd name="T0" fmla="*/ 488 w 496"/>
                  <a:gd name="T1" fmla="*/ 56 h 415"/>
                  <a:gd name="T2" fmla="*/ 490 w 496"/>
                  <a:gd name="T3" fmla="*/ 80 h 415"/>
                  <a:gd name="T4" fmla="*/ 487 w 496"/>
                  <a:gd name="T5" fmla="*/ 109 h 415"/>
                  <a:gd name="T6" fmla="*/ 481 w 496"/>
                  <a:gd name="T7" fmla="*/ 140 h 415"/>
                  <a:gd name="T8" fmla="*/ 476 w 496"/>
                  <a:gd name="T9" fmla="*/ 154 h 415"/>
                  <a:gd name="T10" fmla="*/ 481 w 496"/>
                  <a:gd name="T11" fmla="*/ 175 h 415"/>
                  <a:gd name="T12" fmla="*/ 466 w 496"/>
                  <a:gd name="T13" fmla="*/ 199 h 415"/>
                  <a:gd name="T14" fmla="*/ 455 w 496"/>
                  <a:gd name="T15" fmla="*/ 233 h 415"/>
                  <a:gd name="T16" fmla="*/ 457 w 496"/>
                  <a:gd name="T17" fmla="*/ 239 h 415"/>
                  <a:gd name="T18" fmla="*/ 463 w 496"/>
                  <a:gd name="T19" fmla="*/ 248 h 415"/>
                  <a:gd name="T20" fmla="*/ 348 w 496"/>
                  <a:gd name="T21" fmla="*/ 309 h 415"/>
                  <a:gd name="T22" fmla="*/ 318 w 496"/>
                  <a:gd name="T23" fmla="*/ 318 h 415"/>
                  <a:gd name="T24" fmla="*/ 285 w 496"/>
                  <a:gd name="T25" fmla="*/ 334 h 415"/>
                  <a:gd name="T26" fmla="*/ 272 w 496"/>
                  <a:gd name="T27" fmla="*/ 358 h 415"/>
                  <a:gd name="T28" fmla="*/ 224 w 496"/>
                  <a:gd name="T29" fmla="*/ 391 h 415"/>
                  <a:gd name="T30" fmla="*/ 179 w 496"/>
                  <a:gd name="T31" fmla="*/ 412 h 415"/>
                  <a:gd name="T32" fmla="*/ 160 w 496"/>
                  <a:gd name="T33" fmla="*/ 414 h 415"/>
                  <a:gd name="T34" fmla="*/ 141 w 496"/>
                  <a:gd name="T35" fmla="*/ 406 h 415"/>
                  <a:gd name="T36" fmla="*/ 117 w 496"/>
                  <a:gd name="T37" fmla="*/ 391 h 415"/>
                  <a:gd name="T38" fmla="*/ 55 w 496"/>
                  <a:gd name="T39" fmla="*/ 396 h 415"/>
                  <a:gd name="T40" fmla="*/ 37 w 496"/>
                  <a:gd name="T41" fmla="*/ 384 h 415"/>
                  <a:gd name="T42" fmla="*/ 16 w 496"/>
                  <a:gd name="T43" fmla="*/ 361 h 415"/>
                  <a:gd name="T44" fmla="*/ 0 w 496"/>
                  <a:gd name="T45" fmla="*/ 209 h 415"/>
                  <a:gd name="T46" fmla="*/ 84 w 496"/>
                  <a:gd name="T47" fmla="*/ 194 h 415"/>
                  <a:gd name="T48" fmla="*/ 90 w 496"/>
                  <a:gd name="T49" fmla="*/ 164 h 415"/>
                  <a:gd name="T50" fmla="*/ 94 w 496"/>
                  <a:gd name="T51" fmla="*/ 134 h 415"/>
                  <a:gd name="T52" fmla="*/ 90 w 496"/>
                  <a:gd name="T53" fmla="*/ 116 h 415"/>
                  <a:gd name="T54" fmla="*/ 102 w 496"/>
                  <a:gd name="T55" fmla="*/ 124 h 415"/>
                  <a:gd name="T56" fmla="*/ 103 w 496"/>
                  <a:gd name="T57" fmla="*/ 139 h 415"/>
                  <a:gd name="T58" fmla="*/ 126 w 496"/>
                  <a:gd name="T59" fmla="*/ 130 h 415"/>
                  <a:gd name="T60" fmla="*/ 145 w 496"/>
                  <a:gd name="T61" fmla="*/ 146 h 415"/>
                  <a:gd name="T62" fmla="*/ 182 w 496"/>
                  <a:gd name="T63" fmla="*/ 157 h 415"/>
                  <a:gd name="T64" fmla="*/ 195 w 496"/>
                  <a:gd name="T65" fmla="*/ 161 h 415"/>
                  <a:gd name="T66" fmla="*/ 212 w 496"/>
                  <a:gd name="T67" fmla="*/ 161 h 415"/>
                  <a:gd name="T68" fmla="*/ 221 w 496"/>
                  <a:gd name="T69" fmla="*/ 146 h 415"/>
                  <a:gd name="T70" fmla="*/ 240 w 496"/>
                  <a:gd name="T71" fmla="*/ 148 h 415"/>
                  <a:gd name="T72" fmla="*/ 234 w 496"/>
                  <a:gd name="T73" fmla="*/ 164 h 415"/>
                  <a:gd name="T74" fmla="*/ 251 w 496"/>
                  <a:gd name="T75" fmla="*/ 170 h 415"/>
                  <a:gd name="T76" fmla="*/ 254 w 496"/>
                  <a:gd name="T77" fmla="*/ 173 h 415"/>
                  <a:gd name="T78" fmla="*/ 279 w 496"/>
                  <a:gd name="T79" fmla="*/ 190 h 415"/>
                  <a:gd name="T80" fmla="*/ 294 w 496"/>
                  <a:gd name="T81" fmla="*/ 208 h 415"/>
                  <a:gd name="T82" fmla="*/ 308 w 496"/>
                  <a:gd name="T83" fmla="*/ 223 h 415"/>
                  <a:gd name="T84" fmla="*/ 329 w 496"/>
                  <a:gd name="T85" fmla="*/ 221 h 415"/>
                  <a:gd name="T86" fmla="*/ 336 w 496"/>
                  <a:gd name="T87" fmla="*/ 164 h 415"/>
                  <a:gd name="T88" fmla="*/ 320 w 496"/>
                  <a:gd name="T89" fmla="*/ 169 h 415"/>
                  <a:gd name="T90" fmla="*/ 297 w 496"/>
                  <a:gd name="T91" fmla="*/ 169 h 415"/>
                  <a:gd name="T92" fmla="*/ 279 w 496"/>
                  <a:gd name="T93" fmla="*/ 145 h 415"/>
                  <a:gd name="T94" fmla="*/ 288 w 496"/>
                  <a:gd name="T95" fmla="*/ 110 h 415"/>
                  <a:gd name="T96" fmla="*/ 290 w 496"/>
                  <a:gd name="T97" fmla="*/ 92 h 415"/>
                  <a:gd name="T98" fmla="*/ 290 w 496"/>
                  <a:gd name="T99" fmla="*/ 59 h 415"/>
                  <a:gd name="T100" fmla="*/ 285 w 496"/>
                  <a:gd name="T101" fmla="*/ 41 h 415"/>
                  <a:gd name="T102" fmla="*/ 305 w 496"/>
                  <a:gd name="T103" fmla="*/ 12 h 415"/>
                  <a:gd name="T104" fmla="*/ 342 w 496"/>
                  <a:gd name="T105" fmla="*/ 3 h 415"/>
                  <a:gd name="T106" fmla="*/ 386 w 496"/>
                  <a:gd name="T107" fmla="*/ 9 h 415"/>
                  <a:gd name="T108" fmla="*/ 412 w 496"/>
                  <a:gd name="T109" fmla="*/ 17 h 415"/>
                  <a:gd name="T110" fmla="*/ 427 w 496"/>
                  <a:gd name="T111" fmla="*/ 27 h 415"/>
                  <a:gd name="T112" fmla="*/ 449 w 496"/>
                  <a:gd name="T113" fmla="*/ 3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96" h="415">
                    <a:moveTo>
                      <a:pt x="469" y="46"/>
                    </a:moveTo>
                    <a:lnTo>
                      <a:pt x="472" y="49"/>
                    </a:lnTo>
                    <a:lnTo>
                      <a:pt x="476" y="50"/>
                    </a:lnTo>
                    <a:lnTo>
                      <a:pt x="481" y="52"/>
                    </a:lnTo>
                    <a:lnTo>
                      <a:pt x="484" y="52"/>
                    </a:lnTo>
                    <a:lnTo>
                      <a:pt x="487" y="55"/>
                    </a:lnTo>
                    <a:lnTo>
                      <a:pt x="488" y="56"/>
                    </a:lnTo>
                    <a:lnTo>
                      <a:pt x="488" y="59"/>
                    </a:lnTo>
                    <a:lnTo>
                      <a:pt x="488" y="62"/>
                    </a:lnTo>
                    <a:lnTo>
                      <a:pt x="487" y="67"/>
                    </a:lnTo>
                    <a:lnTo>
                      <a:pt x="487" y="70"/>
                    </a:lnTo>
                    <a:lnTo>
                      <a:pt x="487" y="73"/>
                    </a:lnTo>
                    <a:lnTo>
                      <a:pt x="487" y="76"/>
                    </a:lnTo>
                    <a:lnTo>
                      <a:pt x="490" y="80"/>
                    </a:lnTo>
                    <a:lnTo>
                      <a:pt x="493" y="86"/>
                    </a:lnTo>
                    <a:lnTo>
                      <a:pt x="496" y="92"/>
                    </a:lnTo>
                    <a:lnTo>
                      <a:pt x="496" y="95"/>
                    </a:lnTo>
                    <a:lnTo>
                      <a:pt x="496" y="97"/>
                    </a:lnTo>
                    <a:lnTo>
                      <a:pt x="496" y="100"/>
                    </a:lnTo>
                    <a:lnTo>
                      <a:pt x="494" y="101"/>
                    </a:lnTo>
                    <a:lnTo>
                      <a:pt x="487" y="109"/>
                    </a:lnTo>
                    <a:lnTo>
                      <a:pt x="484" y="118"/>
                    </a:lnTo>
                    <a:lnTo>
                      <a:pt x="487" y="127"/>
                    </a:lnTo>
                    <a:lnTo>
                      <a:pt x="484" y="130"/>
                    </a:lnTo>
                    <a:lnTo>
                      <a:pt x="482" y="133"/>
                    </a:lnTo>
                    <a:lnTo>
                      <a:pt x="481" y="136"/>
                    </a:lnTo>
                    <a:lnTo>
                      <a:pt x="481" y="137"/>
                    </a:lnTo>
                    <a:lnTo>
                      <a:pt x="481" y="140"/>
                    </a:lnTo>
                    <a:lnTo>
                      <a:pt x="482" y="142"/>
                    </a:lnTo>
                    <a:lnTo>
                      <a:pt x="484" y="145"/>
                    </a:lnTo>
                    <a:lnTo>
                      <a:pt x="484" y="146"/>
                    </a:lnTo>
                    <a:lnTo>
                      <a:pt x="484" y="149"/>
                    </a:lnTo>
                    <a:lnTo>
                      <a:pt x="482" y="151"/>
                    </a:lnTo>
                    <a:lnTo>
                      <a:pt x="479" y="152"/>
                    </a:lnTo>
                    <a:lnTo>
                      <a:pt x="476" y="154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79" y="158"/>
                    </a:lnTo>
                    <a:lnTo>
                      <a:pt x="479" y="161"/>
                    </a:lnTo>
                    <a:lnTo>
                      <a:pt x="478" y="166"/>
                    </a:lnTo>
                    <a:lnTo>
                      <a:pt x="479" y="172"/>
                    </a:lnTo>
                    <a:lnTo>
                      <a:pt x="481" y="175"/>
                    </a:lnTo>
                    <a:lnTo>
                      <a:pt x="484" y="179"/>
                    </a:lnTo>
                    <a:lnTo>
                      <a:pt x="479" y="182"/>
                    </a:lnTo>
                    <a:lnTo>
                      <a:pt x="475" y="184"/>
                    </a:lnTo>
                    <a:lnTo>
                      <a:pt x="470" y="187"/>
                    </a:lnTo>
                    <a:lnTo>
                      <a:pt x="467" y="191"/>
                    </a:lnTo>
                    <a:lnTo>
                      <a:pt x="466" y="194"/>
                    </a:lnTo>
                    <a:lnTo>
                      <a:pt x="466" y="199"/>
                    </a:lnTo>
                    <a:lnTo>
                      <a:pt x="466" y="203"/>
                    </a:lnTo>
                    <a:lnTo>
                      <a:pt x="466" y="206"/>
                    </a:lnTo>
                    <a:lnTo>
                      <a:pt x="464" y="209"/>
                    </a:lnTo>
                    <a:lnTo>
                      <a:pt x="461" y="215"/>
                    </a:lnTo>
                    <a:lnTo>
                      <a:pt x="458" y="221"/>
                    </a:lnTo>
                    <a:lnTo>
                      <a:pt x="457" y="227"/>
                    </a:lnTo>
                    <a:lnTo>
                      <a:pt x="455" y="233"/>
                    </a:lnTo>
                    <a:lnTo>
                      <a:pt x="457" y="235"/>
                    </a:lnTo>
                    <a:lnTo>
                      <a:pt x="457" y="236"/>
                    </a:lnTo>
                    <a:lnTo>
                      <a:pt x="457" y="236"/>
                    </a:lnTo>
                    <a:lnTo>
                      <a:pt x="457" y="236"/>
                    </a:lnTo>
                    <a:lnTo>
                      <a:pt x="457" y="238"/>
                    </a:lnTo>
                    <a:lnTo>
                      <a:pt x="457" y="241"/>
                    </a:lnTo>
                    <a:lnTo>
                      <a:pt x="457" y="239"/>
                    </a:lnTo>
                    <a:lnTo>
                      <a:pt x="457" y="239"/>
                    </a:lnTo>
                    <a:lnTo>
                      <a:pt x="458" y="241"/>
                    </a:lnTo>
                    <a:lnTo>
                      <a:pt x="458" y="242"/>
                    </a:lnTo>
                    <a:lnTo>
                      <a:pt x="460" y="244"/>
                    </a:lnTo>
                    <a:lnTo>
                      <a:pt x="461" y="245"/>
                    </a:lnTo>
                    <a:lnTo>
                      <a:pt x="463" y="247"/>
                    </a:lnTo>
                    <a:lnTo>
                      <a:pt x="463" y="248"/>
                    </a:lnTo>
                    <a:lnTo>
                      <a:pt x="463" y="250"/>
                    </a:lnTo>
                    <a:lnTo>
                      <a:pt x="448" y="254"/>
                    </a:lnTo>
                    <a:lnTo>
                      <a:pt x="341" y="288"/>
                    </a:lnTo>
                    <a:lnTo>
                      <a:pt x="348" y="304"/>
                    </a:lnTo>
                    <a:lnTo>
                      <a:pt x="348" y="306"/>
                    </a:lnTo>
                    <a:lnTo>
                      <a:pt x="348" y="307"/>
                    </a:lnTo>
                    <a:lnTo>
                      <a:pt x="348" y="309"/>
                    </a:lnTo>
                    <a:lnTo>
                      <a:pt x="348" y="312"/>
                    </a:lnTo>
                    <a:lnTo>
                      <a:pt x="348" y="315"/>
                    </a:lnTo>
                    <a:lnTo>
                      <a:pt x="348" y="316"/>
                    </a:lnTo>
                    <a:lnTo>
                      <a:pt x="347" y="318"/>
                    </a:lnTo>
                    <a:lnTo>
                      <a:pt x="344" y="319"/>
                    </a:lnTo>
                    <a:lnTo>
                      <a:pt x="332" y="318"/>
                    </a:lnTo>
                    <a:lnTo>
                      <a:pt x="318" y="318"/>
                    </a:lnTo>
                    <a:lnTo>
                      <a:pt x="306" y="321"/>
                    </a:lnTo>
                    <a:lnTo>
                      <a:pt x="296" y="328"/>
                    </a:lnTo>
                    <a:lnTo>
                      <a:pt x="294" y="330"/>
                    </a:lnTo>
                    <a:lnTo>
                      <a:pt x="291" y="331"/>
                    </a:lnTo>
                    <a:lnTo>
                      <a:pt x="290" y="331"/>
                    </a:lnTo>
                    <a:lnTo>
                      <a:pt x="287" y="333"/>
                    </a:lnTo>
                    <a:lnTo>
                      <a:pt x="285" y="334"/>
                    </a:lnTo>
                    <a:lnTo>
                      <a:pt x="285" y="337"/>
                    </a:lnTo>
                    <a:lnTo>
                      <a:pt x="284" y="342"/>
                    </a:lnTo>
                    <a:lnTo>
                      <a:pt x="284" y="346"/>
                    </a:lnTo>
                    <a:lnTo>
                      <a:pt x="282" y="349"/>
                    </a:lnTo>
                    <a:lnTo>
                      <a:pt x="281" y="352"/>
                    </a:lnTo>
                    <a:lnTo>
                      <a:pt x="278" y="355"/>
                    </a:lnTo>
                    <a:lnTo>
                      <a:pt x="272" y="358"/>
                    </a:lnTo>
                    <a:lnTo>
                      <a:pt x="266" y="361"/>
                    </a:lnTo>
                    <a:lnTo>
                      <a:pt x="258" y="363"/>
                    </a:lnTo>
                    <a:lnTo>
                      <a:pt x="254" y="364"/>
                    </a:lnTo>
                    <a:lnTo>
                      <a:pt x="249" y="367"/>
                    </a:lnTo>
                    <a:lnTo>
                      <a:pt x="246" y="370"/>
                    </a:lnTo>
                    <a:lnTo>
                      <a:pt x="242" y="373"/>
                    </a:lnTo>
                    <a:lnTo>
                      <a:pt x="224" y="391"/>
                    </a:lnTo>
                    <a:lnTo>
                      <a:pt x="204" y="409"/>
                    </a:lnTo>
                    <a:lnTo>
                      <a:pt x="200" y="412"/>
                    </a:lnTo>
                    <a:lnTo>
                      <a:pt x="195" y="414"/>
                    </a:lnTo>
                    <a:lnTo>
                      <a:pt x="191" y="415"/>
                    </a:lnTo>
                    <a:lnTo>
                      <a:pt x="186" y="415"/>
                    </a:lnTo>
                    <a:lnTo>
                      <a:pt x="183" y="414"/>
                    </a:lnTo>
                    <a:lnTo>
                      <a:pt x="179" y="412"/>
                    </a:lnTo>
                    <a:lnTo>
                      <a:pt x="176" y="411"/>
                    </a:lnTo>
                    <a:lnTo>
                      <a:pt x="172" y="409"/>
                    </a:lnTo>
                    <a:lnTo>
                      <a:pt x="168" y="411"/>
                    </a:lnTo>
                    <a:lnTo>
                      <a:pt x="166" y="411"/>
                    </a:lnTo>
                    <a:lnTo>
                      <a:pt x="163" y="411"/>
                    </a:lnTo>
                    <a:lnTo>
                      <a:pt x="162" y="412"/>
                    </a:lnTo>
                    <a:lnTo>
                      <a:pt x="160" y="414"/>
                    </a:lnTo>
                    <a:lnTo>
                      <a:pt x="159" y="411"/>
                    </a:lnTo>
                    <a:lnTo>
                      <a:pt x="157" y="409"/>
                    </a:lnTo>
                    <a:lnTo>
                      <a:pt x="156" y="408"/>
                    </a:lnTo>
                    <a:lnTo>
                      <a:pt x="153" y="408"/>
                    </a:lnTo>
                    <a:lnTo>
                      <a:pt x="150" y="406"/>
                    </a:lnTo>
                    <a:lnTo>
                      <a:pt x="145" y="406"/>
                    </a:lnTo>
                    <a:lnTo>
                      <a:pt x="141" y="406"/>
                    </a:lnTo>
                    <a:lnTo>
                      <a:pt x="136" y="406"/>
                    </a:lnTo>
                    <a:lnTo>
                      <a:pt x="133" y="405"/>
                    </a:lnTo>
                    <a:lnTo>
                      <a:pt x="130" y="403"/>
                    </a:lnTo>
                    <a:lnTo>
                      <a:pt x="127" y="400"/>
                    </a:lnTo>
                    <a:lnTo>
                      <a:pt x="124" y="396"/>
                    </a:lnTo>
                    <a:lnTo>
                      <a:pt x="121" y="394"/>
                    </a:lnTo>
                    <a:lnTo>
                      <a:pt x="117" y="391"/>
                    </a:lnTo>
                    <a:lnTo>
                      <a:pt x="105" y="391"/>
                    </a:lnTo>
                    <a:lnTo>
                      <a:pt x="91" y="391"/>
                    </a:lnTo>
                    <a:lnTo>
                      <a:pt x="75" y="391"/>
                    </a:lnTo>
                    <a:lnTo>
                      <a:pt x="60" y="399"/>
                    </a:lnTo>
                    <a:lnTo>
                      <a:pt x="60" y="399"/>
                    </a:lnTo>
                    <a:lnTo>
                      <a:pt x="58" y="397"/>
                    </a:lnTo>
                    <a:lnTo>
                      <a:pt x="55" y="396"/>
                    </a:lnTo>
                    <a:lnTo>
                      <a:pt x="52" y="393"/>
                    </a:lnTo>
                    <a:lnTo>
                      <a:pt x="48" y="391"/>
                    </a:lnTo>
                    <a:lnTo>
                      <a:pt x="45" y="390"/>
                    </a:lnTo>
                    <a:lnTo>
                      <a:pt x="43" y="388"/>
                    </a:lnTo>
                    <a:lnTo>
                      <a:pt x="43" y="388"/>
                    </a:lnTo>
                    <a:lnTo>
                      <a:pt x="40" y="387"/>
                    </a:lnTo>
                    <a:lnTo>
                      <a:pt x="37" y="384"/>
                    </a:lnTo>
                    <a:lnTo>
                      <a:pt x="34" y="381"/>
                    </a:lnTo>
                    <a:lnTo>
                      <a:pt x="33" y="378"/>
                    </a:lnTo>
                    <a:lnTo>
                      <a:pt x="30" y="373"/>
                    </a:lnTo>
                    <a:lnTo>
                      <a:pt x="27" y="370"/>
                    </a:lnTo>
                    <a:lnTo>
                      <a:pt x="24" y="367"/>
                    </a:lnTo>
                    <a:lnTo>
                      <a:pt x="21" y="364"/>
                    </a:lnTo>
                    <a:lnTo>
                      <a:pt x="16" y="361"/>
                    </a:lnTo>
                    <a:lnTo>
                      <a:pt x="12" y="360"/>
                    </a:lnTo>
                    <a:lnTo>
                      <a:pt x="9" y="357"/>
                    </a:lnTo>
                    <a:lnTo>
                      <a:pt x="6" y="354"/>
                    </a:lnTo>
                    <a:lnTo>
                      <a:pt x="3" y="349"/>
                    </a:lnTo>
                    <a:lnTo>
                      <a:pt x="1" y="345"/>
                    </a:lnTo>
                    <a:lnTo>
                      <a:pt x="0" y="339"/>
                    </a:lnTo>
                    <a:lnTo>
                      <a:pt x="0" y="209"/>
                    </a:lnTo>
                    <a:lnTo>
                      <a:pt x="84" y="209"/>
                    </a:lnTo>
                    <a:lnTo>
                      <a:pt x="87" y="208"/>
                    </a:lnTo>
                    <a:lnTo>
                      <a:pt x="90" y="206"/>
                    </a:lnTo>
                    <a:lnTo>
                      <a:pt x="87" y="203"/>
                    </a:lnTo>
                    <a:lnTo>
                      <a:pt x="85" y="200"/>
                    </a:lnTo>
                    <a:lnTo>
                      <a:pt x="84" y="197"/>
                    </a:lnTo>
                    <a:lnTo>
                      <a:pt x="84" y="194"/>
                    </a:lnTo>
                    <a:lnTo>
                      <a:pt x="85" y="190"/>
                    </a:lnTo>
                    <a:lnTo>
                      <a:pt x="87" y="185"/>
                    </a:lnTo>
                    <a:lnTo>
                      <a:pt x="88" y="181"/>
                    </a:lnTo>
                    <a:lnTo>
                      <a:pt x="90" y="178"/>
                    </a:lnTo>
                    <a:lnTo>
                      <a:pt x="91" y="173"/>
                    </a:lnTo>
                    <a:lnTo>
                      <a:pt x="91" y="169"/>
                    </a:lnTo>
                    <a:lnTo>
                      <a:pt x="90" y="164"/>
                    </a:lnTo>
                    <a:lnTo>
                      <a:pt x="88" y="160"/>
                    </a:lnTo>
                    <a:lnTo>
                      <a:pt x="88" y="155"/>
                    </a:lnTo>
                    <a:lnTo>
                      <a:pt x="88" y="151"/>
                    </a:lnTo>
                    <a:lnTo>
                      <a:pt x="90" y="146"/>
                    </a:lnTo>
                    <a:lnTo>
                      <a:pt x="93" y="142"/>
                    </a:lnTo>
                    <a:lnTo>
                      <a:pt x="94" y="139"/>
                    </a:lnTo>
                    <a:lnTo>
                      <a:pt x="94" y="134"/>
                    </a:lnTo>
                    <a:lnTo>
                      <a:pt x="93" y="131"/>
                    </a:lnTo>
                    <a:lnTo>
                      <a:pt x="91" y="127"/>
                    </a:lnTo>
                    <a:lnTo>
                      <a:pt x="90" y="124"/>
                    </a:lnTo>
                    <a:lnTo>
                      <a:pt x="87" y="122"/>
                    </a:lnTo>
                    <a:lnTo>
                      <a:pt x="87" y="118"/>
                    </a:lnTo>
                    <a:lnTo>
                      <a:pt x="88" y="118"/>
                    </a:lnTo>
                    <a:lnTo>
                      <a:pt x="90" y="116"/>
                    </a:lnTo>
                    <a:lnTo>
                      <a:pt x="91" y="115"/>
                    </a:lnTo>
                    <a:lnTo>
                      <a:pt x="93" y="115"/>
                    </a:lnTo>
                    <a:lnTo>
                      <a:pt x="94" y="115"/>
                    </a:lnTo>
                    <a:lnTo>
                      <a:pt x="96" y="118"/>
                    </a:lnTo>
                    <a:lnTo>
                      <a:pt x="97" y="119"/>
                    </a:lnTo>
                    <a:lnTo>
                      <a:pt x="99" y="122"/>
                    </a:lnTo>
                    <a:lnTo>
                      <a:pt x="102" y="124"/>
                    </a:lnTo>
                    <a:lnTo>
                      <a:pt x="103" y="125"/>
                    </a:lnTo>
                    <a:lnTo>
                      <a:pt x="105" y="128"/>
                    </a:lnTo>
                    <a:lnTo>
                      <a:pt x="106" y="130"/>
                    </a:lnTo>
                    <a:lnTo>
                      <a:pt x="105" y="133"/>
                    </a:lnTo>
                    <a:lnTo>
                      <a:pt x="103" y="134"/>
                    </a:lnTo>
                    <a:lnTo>
                      <a:pt x="100" y="137"/>
                    </a:lnTo>
                    <a:lnTo>
                      <a:pt x="103" y="139"/>
                    </a:lnTo>
                    <a:lnTo>
                      <a:pt x="105" y="140"/>
                    </a:lnTo>
                    <a:lnTo>
                      <a:pt x="108" y="140"/>
                    </a:lnTo>
                    <a:lnTo>
                      <a:pt x="112" y="139"/>
                    </a:lnTo>
                    <a:lnTo>
                      <a:pt x="114" y="137"/>
                    </a:lnTo>
                    <a:lnTo>
                      <a:pt x="118" y="134"/>
                    </a:lnTo>
                    <a:lnTo>
                      <a:pt x="123" y="131"/>
                    </a:lnTo>
                    <a:lnTo>
                      <a:pt x="126" y="130"/>
                    </a:lnTo>
                    <a:lnTo>
                      <a:pt x="130" y="128"/>
                    </a:lnTo>
                    <a:lnTo>
                      <a:pt x="135" y="128"/>
                    </a:lnTo>
                    <a:lnTo>
                      <a:pt x="139" y="128"/>
                    </a:lnTo>
                    <a:lnTo>
                      <a:pt x="141" y="130"/>
                    </a:lnTo>
                    <a:lnTo>
                      <a:pt x="141" y="131"/>
                    </a:lnTo>
                    <a:lnTo>
                      <a:pt x="144" y="139"/>
                    </a:lnTo>
                    <a:lnTo>
                      <a:pt x="145" y="146"/>
                    </a:lnTo>
                    <a:lnTo>
                      <a:pt x="147" y="149"/>
                    </a:lnTo>
                    <a:lnTo>
                      <a:pt x="150" y="151"/>
                    </a:lnTo>
                    <a:lnTo>
                      <a:pt x="153" y="152"/>
                    </a:lnTo>
                    <a:lnTo>
                      <a:pt x="162" y="154"/>
                    </a:lnTo>
                    <a:lnTo>
                      <a:pt x="171" y="155"/>
                    </a:lnTo>
                    <a:lnTo>
                      <a:pt x="180" y="155"/>
                    </a:lnTo>
                    <a:lnTo>
                      <a:pt x="182" y="157"/>
                    </a:lnTo>
                    <a:lnTo>
                      <a:pt x="182" y="157"/>
                    </a:lnTo>
                    <a:lnTo>
                      <a:pt x="183" y="158"/>
                    </a:lnTo>
                    <a:lnTo>
                      <a:pt x="185" y="158"/>
                    </a:lnTo>
                    <a:lnTo>
                      <a:pt x="188" y="158"/>
                    </a:lnTo>
                    <a:lnTo>
                      <a:pt x="189" y="158"/>
                    </a:lnTo>
                    <a:lnTo>
                      <a:pt x="192" y="160"/>
                    </a:lnTo>
                    <a:lnTo>
                      <a:pt x="195" y="161"/>
                    </a:lnTo>
                    <a:lnTo>
                      <a:pt x="198" y="163"/>
                    </a:lnTo>
                    <a:lnTo>
                      <a:pt x="201" y="166"/>
                    </a:lnTo>
                    <a:lnTo>
                      <a:pt x="204" y="166"/>
                    </a:lnTo>
                    <a:lnTo>
                      <a:pt x="207" y="166"/>
                    </a:lnTo>
                    <a:lnTo>
                      <a:pt x="209" y="164"/>
                    </a:lnTo>
                    <a:lnTo>
                      <a:pt x="210" y="163"/>
                    </a:lnTo>
                    <a:lnTo>
                      <a:pt x="212" y="161"/>
                    </a:lnTo>
                    <a:lnTo>
                      <a:pt x="212" y="160"/>
                    </a:lnTo>
                    <a:lnTo>
                      <a:pt x="213" y="158"/>
                    </a:lnTo>
                    <a:lnTo>
                      <a:pt x="216" y="157"/>
                    </a:lnTo>
                    <a:lnTo>
                      <a:pt x="218" y="155"/>
                    </a:lnTo>
                    <a:lnTo>
                      <a:pt x="218" y="152"/>
                    </a:lnTo>
                    <a:lnTo>
                      <a:pt x="219" y="149"/>
                    </a:lnTo>
                    <a:lnTo>
                      <a:pt x="221" y="146"/>
                    </a:lnTo>
                    <a:lnTo>
                      <a:pt x="224" y="145"/>
                    </a:lnTo>
                    <a:lnTo>
                      <a:pt x="228" y="145"/>
                    </a:lnTo>
                    <a:lnTo>
                      <a:pt x="231" y="146"/>
                    </a:lnTo>
                    <a:lnTo>
                      <a:pt x="234" y="148"/>
                    </a:lnTo>
                    <a:lnTo>
                      <a:pt x="236" y="149"/>
                    </a:lnTo>
                    <a:lnTo>
                      <a:pt x="239" y="149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2" y="151"/>
                    </a:lnTo>
                    <a:lnTo>
                      <a:pt x="239" y="154"/>
                    </a:lnTo>
                    <a:lnTo>
                      <a:pt x="237" y="155"/>
                    </a:lnTo>
                    <a:lnTo>
                      <a:pt x="234" y="155"/>
                    </a:lnTo>
                    <a:lnTo>
                      <a:pt x="234" y="160"/>
                    </a:lnTo>
                    <a:lnTo>
                      <a:pt x="234" y="164"/>
                    </a:lnTo>
                    <a:lnTo>
                      <a:pt x="236" y="169"/>
                    </a:lnTo>
                    <a:lnTo>
                      <a:pt x="237" y="172"/>
                    </a:lnTo>
                    <a:lnTo>
                      <a:pt x="240" y="173"/>
                    </a:lnTo>
                    <a:lnTo>
                      <a:pt x="242" y="173"/>
                    </a:lnTo>
                    <a:lnTo>
                      <a:pt x="245" y="172"/>
                    </a:lnTo>
                    <a:lnTo>
                      <a:pt x="248" y="170"/>
                    </a:lnTo>
                    <a:lnTo>
                      <a:pt x="251" y="170"/>
                    </a:lnTo>
                    <a:lnTo>
                      <a:pt x="252" y="172"/>
                    </a:lnTo>
                    <a:lnTo>
                      <a:pt x="252" y="170"/>
                    </a:lnTo>
                    <a:lnTo>
                      <a:pt x="254" y="170"/>
                    </a:lnTo>
                    <a:lnTo>
                      <a:pt x="254" y="169"/>
                    </a:lnTo>
                    <a:lnTo>
                      <a:pt x="254" y="169"/>
                    </a:lnTo>
                    <a:lnTo>
                      <a:pt x="254" y="170"/>
                    </a:lnTo>
                    <a:lnTo>
                      <a:pt x="254" y="173"/>
                    </a:lnTo>
                    <a:lnTo>
                      <a:pt x="255" y="175"/>
                    </a:lnTo>
                    <a:lnTo>
                      <a:pt x="257" y="176"/>
                    </a:lnTo>
                    <a:lnTo>
                      <a:pt x="263" y="179"/>
                    </a:lnTo>
                    <a:lnTo>
                      <a:pt x="267" y="181"/>
                    </a:lnTo>
                    <a:lnTo>
                      <a:pt x="273" y="184"/>
                    </a:lnTo>
                    <a:lnTo>
                      <a:pt x="276" y="187"/>
                    </a:lnTo>
                    <a:lnTo>
                      <a:pt x="279" y="190"/>
                    </a:lnTo>
                    <a:lnTo>
                      <a:pt x="281" y="194"/>
                    </a:lnTo>
                    <a:lnTo>
                      <a:pt x="284" y="197"/>
                    </a:lnTo>
                    <a:lnTo>
                      <a:pt x="285" y="199"/>
                    </a:lnTo>
                    <a:lnTo>
                      <a:pt x="288" y="200"/>
                    </a:lnTo>
                    <a:lnTo>
                      <a:pt x="290" y="200"/>
                    </a:lnTo>
                    <a:lnTo>
                      <a:pt x="291" y="202"/>
                    </a:lnTo>
                    <a:lnTo>
                      <a:pt x="294" y="208"/>
                    </a:lnTo>
                    <a:lnTo>
                      <a:pt x="296" y="215"/>
                    </a:lnTo>
                    <a:lnTo>
                      <a:pt x="299" y="221"/>
                    </a:lnTo>
                    <a:lnTo>
                      <a:pt x="300" y="223"/>
                    </a:lnTo>
                    <a:lnTo>
                      <a:pt x="302" y="224"/>
                    </a:lnTo>
                    <a:lnTo>
                      <a:pt x="303" y="224"/>
                    </a:lnTo>
                    <a:lnTo>
                      <a:pt x="306" y="224"/>
                    </a:lnTo>
                    <a:lnTo>
                      <a:pt x="308" y="223"/>
                    </a:lnTo>
                    <a:lnTo>
                      <a:pt x="308" y="221"/>
                    </a:lnTo>
                    <a:lnTo>
                      <a:pt x="309" y="220"/>
                    </a:lnTo>
                    <a:lnTo>
                      <a:pt x="309" y="220"/>
                    </a:lnTo>
                    <a:lnTo>
                      <a:pt x="314" y="217"/>
                    </a:lnTo>
                    <a:lnTo>
                      <a:pt x="318" y="212"/>
                    </a:lnTo>
                    <a:lnTo>
                      <a:pt x="324" y="217"/>
                    </a:lnTo>
                    <a:lnTo>
                      <a:pt x="329" y="221"/>
                    </a:lnTo>
                    <a:lnTo>
                      <a:pt x="335" y="226"/>
                    </a:lnTo>
                    <a:lnTo>
                      <a:pt x="335" y="223"/>
                    </a:lnTo>
                    <a:lnTo>
                      <a:pt x="336" y="214"/>
                    </a:lnTo>
                    <a:lnTo>
                      <a:pt x="338" y="200"/>
                    </a:lnTo>
                    <a:lnTo>
                      <a:pt x="338" y="187"/>
                    </a:lnTo>
                    <a:lnTo>
                      <a:pt x="338" y="175"/>
                    </a:lnTo>
                    <a:lnTo>
                      <a:pt x="336" y="164"/>
                    </a:lnTo>
                    <a:lnTo>
                      <a:pt x="333" y="167"/>
                    </a:lnTo>
                    <a:lnTo>
                      <a:pt x="332" y="167"/>
                    </a:lnTo>
                    <a:lnTo>
                      <a:pt x="330" y="167"/>
                    </a:lnTo>
                    <a:lnTo>
                      <a:pt x="327" y="167"/>
                    </a:lnTo>
                    <a:lnTo>
                      <a:pt x="324" y="167"/>
                    </a:lnTo>
                    <a:lnTo>
                      <a:pt x="321" y="167"/>
                    </a:lnTo>
                    <a:lnTo>
                      <a:pt x="320" y="169"/>
                    </a:lnTo>
                    <a:lnTo>
                      <a:pt x="318" y="172"/>
                    </a:lnTo>
                    <a:lnTo>
                      <a:pt x="317" y="175"/>
                    </a:lnTo>
                    <a:lnTo>
                      <a:pt x="312" y="181"/>
                    </a:lnTo>
                    <a:lnTo>
                      <a:pt x="308" y="176"/>
                    </a:lnTo>
                    <a:lnTo>
                      <a:pt x="302" y="176"/>
                    </a:lnTo>
                    <a:lnTo>
                      <a:pt x="302" y="175"/>
                    </a:lnTo>
                    <a:lnTo>
                      <a:pt x="297" y="169"/>
                    </a:lnTo>
                    <a:lnTo>
                      <a:pt x="290" y="161"/>
                    </a:lnTo>
                    <a:lnTo>
                      <a:pt x="278" y="152"/>
                    </a:lnTo>
                    <a:lnTo>
                      <a:pt x="276" y="151"/>
                    </a:lnTo>
                    <a:lnTo>
                      <a:pt x="276" y="148"/>
                    </a:lnTo>
                    <a:lnTo>
                      <a:pt x="276" y="146"/>
                    </a:lnTo>
                    <a:lnTo>
                      <a:pt x="278" y="146"/>
                    </a:lnTo>
                    <a:lnTo>
                      <a:pt x="279" y="145"/>
                    </a:lnTo>
                    <a:lnTo>
                      <a:pt x="281" y="136"/>
                    </a:lnTo>
                    <a:lnTo>
                      <a:pt x="282" y="125"/>
                    </a:lnTo>
                    <a:lnTo>
                      <a:pt x="284" y="124"/>
                    </a:lnTo>
                    <a:lnTo>
                      <a:pt x="284" y="121"/>
                    </a:lnTo>
                    <a:lnTo>
                      <a:pt x="285" y="118"/>
                    </a:lnTo>
                    <a:lnTo>
                      <a:pt x="287" y="113"/>
                    </a:lnTo>
                    <a:lnTo>
                      <a:pt x="288" y="110"/>
                    </a:lnTo>
                    <a:lnTo>
                      <a:pt x="290" y="107"/>
                    </a:lnTo>
                    <a:lnTo>
                      <a:pt x="290" y="103"/>
                    </a:lnTo>
                    <a:lnTo>
                      <a:pt x="290" y="100"/>
                    </a:lnTo>
                    <a:lnTo>
                      <a:pt x="290" y="98"/>
                    </a:lnTo>
                    <a:lnTo>
                      <a:pt x="290" y="95"/>
                    </a:lnTo>
                    <a:lnTo>
                      <a:pt x="290" y="94"/>
                    </a:lnTo>
                    <a:lnTo>
                      <a:pt x="290" y="92"/>
                    </a:lnTo>
                    <a:lnTo>
                      <a:pt x="288" y="92"/>
                    </a:lnTo>
                    <a:lnTo>
                      <a:pt x="288" y="86"/>
                    </a:lnTo>
                    <a:lnTo>
                      <a:pt x="288" y="80"/>
                    </a:lnTo>
                    <a:lnTo>
                      <a:pt x="290" y="74"/>
                    </a:lnTo>
                    <a:lnTo>
                      <a:pt x="290" y="70"/>
                    </a:lnTo>
                    <a:lnTo>
                      <a:pt x="290" y="65"/>
                    </a:lnTo>
                    <a:lnTo>
                      <a:pt x="290" y="59"/>
                    </a:lnTo>
                    <a:lnTo>
                      <a:pt x="288" y="55"/>
                    </a:lnTo>
                    <a:lnTo>
                      <a:pt x="287" y="52"/>
                    </a:lnTo>
                    <a:lnTo>
                      <a:pt x="284" y="49"/>
                    </a:lnTo>
                    <a:lnTo>
                      <a:pt x="282" y="46"/>
                    </a:lnTo>
                    <a:lnTo>
                      <a:pt x="282" y="44"/>
                    </a:lnTo>
                    <a:lnTo>
                      <a:pt x="282" y="43"/>
                    </a:lnTo>
                    <a:lnTo>
                      <a:pt x="285" y="41"/>
                    </a:lnTo>
                    <a:lnTo>
                      <a:pt x="287" y="41"/>
                    </a:lnTo>
                    <a:lnTo>
                      <a:pt x="290" y="41"/>
                    </a:lnTo>
                    <a:lnTo>
                      <a:pt x="291" y="40"/>
                    </a:lnTo>
                    <a:lnTo>
                      <a:pt x="297" y="32"/>
                    </a:lnTo>
                    <a:lnTo>
                      <a:pt x="302" y="23"/>
                    </a:lnTo>
                    <a:lnTo>
                      <a:pt x="305" y="14"/>
                    </a:lnTo>
                    <a:lnTo>
                      <a:pt x="305" y="12"/>
                    </a:lnTo>
                    <a:lnTo>
                      <a:pt x="306" y="11"/>
                    </a:lnTo>
                    <a:lnTo>
                      <a:pt x="309" y="9"/>
                    </a:lnTo>
                    <a:lnTo>
                      <a:pt x="317" y="8"/>
                    </a:lnTo>
                    <a:lnTo>
                      <a:pt x="324" y="5"/>
                    </a:lnTo>
                    <a:lnTo>
                      <a:pt x="330" y="5"/>
                    </a:lnTo>
                    <a:lnTo>
                      <a:pt x="336" y="3"/>
                    </a:lnTo>
                    <a:lnTo>
                      <a:pt x="342" y="3"/>
                    </a:lnTo>
                    <a:lnTo>
                      <a:pt x="342" y="3"/>
                    </a:lnTo>
                    <a:lnTo>
                      <a:pt x="342" y="2"/>
                    </a:lnTo>
                    <a:lnTo>
                      <a:pt x="363" y="2"/>
                    </a:lnTo>
                    <a:lnTo>
                      <a:pt x="383" y="0"/>
                    </a:lnTo>
                    <a:lnTo>
                      <a:pt x="383" y="3"/>
                    </a:lnTo>
                    <a:lnTo>
                      <a:pt x="384" y="6"/>
                    </a:lnTo>
                    <a:lnTo>
                      <a:pt x="386" y="9"/>
                    </a:lnTo>
                    <a:lnTo>
                      <a:pt x="389" y="14"/>
                    </a:lnTo>
                    <a:lnTo>
                      <a:pt x="392" y="17"/>
                    </a:lnTo>
                    <a:lnTo>
                      <a:pt x="396" y="18"/>
                    </a:lnTo>
                    <a:lnTo>
                      <a:pt x="401" y="18"/>
                    </a:lnTo>
                    <a:lnTo>
                      <a:pt x="406" y="18"/>
                    </a:lnTo>
                    <a:lnTo>
                      <a:pt x="409" y="17"/>
                    </a:lnTo>
                    <a:lnTo>
                      <a:pt x="412" y="17"/>
                    </a:lnTo>
                    <a:lnTo>
                      <a:pt x="413" y="18"/>
                    </a:lnTo>
                    <a:lnTo>
                      <a:pt x="413" y="20"/>
                    </a:lnTo>
                    <a:lnTo>
                      <a:pt x="413" y="21"/>
                    </a:lnTo>
                    <a:lnTo>
                      <a:pt x="416" y="23"/>
                    </a:lnTo>
                    <a:lnTo>
                      <a:pt x="419" y="24"/>
                    </a:lnTo>
                    <a:lnTo>
                      <a:pt x="422" y="26"/>
                    </a:lnTo>
                    <a:lnTo>
                      <a:pt x="427" y="27"/>
                    </a:lnTo>
                    <a:lnTo>
                      <a:pt x="430" y="29"/>
                    </a:lnTo>
                    <a:lnTo>
                      <a:pt x="431" y="30"/>
                    </a:lnTo>
                    <a:lnTo>
                      <a:pt x="436" y="32"/>
                    </a:lnTo>
                    <a:lnTo>
                      <a:pt x="439" y="33"/>
                    </a:lnTo>
                    <a:lnTo>
                      <a:pt x="443" y="32"/>
                    </a:lnTo>
                    <a:lnTo>
                      <a:pt x="446" y="33"/>
                    </a:lnTo>
                    <a:lnTo>
                      <a:pt x="449" y="36"/>
                    </a:lnTo>
                    <a:lnTo>
                      <a:pt x="452" y="40"/>
                    </a:lnTo>
                    <a:lnTo>
                      <a:pt x="454" y="41"/>
                    </a:lnTo>
                    <a:lnTo>
                      <a:pt x="457" y="43"/>
                    </a:lnTo>
                    <a:lnTo>
                      <a:pt x="458" y="43"/>
                    </a:lnTo>
                    <a:lnTo>
                      <a:pt x="460" y="43"/>
                    </a:lnTo>
                    <a:lnTo>
                      <a:pt x="469" y="46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3" name="Freeform 106"/>
              <p:cNvSpPr>
                <a:spLocks/>
              </p:cNvSpPr>
              <p:nvPr/>
            </p:nvSpPr>
            <p:spPr bwMode="gray">
              <a:xfrm>
                <a:off x="4577" y="3100"/>
                <a:ext cx="111" cy="302"/>
              </a:xfrm>
              <a:custGeom>
                <a:avLst/>
                <a:gdLst>
                  <a:gd name="T0" fmla="*/ 79 w 120"/>
                  <a:gd name="T1" fmla="*/ 96 h 327"/>
                  <a:gd name="T2" fmla="*/ 76 w 120"/>
                  <a:gd name="T3" fmla="*/ 102 h 327"/>
                  <a:gd name="T4" fmla="*/ 72 w 120"/>
                  <a:gd name="T5" fmla="*/ 123 h 327"/>
                  <a:gd name="T6" fmla="*/ 76 w 120"/>
                  <a:gd name="T7" fmla="*/ 132 h 327"/>
                  <a:gd name="T8" fmla="*/ 93 w 120"/>
                  <a:gd name="T9" fmla="*/ 192 h 327"/>
                  <a:gd name="T10" fmla="*/ 115 w 120"/>
                  <a:gd name="T11" fmla="*/ 215 h 327"/>
                  <a:gd name="T12" fmla="*/ 115 w 120"/>
                  <a:gd name="T13" fmla="*/ 227 h 327"/>
                  <a:gd name="T14" fmla="*/ 117 w 120"/>
                  <a:gd name="T15" fmla="*/ 240 h 327"/>
                  <a:gd name="T16" fmla="*/ 114 w 120"/>
                  <a:gd name="T17" fmla="*/ 249 h 327"/>
                  <a:gd name="T18" fmla="*/ 120 w 120"/>
                  <a:gd name="T19" fmla="*/ 258 h 327"/>
                  <a:gd name="T20" fmla="*/ 115 w 120"/>
                  <a:gd name="T21" fmla="*/ 278 h 327"/>
                  <a:gd name="T22" fmla="*/ 105 w 120"/>
                  <a:gd name="T23" fmla="*/ 278 h 327"/>
                  <a:gd name="T24" fmla="*/ 96 w 120"/>
                  <a:gd name="T25" fmla="*/ 279 h 327"/>
                  <a:gd name="T26" fmla="*/ 88 w 120"/>
                  <a:gd name="T27" fmla="*/ 291 h 327"/>
                  <a:gd name="T28" fmla="*/ 87 w 120"/>
                  <a:gd name="T29" fmla="*/ 299 h 327"/>
                  <a:gd name="T30" fmla="*/ 87 w 120"/>
                  <a:gd name="T31" fmla="*/ 314 h 327"/>
                  <a:gd name="T32" fmla="*/ 85 w 120"/>
                  <a:gd name="T33" fmla="*/ 327 h 327"/>
                  <a:gd name="T34" fmla="*/ 79 w 120"/>
                  <a:gd name="T35" fmla="*/ 324 h 327"/>
                  <a:gd name="T36" fmla="*/ 84 w 120"/>
                  <a:gd name="T37" fmla="*/ 317 h 327"/>
                  <a:gd name="T38" fmla="*/ 76 w 120"/>
                  <a:gd name="T39" fmla="*/ 300 h 327"/>
                  <a:gd name="T40" fmla="*/ 67 w 120"/>
                  <a:gd name="T41" fmla="*/ 290 h 327"/>
                  <a:gd name="T42" fmla="*/ 66 w 120"/>
                  <a:gd name="T43" fmla="*/ 281 h 327"/>
                  <a:gd name="T44" fmla="*/ 60 w 120"/>
                  <a:gd name="T45" fmla="*/ 270 h 327"/>
                  <a:gd name="T46" fmla="*/ 67 w 120"/>
                  <a:gd name="T47" fmla="*/ 266 h 327"/>
                  <a:gd name="T48" fmla="*/ 78 w 120"/>
                  <a:gd name="T49" fmla="*/ 240 h 327"/>
                  <a:gd name="T50" fmla="*/ 81 w 120"/>
                  <a:gd name="T51" fmla="*/ 228 h 327"/>
                  <a:gd name="T52" fmla="*/ 69 w 120"/>
                  <a:gd name="T53" fmla="*/ 222 h 327"/>
                  <a:gd name="T54" fmla="*/ 52 w 120"/>
                  <a:gd name="T55" fmla="*/ 228 h 327"/>
                  <a:gd name="T56" fmla="*/ 36 w 120"/>
                  <a:gd name="T57" fmla="*/ 224 h 327"/>
                  <a:gd name="T58" fmla="*/ 18 w 120"/>
                  <a:gd name="T59" fmla="*/ 202 h 327"/>
                  <a:gd name="T60" fmla="*/ 16 w 120"/>
                  <a:gd name="T61" fmla="*/ 198 h 327"/>
                  <a:gd name="T62" fmla="*/ 1 w 120"/>
                  <a:gd name="T63" fmla="*/ 189 h 327"/>
                  <a:gd name="T64" fmla="*/ 3 w 120"/>
                  <a:gd name="T65" fmla="*/ 168 h 327"/>
                  <a:gd name="T66" fmla="*/ 9 w 120"/>
                  <a:gd name="T67" fmla="*/ 150 h 327"/>
                  <a:gd name="T68" fmla="*/ 13 w 120"/>
                  <a:gd name="T69" fmla="*/ 138 h 327"/>
                  <a:gd name="T70" fmla="*/ 24 w 120"/>
                  <a:gd name="T71" fmla="*/ 129 h 327"/>
                  <a:gd name="T72" fmla="*/ 25 w 120"/>
                  <a:gd name="T73" fmla="*/ 99 h 327"/>
                  <a:gd name="T74" fmla="*/ 24 w 120"/>
                  <a:gd name="T75" fmla="*/ 87 h 327"/>
                  <a:gd name="T76" fmla="*/ 28 w 120"/>
                  <a:gd name="T77" fmla="*/ 79 h 327"/>
                  <a:gd name="T78" fmla="*/ 28 w 120"/>
                  <a:gd name="T79" fmla="*/ 69 h 327"/>
                  <a:gd name="T80" fmla="*/ 31 w 120"/>
                  <a:gd name="T81" fmla="*/ 55 h 327"/>
                  <a:gd name="T82" fmla="*/ 37 w 120"/>
                  <a:gd name="T83" fmla="*/ 37 h 327"/>
                  <a:gd name="T84" fmla="*/ 30 w 120"/>
                  <a:gd name="T85" fmla="*/ 15 h 327"/>
                  <a:gd name="T86" fmla="*/ 33 w 120"/>
                  <a:gd name="T87" fmla="*/ 6 h 327"/>
                  <a:gd name="T88" fmla="*/ 40 w 120"/>
                  <a:gd name="T89" fmla="*/ 9 h 327"/>
                  <a:gd name="T90" fmla="*/ 51 w 120"/>
                  <a:gd name="T91" fmla="*/ 9 h 327"/>
                  <a:gd name="T92" fmla="*/ 60 w 120"/>
                  <a:gd name="T93" fmla="*/ 9 h 327"/>
                  <a:gd name="T94" fmla="*/ 66 w 120"/>
                  <a:gd name="T95" fmla="*/ 6 h 327"/>
                  <a:gd name="T96" fmla="*/ 72 w 120"/>
                  <a:gd name="T97" fmla="*/ 4 h 327"/>
                  <a:gd name="T98" fmla="*/ 84 w 120"/>
                  <a:gd name="T99" fmla="*/ 39 h 327"/>
                  <a:gd name="T100" fmla="*/ 84 w 120"/>
                  <a:gd name="T101" fmla="*/ 76 h 327"/>
                  <a:gd name="T102" fmla="*/ 90 w 120"/>
                  <a:gd name="T103" fmla="*/ 82 h 327"/>
                  <a:gd name="T104" fmla="*/ 94 w 120"/>
                  <a:gd name="T105" fmla="*/ 87 h 327"/>
                  <a:gd name="T106" fmla="*/ 90 w 120"/>
                  <a:gd name="T107" fmla="*/ 9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" h="327">
                    <a:moveTo>
                      <a:pt x="84" y="93"/>
                    </a:moveTo>
                    <a:lnTo>
                      <a:pt x="82" y="93"/>
                    </a:lnTo>
                    <a:lnTo>
                      <a:pt x="81" y="94"/>
                    </a:lnTo>
                    <a:lnTo>
                      <a:pt x="79" y="96"/>
                    </a:lnTo>
                    <a:lnTo>
                      <a:pt x="79" y="99"/>
                    </a:lnTo>
                    <a:lnTo>
                      <a:pt x="78" y="100"/>
                    </a:lnTo>
                    <a:lnTo>
                      <a:pt x="78" y="102"/>
                    </a:lnTo>
                    <a:lnTo>
                      <a:pt x="76" y="102"/>
                    </a:lnTo>
                    <a:lnTo>
                      <a:pt x="73" y="102"/>
                    </a:lnTo>
                    <a:lnTo>
                      <a:pt x="73" y="109"/>
                    </a:lnTo>
                    <a:lnTo>
                      <a:pt x="72" y="117"/>
                    </a:lnTo>
                    <a:lnTo>
                      <a:pt x="72" y="123"/>
                    </a:lnTo>
                    <a:lnTo>
                      <a:pt x="73" y="126"/>
                    </a:lnTo>
                    <a:lnTo>
                      <a:pt x="75" y="127"/>
                    </a:lnTo>
                    <a:lnTo>
                      <a:pt x="76" y="130"/>
                    </a:lnTo>
                    <a:lnTo>
                      <a:pt x="76" y="132"/>
                    </a:lnTo>
                    <a:lnTo>
                      <a:pt x="76" y="153"/>
                    </a:lnTo>
                    <a:lnTo>
                      <a:pt x="79" y="172"/>
                    </a:lnTo>
                    <a:lnTo>
                      <a:pt x="84" y="183"/>
                    </a:lnTo>
                    <a:lnTo>
                      <a:pt x="93" y="192"/>
                    </a:lnTo>
                    <a:lnTo>
                      <a:pt x="102" y="199"/>
                    </a:lnTo>
                    <a:lnTo>
                      <a:pt x="111" y="209"/>
                    </a:lnTo>
                    <a:lnTo>
                      <a:pt x="112" y="212"/>
                    </a:lnTo>
                    <a:lnTo>
                      <a:pt x="115" y="215"/>
                    </a:lnTo>
                    <a:lnTo>
                      <a:pt x="117" y="218"/>
                    </a:lnTo>
                    <a:lnTo>
                      <a:pt x="118" y="221"/>
                    </a:lnTo>
                    <a:lnTo>
                      <a:pt x="117" y="222"/>
                    </a:lnTo>
                    <a:lnTo>
                      <a:pt x="115" y="227"/>
                    </a:lnTo>
                    <a:lnTo>
                      <a:pt x="114" y="230"/>
                    </a:lnTo>
                    <a:lnTo>
                      <a:pt x="114" y="233"/>
                    </a:lnTo>
                    <a:lnTo>
                      <a:pt x="115" y="237"/>
                    </a:lnTo>
                    <a:lnTo>
                      <a:pt x="117" y="240"/>
                    </a:lnTo>
                    <a:lnTo>
                      <a:pt x="115" y="243"/>
                    </a:lnTo>
                    <a:lnTo>
                      <a:pt x="114" y="246"/>
                    </a:lnTo>
                    <a:lnTo>
                      <a:pt x="114" y="248"/>
                    </a:lnTo>
                    <a:lnTo>
                      <a:pt x="114" y="249"/>
                    </a:lnTo>
                    <a:lnTo>
                      <a:pt x="115" y="251"/>
                    </a:lnTo>
                    <a:lnTo>
                      <a:pt x="117" y="252"/>
                    </a:lnTo>
                    <a:lnTo>
                      <a:pt x="118" y="254"/>
                    </a:lnTo>
                    <a:lnTo>
                      <a:pt x="120" y="258"/>
                    </a:lnTo>
                    <a:lnTo>
                      <a:pt x="120" y="264"/>
                    </a:lnTo>
                    <a:lnTo>
                      <a:pt x="118" y="269"/>
                    </a:lnTo>
                    <a:lnTo>
                      <a:pt x="117" y="273"/>
                    </a:lnTo>
                    <a:lnTo>
                      <a:pt x="115" y="278"/>
                    </a:lnTo>
                    <a:lnTo>
                      <a:pt x="114" y="278"/>
                    </a:lnTo>
                    <a:lnTo>
                      <a:pt x="111" y="278"/>
                    </a:lnTo>
                    <a:lnTo>
                      <a:pt x="108" y="278"/>
                    </a:lnTo>
                    <a:lnTo>
                      <a:pt x="105" y="278"/>
                    </a:lnTo>
                    <a:lnTo>
                      <a:pt x="102" y="276"/>
                    </a:lnTo>
                    <a:lnTo>
                      <a:pt x="99" y="276"/>
                    </a:lnTo>
                    <a:lnTo>
                      <a:pt x="96" y="278"/>
                    </a:lnTo>
                    <a:lnTo>
                      <a:pt x="96" y="279"/>
                    </a:lnTo>
                    <a:lnTo>
                      <a:pt x="94" y="282"/>
                    </a:lnTo>
                    <a:lnTo>
                      <a:pt x="94" y="284"/>
                    </a:lnTo>
                    <a:lnTo>
                      <a:pt x="91" y="288"/>
                    </a:lnTo>
                    <a:lnTo>
                      <a:pt x="88" y="291"/>
                    </a:lnTo>
                    <a:lnTo>
                      <a:pt x="88" y="293"/>
                    </a:lnTo>
                    <a:lnTo>
                      <a:pt x="88" y="294"/>
                    </a:lnTo>
                    <a:lnTo>
                      <a:pt x="88" y="297"/>
                    </a:lnTo>
                    <a:lnTo>
                      <a:pt x="87" y="299"/>
                    </a:lnTo>
                    <a:lnTo>
                      <a:pt x="85" y="302"/>
                    </a:lnTo>
                    <a:lnTo>
                      <a:pt x="85" y="306"/>
                    </a:lnTo>
                    <a:lnTo>
                      <a:pt x="85" y="309"/>
                    </a:lnTo>
                    <a:lnTo>
                      <a:pt x="87" y="314"/>
                    </a:lnTo>
                    <a:lnTo>
                      <a:pt x="87" y="317"/>
                    </a:lnTo>
                    <a:lnTo>
                      <a:pt x="87" y="321"/>
                    </a:lnTo>
                    <a:lnTo>
                      <a:pt x="87" y="326"/>
                    </a:lnTo>
                    <a:lnTo>
                      <a:pt x="85" y="327"/>
                    </a:lnTo>
                    <a:lnTo>
                      <a:pt x="82" y="327"/>
                    </a:lnTo>
                    <a:lnTo>
                      <a:pt x="81" y="327"/>
                    </a:lnTo>
                    <a:lnTo>
                      <a:pt x="79" y="326"/>
                    </a:lnTo>
                    <a:lnTo>
                      <a:pt x="79" y="324"/>
                    </a:lnTo>
                    <a:lnTo>
                      <a:pt x="79" y="321"/>
                    </a:lnTo>
                    <a:lnTo>
                      <a:pt x="81" y="320"/>
                    </a:lnTo>
                    <a:lnTo>
                      <a:pt x="82" y="318"/>
                    </a:lnTo>
                    <a:lnTo>
                      <a:pt x="84" y="317"/>
                    </a:lnTo>
                    <a:lnTo>
                      <a:pt x="84" y="314"/>
                    </a:lnTo>
                    <a:lnTo>
                      <a:pt x="81" y="309"/>
                    </a:lnTo>
                    <a:lnTo>
                      <a:pt x="79" y="305"/>
                    </a:lnTo>
                    <a:lnTo>
                      <a:pt x="76" y="300"/>
                    </a:lnTo>
                    <a:lnTo>
                      <a:pt x="72" y="296"/>
                    </a:lnTo>
                    <a:lnTo>
                      <a:pt x="67" y="293"/>
                    </a:lnTo>
                    <a:lnTo>
                      <a:pt x="67" y="291"/>
                    </a:lnTo>
                    <a:lnTo>
                      <a:pt x="67" y="290"/>
                    </a:lnTo>
                    <a:lnTo>
                      <a:pt x="67" y="288"/>
                    </a:lnTo>
                    <a:lnTo>
                      <a:pt x="67" y="285"/>
                    </a:lnTo>
                    <a:lnTo>
                      <a:pt x="67" y="284"/>
                    </a:lnTo>
                    <a:lnTo>
                      <a:pt x="66" y="281"/>
                    </a:lnTo>
                    <a:lnTo>
                      <a:pt x="63" y="278"/>
                    </a:lnTo>
                    <a:lnTo>
                      <a:pt x="61" y="276"/>
                    </a:lnTo>
                    <a:lnTo>
                      <a:pt x="60" y="273"/>
                    </a:lnTo>
                    <a:lnTo>
                      <a:pt x="60" y="270"/>
                    </a:lnTo>
                    <a:lnTo>
                      <a:pt x="61" y="269"/>
                    </a:lnTo>
                    <a:lnTo>
                      <a:pt x="63" y="267"/>
                    </a:lnTo>
                    <a:lnTo>
                      <a:pt x="66" y="267"/>
                    </a:lnTo>
                    <a:lnTo>
                      <a:pt x="67" y="266"/>
                    </a:lnTo>
                    <a:lnTo>
                      <a:pt x="69" y="264"/>
                    </a:lnTo>
                    <a:lnTo>
                      <a:pt x="73" y="257"/>
                    </a:lnTo>
                    <a:lnTo>
                      <a:pt x="75" y="249"/>
                    </a:lnTo>
                    <a:lnTo>
                      <a:pt x="78" y="240"/>
                    </a:lnTo>
                    <a:lnTo>
                      <a:pt x="79" y="237"/>
                    </a:lnTo>
                    <a:lnTo>
                      <a:pt x="81" y="234"/>
                    </a:lnTo>
                    <a:lnTo>
                      <a:pt x="81" y="231"/>
                    </a:lnTo>
                    <a:lnTo>
                      <a:pt x="81" y="228"/>
                    </a:lnTo>
                    <a:lnTo>
                      <a:pt x="79" y="225"/>
                    </a:lnTo>
                    <a:lnTo>
                      <a:pt x="76" y="224"/>
                    </a:lnTo>
                    <a:lnTo>
                      <a:pt x="73" y="222"/>
                    </a:lnTo>
                    <a:lnTo>
                      <a:pt x="69" y="222"/>
                    </a:lnTo>
                    <a:lnTo>
                      <a:pt x="64" y="222"/>
                    </a:lnTo>
                    <a:lnTo>
                      <a:pt x="60" y="224"/>
                    </a:lnTo>
                    <a:lnTo>
                      <a:pt x="57" y="227"/>
                    </a:lnTo>
                    <a:lnTo>
                      <a:pt x="52" y="228"/>
                    </a:lnTo>
                    <a:lnTo>
                      <a:pt x="48" y="230"/>
                    </a:lnTo>
                    <a:lnTo>
                      <a:pt x="45" y="230"/>
                    </a:lnTo>
                    <a:lnTo>
                      <a:pt x="42" y="230"/>
                    </a:lnTo>
                    <a:lnTo>
                      <a:pt x="36" y="224"/>
                    </a:lnTo>
                    <a:lnTo>
                      <a:pt x="31" y="218"/>
                    </a:lnTo>
                    <a:lnTo>
                      <a:pt x="25" y="209"/>
                    </a:lnTo>
                    <a:lnTo>
                      <a:pt x="18" y="202"/>
                    </a:lnTo>
                    <a:lnTo>
                      <a:pt x="18" y="202"/>
                    </a:lnTo>
                    <a:lnTo>
                      <a:pt x="18" y="201"/>
                    </a:lnTo>
                    <a:lnTo>
                      <a:pt x="18" y="199"/>
                    </a:lnTo>
                    <a:lnTo>
                      <a:pt x="18" y="198"/>
                    </a:lnTo>
                    <a:lnTo>
                      <a:pt x="16" y="198"/>
                    </a:lnTo>
                    <a:lnTo>
                      <a:pt x="12" y="198"/>
                    </a:lnTo>
                    <a:lnTo>
                      <a:pt x="9" y="196"/>
                    </a:lnTo>
                    <a:lnTo>
                      <a:pt x="6" y="193"/>
                    </a:lnTo>
                    <a:lnTo>
                      <a:pt x="1" y="189"/>
                    </a:lnTo>
                    <a:lnTo>
                      <a:pt x="0" y="184"/>
                    </a:lnTo>
                    <a:lnTo>
                      <a:pt x="0" y="180"/>
                    </a:lnTo>
                    <a:lnTo>
                      <a:pt x="0" y="174"/>
                    </a:lnTo>
                    <a:lnTo>
                      <a:pt x="3" y="168"/>
                    </a:lnTo>
                    <a:lnTo>
                      <a:pt x="7" y="162"/>
                    </a:lnTo>
                    <a:lnTo>
                      <a:pt x="9" y="156"/>
                    </a:lnTo>
                    <a:lnTo>
                      <a:pt x="9" y="153"/>
                    </a:lnTo>
                    <a:lnTo>
                      <a:pt x="9" y="150"/>
                    </a:lnTo>
                    <a:lnTo>
                      <a:pt x="9" y="147"/>
                    </a:lnTo>
                    <a:lnTo>
                      <a:pt x="9" y="144"/>
                    </a:lnTo>
                    <a:lnTo>
                      <a:pt x="10" y="141"/>
                    </a:lnTo>
                    <a:lnTo>
                      <a:pt x="13" y="138"/>
                    </a:lnTo>
                    <a:lnTo>
                      <a:pt x="15" y="135"/>
                    </a:lnTo>
                    <a:lnTo>
                      <a:pt x="18" y="132"/>
                    </a:lnTo>
                    <a:lnTo>
                      <a:pt x="21" y="130"/>
                    </a:lnTo>
                    <a:lnTo>
                      <a:pt x="24" y="129"/>
                    </a:lnTo>
                    <a:lnTo>
                      <a:pt x="28" y="129"/>
                    </a:lnTo>
                    <a:lnTo>
                      <a:pt x="24" y="120"/>
                    </a:lnTo>
                    <a:lnTo>
                      <a:pt x="22" y="109"/>
                    </a:lnTo>
                    <a:lnTo>
                      <a:pt x="25" y="99"/>
                    </a:lnTo>
                    <a:lnTo>
                      <a:pt x="27" y="96"/>
                    </a:lnTo>
                    <a:lnTo>
                      <a:pt x="27" y="93"/>
                    </a:lnTo>
                    <a:lnTo>
                      <a:pt x="25" y="90"/>
                    </a:lnTo>
                    <a:lnTo>
                      <a:pt x="24" y="87"/>
                    </a:lnTo>
                    <a:lnTo>
                      <a:pt x="24" y="84"/>
                    </a:lnTo>
                    <a:lnTo>
                      <a:pt x="25" y="82"/>
                    </a:lnTo>
                    <a:lnTo>
                      <a:pt x="27" y="81"/>
                    </a:lnTo>
                    <a:lnTo>
                      <a:pt x="28" y="79"/>
                    </a:lnTo>
                    <a:lnTo>
                      <a:pt x="30" y="76"/>
                    </a:lnTo>
                    <a:lnTo>
                      <a:pt x="31" y="75"/>
                    </a:lnTo>
                    <a:lnTo>
                      <a:pt x="30" y="72"/>
                    </a:lnTo>
                    <a:lnTo>
                      <a:pt x="28" y="69"/>
                    </a:lnTo>
                    <a:lnTo>
                      <a:pt x="28" y="66"/>
                    </a:lnTo>
                    <a:lnTo>
                      <a:pt x="27" y="63"/>
                    </a:lnTo>
                    <a:lnTo>
                      <a:pt x="28" y="58"/>
                    </a:lnTo>
                    <a:lnTo>
                      <a:pt x="31" y="55"/>
                    </a:lnTo>
                    <a:lnTo>
                      <a:pt x="34" y="52"/>
                    </a:lnTo>
                    <a:lnTo>
                      <a:pt x="39" y="49"/>
                    </a:lnTo>
                    <a:lnTo>
                      <a:pt x="40" y="43"/>
                    </a:lnTo>
                    <a:lnTo>
                      <a:pt x="37" y="37"/>
                    </a:lnTo>
                    <a:lnTo>
                      <a:pt x="33" y="31"/>
                    </a:lnTo>
                    <a:lnTo>
                      <a:pt x="30" y="24"/>
                    </a:lnTo>
                    <a:lnTo>
                      <a:pt x="30" y="19"/>
                    </a:lnTo>
                    <a:lnTo>
                      <a:pt x="30" y="15"/>
                    </a:lnTo>
                    <a:lnTo>
                      <a:pt x="31" y="10"/>
                    </a:lnTo>
                    <a:lnTo>
                      <a:pt x="31" y="6"/>
                    </a:lnTo>
                    <a:lnTo>
                      <a:pt x="33" y="3"/>
                    </a:lnTo>
                    <a:lnTo>
                      <a:pt x="33" y="6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3" y="7"/>
                    </a:lnTo>
                    <a:lnTo>
                      <a:pt x="46" y="7"/>
                    </a:lnTo>
                    <a:lnTo>
                      <a:pt x="49" y="7"/>
                    </a:lnTo>
                    <a:lnTo>
                      <a:pt x="51" y="9"/>
                    </a:lnTo>
                    <a:lnTo>
                      <a:pt x="52" y="12"/>
                    </a:lnTo>
                    <a:lnTo>
                      <a:pt x="55" y="10"/>
                    </a:lnTo>
                    <a:lnTo>
                      <a:pt x="57" y="9"/>
                    </a:lnTo>
                    <a:lnTo>
                      <a:pt x="60" y="9"/>
                    </a:lnTo>
                    <a:lnTo>
                      <a:pt x="61" y="9"/>
                    </a:lnTo>
                    <a:lnTo>
                      <a:pt x="64" y="9"/>
                    </a:lnTo>
                    <a:lnTo>
                      <a:pt x="66" y="7"/>
                    </a:lnTo>
                    <a:lnTo>
                      <a:pt x="66" y="6"/>
                    </a:lnTo>
                    <a:lnTo>
                      <a:pt x="66" y="3"/>
                    </a:lnTo>
                    <a:lnTo>
                      <a:pt x="66" y="0"/>
                    </a:lnTo>
                    <a:lnTo>
                      <a:pt x="69" y="1"/>
                    </a:lnTo>
                    <a:lnTo>
                      <a:pt x="72" y="4"/>
                    </a:lnTo>
                    <a:lnTo>
                      <a:pt x="73" y="6"/>
                    </a:lnTo>
                    <a:lnTo>
                      <a:pt x="78" y="16"/>
                    </a:lnTo>
                    <a:lnTo>
                      <a:pt x="81" y="28"/>
                    </a:lnTo>
                    <a:lnTo>
                      <a:pt x="84" y="39"/>
                    </a:lnTo>
                    <a:lnTo>
                      <a:pt x="85" y="48"/>
                    </a:lnTo>
                    <a:lnTo>
                      <a:pt x="82" y="58"/>
                    </a:lnTo>
                    <a:lnTo>
                      <a:pt x="79" y="67"/>
                    </a:lnTo>
                    <a:lnTo>
                      <a:pt x="84" y="76"/>
                    </a:lnTo>
                    <a:lnTo>
                      <a:pt x="85" y="78"/>
                    </a:lnTo>
                    <a:lnTo>
                      <a:pt x="87" y="79"/>
                    </a:lnTo>
                    <a:lnTo>
                      <a:pt x="90" y="81"/>
                    </a:lnTo>
                    <a:lnTo>
                      <a:pt x="90" y="82"/>
                    </a:lnTo>
                    <a:lnTo>
                      <a:pt x="91" y="84"/>
                    </a:lnTo>
                    <a:lnTo>
                      <a:pt x="93" y="85"/>
                    </a:lnTo>
                    <a:lnTo>
                      <a:pt x="94" y="87"/>
                    </a:lnTo>
                    <a:lnTo>
                      <a:pt x="94" y="87"/>
                    </a:lnTo>
                    <a:lnTo>
                      <a:pt x="96" y="88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90" y="91"/>
                    </a:lnTo>
                    <a:lnTo>
                      <a:pt x="87" y="91"/>
                    </a:lnTo>
                    <a:lnTo>
                      <a:pt x="84" y="9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" name="Freeform 107"/>
              <p:cNvSpPr>
                <a:spLocks/>
              </p:cNvSpPr>
              <p:nvPr/>
            </p:nvSpPr>
            <p:spPr bwMode="gray">
              <a:xfrm>
                <a:off x="4431" y="2758"/>
                <a:ext cx="440" cy="432"/>
              </a:xfrm>
              <a:custGeom>
                <a:avLst/>
                <a:gdLst>
                  <a:gd name="T0" fmla="*/ 89 w 475"/>
                  <a:gd name="T1" fmla="*/ 331 h 466"/>
                  <a:gd name="T2" fmla="*/ 112 w 475"/>
                  <a:gd name="T3" fmla="*/ 334 h 466"/>
                  <a:gd name="T4" fmla="*/ 122 w 475"/>
                  <a:gd name="T5" fmla="*/ 343 h 466"/>
                  <a:gd name="T6" fmla="*/ 139 w 475"/>
                  <a:gd name="T7" fmla="*/ 349 h 466"/>
                  <a:gd name="T8" fmla="*/ 148 w 475"/>
                  <a:gd name="T9" fmla="*/ 353 h 466"/>
                  <a:gd name="T10" fmla="*/ 167 w 475"/>
                  <a:gd name="T11" fmla="*/ 361 h 466"/>
                  <a:gd name="T12" fmla="*/ 179 w 475"/>
                  <a:gd name="T13" fmla="*/ 367 h 466"/>
                  <a:gd name="T14" fmla="*/ 199 w 475"/>
                  <a:gd name="T15" fmla="*/ 378 h 466"/>
                  <a:gd name="T16" fmla="*/ 209 w 475"/>
                  <a:gd name="T17" fmla="*/ 379 h 466"/>
                  <a:gd name="T18" fmla="*/ 221 w 475"/>
                  <a:gd name="T19" fmla="*/ 376 h 466"/>
                  <a:gd name="T20" fmla="*/ 233 w 475"/>
                  <a:gd name="T21" fmla="*/ 378 h 466"/>
                  <a:gd name="T22" fmla="*/ 242 w 475"/>
                  <a:gd name="T23" fmla="*/ 415 h 466"/>
                  <a:gd name="T24" fmla="*/ 236 w 475"/>
                  <a:gd name="T25" fmla="*/ 436 h 466"/>
                  <a:gd name="T26" fmla="*/ 244 w 475"/>
                  <a:gd name="T27" fmla="*/ 448 h 466"/>
                  <a:gd name="T28" fmla="*/ 254 w 475"/>
                  <a:gd name="T29" fmla="*/ 457 h 466"/>
                  <a:gd name="T30" fmla="*/ 292 w 475"/>
                  <a:gd name="T31" fmla="*/ 453 h 466"/>
                  <a:gd name="T32" fmla="*/ 307 w 475"/>
                  <a:gd name="T33" fmla="*/ 463 h 466"/>
                  <a:gd name="T34" fmla="*/ 320 w 475"/>
                  <a:gd name="T35" fmla="*/ 465 h 466"/>
                  <a:gd name="T36" fmla="*/ 337 w 475"/>
                  <a:gd name="T37" fmla="*/ 457 h 466"/>
                  <a:gd name="T38" fmla="*/ 360 w 475"/>
                  <a:gd name="T39" fmla="*/ 462 h 466"/>
                  <a:gd name="T40" fmla="*/ 372 w 475"/>
                  <a:gd name="T41" fmla="*/ 451 h 466"/>
                  <a:gd name="T42" fmla="*/ 391 w 475"/>
                  <a:gd name="T43" fmla="*/ 447 h 466"/>
                  <a:gd name="T44" fmla="*/ 406 w 475"/>
                  <a:gd name="T45" fmla="*/ 451 h 466"/>
                  <a:gd name="T46" fmla="*/ 424 w 475"/>
                  <a:gd name="T47" fmla="*/ 441 h 466"/>
                  <a:gd name="T48" fmla="*/ 454 w 475"/>
                  <a:gd name="T49" fmla="*/ 429 h 466"/>
                  <a:gd name="T50" fmla="*/ 465 w 475"/>
                  <a:gd name="T51" fmla="*/ 423 h 466"/>
                  <a:gd name="T52" fmla="*/ 471 w 475"/>
                  <a:gd name="T53" fmla="*/ 412 h 466"/>
                  <a:gd name="T54" fmla="*/ 474 w 475"/>
                  <a:gd name="T55" fmla="*/ 405 h 466"/>
                  <a:gd name="T56" fmla="*/ 462 w 475"/>
                  <a:gd name="T57" fmla="*/ 399 h 466"/>
                  <a:gd name="T58" fmla="*/ 445 w 475"/>
                  <a:gd name="T59" fmla="*/ 346 h 466"/>
                  <a:gd name="T60" fmla="*/ 444 w 475"/>
                  <a:gd name="T61" fmla="*/ 311 h 466"/>
                  <a:gd name="T62" fmla="*/ 441 w 475"/>
                  <a:gd name="T63" fmla="*/ 293 h 466"/>
                  <a:gd name="T64" fmla="*/ 448 w 475"/>
                  <a:gd name="T65" fmla="*/ 269 h 466"/>
                  <a:gd name="T66" fmla="*/ 444 w 475"/>
                  <a:gd name="T67" fmla="*/ 251 h 466"/>
                  <a:gd name="T68" fmla="*/ 436 w 475"/>
                  <a:gd name="T69" fmla="*/ 244 h 466"/>
                  <a:gd name="T70" fmla="*/ 426 w 475"/>
                  <a:gd name="T71" fmla="*/ 235 h 466"/>
                  <a:gd name="T72" fmla="*/ 423 w 475"/>
                  <a:gd name="T73" fmla="*/ 220 h 466"/>
                  <a:gd name="T74" fmla="*/ 432 w 475"/>
                  <a:gd name="T75" fmla="*/ 191 h 466"/>
                  <a:gd name="T76" fmla="*/ 432 w 475"/>
                  <a:gd name="T77" fmla="*/ 184 h 466"/>
                  <a:gd name="T78" fmla="*/ 441 w 475"/>
                  <a:gd name="T79" fmla="*/ 176 h 466"/>
                  <a:gd name="T80" fmla="*/ 372 w 475"/>
                  <a:gd name="T81" fmla="*/ 104 h 466"/>
                  <a:gd name="T82" fmla="*/ 376 w 475"/>
                  <a:gd name="T83" fmla="*/ 89 h 466"/>
                  <a:gd name="T84" fmla="*/ 215 w 475"/>
                  <a:gd name="T85" fmla="*/ 0 h 466"/>
                  <a:gd name="T86" fmla="*/ 47 w 475"/>
                  <a:gd name="T87" fmla="*/ 20 h 466"/>
                  <a:gd name="T88" fmla="*/ 44 w 475"/>
                  <a:gd name="T89" fmla="*/ 14 h 466"/>
                  <a:gd name="T90" fmla="*/ 39 w 475"/>
                  <a:gd name="T91" fmla="*/ 17 h 466"/>
                  <a:gd name="T92" fmla="*/ 33 w 475"/>
                  <a:gd name="T93" fmla="*/ 18 h 466"/>
                  <a:gd name="T94" fmla="*/ 21 w 475"/>
                  <a:gd name="T95" fmla="*/ 27 h 466"/>
                  <a:gd name="T96" fmla="*/ 14 w 475"/>
                  <a:gd name="T97" fmla="*/ 29 h 466"/>
                  <a:gd name="T98" fmla="*/ 12 w 475"/>
                  <a:gd name="T99" fmla="*/ 50 h 466"/>
                  <a:gd name="T100" fmla="*/ 3 w 475"/>
                  <a:gd name="T101" fmla="*/ 60 h 466"/>
                  <a:gd name="T102" fmla="*/ 3 w 475"/>
                  <a:gd name="T103" fmla="*/ 74 h 466"/>
                  <a:gd name="T104" fmla="*/ 8 w 475"/>
                  <a:gd name="T105" fmla="*/ 83 h 466"/>
                  <a:gd name="T106" fmla="*/ 17 w 475"/>
                  <a:gd name="T107" fmla="*/ 89 h 466"/>
                  <a:gd name="T108" fmla="*/ 14 w 475"/>
                  <a:gd name="T109" fmla="*/ 107 h 466"/>
                  <a:gd name="T110" fmla="*/ 20 w 475"/>
                  <a:gd name="T111" fmla="*/ 122 h 466"/>
                  <a:gd name="T112" fmla="*/ 17 w 475"/>
                  <a:gd name="T113" fmla="*/ 126 h 466"/>
                  <a:gd name="T114" fmla="*/ 24 w 475"/>
                  <a:gd name="T115" fmla="*/ 169 h 466"/>
                  <a:gd name="T116" fmla="*/ 32 w 475"/>
                  <a:gd name="T117" fmla="*/ 208 h 466"/>
                  <a:gd name="T118" fmla="*/ 32 w 475"/>
                  <a:gd name="T119" fmla="*/ 235 h 466"/>
                  <a:gd name="T120" fmla="*/ 50 w 475"/>
                  <a:gd name="T121" fmla="*/ 256 h 466"/>
                  <a:gd name="T122" fmla="*/ 65 w 475"/>
                  <a:gd name="T123" fmla="*/ 280 h 466"/>
                  <a:gd name="T124" fmla="*/ 78 w 475"/>
                  <a:gd name="T125" fmla="*/ 307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75" h="466">
                    <a:moveTo>
                      <a:pt x="83" y="317"/>
                    </a:moveTo>
                    <a:lnTo>
                      <a:pt x="83" y="322"/>
                    </a:lnTo>
                    <a:lnTo>
                      <a:pt x="84" y="325"/>
                    </a:lnTo>
                    <a:lnTo>
                      <a:pt x="87" y="328"/>
                    </a:lnTo>
                    <a:lnTo>
                      <a:pt x="89" y="331"/>
                    </a:lnTo>
                    <a:lnTo>
                      <a:pt x="93" y="334"/>
                    </a:lnTo>
                    <a:lnTo>
                      <a:pt x="96" y="335"/>
                    </a:lnTo>
                    <a:lnTo>
                      <a:pt x="101" y="335"/>
                    </a:lnTo>
                    <a:lnTo>
                      <a:pt x="107" y="334"/>
                    </a:lnTo>
                    <a:lnTo>
                      <a:pt x="112" y="334"/>
                    </a:lnTo>
                    <a:lnTo>
                      <a:pt x="112" y="335"/>
                    </a:lnTo>
                    <a:lnTo>
                      <a:pt x="113" y="337"/>
                    </a:lnTo>
                    <a:lnTo>
                      <a:pt x="113" y="338"/>
                    </a:lnTo>
                    <a:lnTo>
                      <a:pt x="118" y="340"/>
                    </a:lnTo>
                    <a:lnTo>
                      <a:pt x="122" y="343"/>
                    </a:lnTo>
                    <a:lnTo>
                      <a:pt x="128" y="344"/>
                    </a:lnTo>
                    <a:lnTo>
                      <a:pt x="133" y="347"/>
                    </a:lnTo>
                    <a:lnTo>
                      <a:pt x="134" y="349"/>
                    </a:lnTo>
                    <a:lnTo>
                      <a:pt x="137" y="349"/>
                    </a:lnTo>
                    <a:lnTo>
                      <a:pt x="139" y="349"/>
                    </a:lnTo>
                    <a:lnTo>
                      <a:pt x="142" y="349"/>
                    </a:lnTo>
                    <a:lnTo>
                      <a:pt x="143" y="349"/>
                    </a:lnTo>
                    <a:lnTo>
                      <a:pt x="145" y="350"/>
                    </a:lnTo>
                    <a:lnTo>
                      <a:pt x="146" y="353"/>
                    </a:lnTo>
                    <a:lnTo>
                      <a:pt x="148" y="353"/>
                    </a:lnTo>
                    <a:lnTo>
                      <a:pt x="149" y="355"/>
                    </a:lnTo>
                    <a:lnTo>
                      <a:pt x="154" y="358"/>
                    </a:lnTo>
                    <a:lnTo>
                      <a:pt x="158" y="360"/>
                    </a:lnTo>
                    <a:lnTo>
                      <a:pt x="164" y="361"/>
                    </a:lnTo>
                    <a:lnTo>
                      <a:pt x="167" y="361"/>
                    </a:lnTo>
                    <a:lnTo>
                      <a:pt x="169" y="364"/>
                    </a:lnTo>
                    <a:lnTo>
                      <a:pt x="170" y="366"/>
                    </a:lnTo>
                    <a:lnTo>
                      <a:pt x="173" y="367"/>
                    </a:lnTo>
                    <a:lnTo>
                      <a:pt x="176" y="367"/>
                    </a:lnTo>
                    <a:lnTo>
                      <a:pt x="179" y="367"/>
                    </a:lnTo>
                    <a:lnTo>
                      <a:pt x="182" y="369"/>
                    </a:lnTo>
                    <a:lnTo>
                      <a:pt x="187" y="372"/>
                    </a:lnTo>
                    <a:lnTo>
                      <a:pt x="193" y="375"/>
                    </a:lnTo>
                    <a:lnTo>
                      <a:pt x="197" y="378"/>
                    </a:lnTo>
                    <a:lnTo>
                      <a:pt x="199" y="378"/>
                    </a:lnTo>
                    <a:lnTo>
                      <a:pt x="202" y="378"/>
                    </a:lnTo>
                    <a:lnTo>
                      <a:pt x="203" y="376"/>
                    </a:lnTo>
                    <a:lnTo>
                      <a:pt x="206" y="378"/>
                    </a:lnTo>
                    <a:lnTo>
                      <a:pt x="208" y="379"/>
                    </a:lnTo>
                    <a:lnTo>
                      <a:pt x="209" y="379"/>
                    </a:lnTo>
                    <a:lnTo>
                      <a:pt x="211" y="381"/>
                    </a:lnTo>
                    <a:lnTo>
                      <a:pt x="214" y="379"/>
                    </a:lnTo>
                    <a:lnTo>
                      <a:pt x="215" y="378"/>
                    </a:lnTo>
                    <a:lnTo>
                      <a:pt x="218" y="376"/>
                    </a:lnTo>
                    <a:lnTo>
                      <a:pt x="221" y="376"/>
                    </a:lnTo>
                    <a:lnTo>
                      <a:pt x="221" y="372"/>
                    </a:lnTo>
                    <a:lnTo>
                      <a:pt x="220" y="367"/>
                    </a:lnTo>
                    <a:lnTo>
                      <a:pt x="226" y="370"/>
                    </a:lnTo>
                    <a:lnTo>
                      <a:pt x="230" y="373"/>
                    </a:lnTo>
                    <a:lnTo>
                      <a:pt x="233" y="378"/>
                    </a:lnTo>
                    <a:lnTo>
                      <a:pt x="236" y="387"/>
                    </a:lnTo>
                    <a:lnTo>
                      <a:pt x="238" y="396"/>
                    </a:lnTo>
                    <a:lnTo>
                      <a:pt x="239" y="405"/>
                    </a:lnTo>
                    <a:lnTo>
                      <a:pt x="241" y="409"/>
                    </a:lnTo>
                    <a:lnTo>
                      <a:pt x="242" y="415"/>
                    </a:lnTo>
                    <a:lnTo>
                      <a:pt x="241" y="421"/>
                    </a:lnTo>
                    <a:lnTo>
                      <a:pt x="241" y="427"/>
                    </a:lnTo>
                    <a:lnTo>
                      <a:pt x="239" y="430"/>
                    </a:lnTo>
                    <a:lnTo>
                      <a:pt x="238" y="433"/>
                    </a:lnTo>
                    <a:lnTo>
                      <a:pt x="236" y="436"/>
                    </a:lnTo>
                    <a:lnTo>
                      <a:pt x="235" y="438"/>
                    </a:lnTo>
                    <a:lnTo>
                      <a:pt x="236" y="442"/>
                    </a:lnTo>
                    <a:lnTo>
                      <a:pt x="238" y="445"/>
                    </a:lnTo>
                    <a:lnTo>
                      <a:pt x="241" y="447"/>
                    </a:lnTo>
                    <a:lnTo>
                      <a:pt x="244" y="448"/>
                    </a:lnTo>
                    <a:lnTo>
                      <a:pt x="245" y="451"/>
                    </a:lnTo>
                    <a:lnTo>
                      <a:pt x="248" y="454"/>
                    </a:lnTo>
                    <a:lnTo>
                      <a:pt x="250" y="456"/>
                    </a:lnTo>
                    <a:lnTo>
                      <a:pt x="251" y="457"/>
                    </a:lnTo>
                    <a:lnTo>
                      <a:pt x="254" y="457"/>
                    </a:lnTo>
                    <a:lnTo>
                      <a:pt x="265" y="456"/>
                    </a:lnTo>
                    <a:lnTo>
                      <a:pt x="277" y="457"/>
                    </a:lnTo>
                    <a:lnTo>
                      <a:pt x="287" y="454"/>
                    </a:lnTo>
                    <a:lnTo>
                      <a:pt x="289" y="454"/>
                    </a:lnTo>
                    <a:lnTo>
                      <a:pt x="292" y="453"/>
                    </a:lnTo>
                    <a:lnTo>
                      <a:pt x="293" y="453"/>
                    </a:lnTo>
                    <a:lnTo>
                      <a:pt x="295" y="453"/>
                    </a:lnTo>
                    <a:lnTo>
                      <a:pt x="299" y="456"/>
                    </a:lnTo>
                    <a:lnTo>
                      <a:pt x="302" y="459"/>
                    </a:lnTo>
                    <a:lnTo>
                      <a:pt x="307" y="463"/>
                    </a:lnTo>
                    <a:lnTo>
                      <a:pt x="308" y="465"/>
                    </a:lnTo>
                    <a:lnTo>
                      <a:pt x="310" y="465"/>
                    </a:lnTo>
                    <a:lnTo>
                      <a:pt x="313" y="466"/>
                    </a:lnTo>
                    <a:lnTo>
                      <a:pt x="316" y="466"/>
                    </a:lnTo>
                    <a:lnTo>
                      <a:pt x="320" y="465"/>
                    </a:lnTo>
                    <a:lnTo>
                      <a:pt x="324" y="463"/>
                    </a:lnTo>
                    <a:lnTo>
                      <a:pt x="328" y="462"/>
                    </a:lnTo>
                    <a:lnTo>
                      <a:pt x="331" y="460"/>
                    </a:lnTo>
                    <a:lnTo>
                      <a:pt x="334" y="459"/>
                    </a:lnTo>
                    <a:lnTo>
                      <a:pt x="337" y="457"/>
                    </a:lnTo>
                    <a:lnTo>
                      <a:pt x="340" y="457"/>
                    </a:lnTo>
                    <a:lnTo>
                      <a:pt x="342" y="457"/>
                    </a:lnTo>
                    <a:lnTo>
                      <a:pt x="348" y="460"/>
                    </a:lnTo>
                    <a:lnTo>
                      <a:pt x="354" y="462"/>
                    </a:lnTo>
                    <a:lnTo>
                      <a:pt x="360" y="462"/>
                    </a:lnTo>
                    <a:lnTo>
                      <a:pt x="364" y="462"/>
                    </a:lnTo>
                    <a:lnTo>
                      <a:pt x="366" y="460"/>
                    </a:lnTo>
                    <a:lnTo>
                      <a:pt x="369" y="457"/>
                    </a:lnTo>
                    <a:lnTo>
                      <a:pt x="370" y="454"/>
                    </a:lnTo>
                    <a:lnTo>
                      <a:pt x="372" y="451"/>
                    </a:lnTo>
                    <a:lnTo>
                      <a:pt x="373" y="448"/>
                    </a:lnTo>
                    <a:lnTo>
                      <a:pt x="376" y="447"/>
                    </a:lnTo>
                    <a:lnTo>
                      <a:pt x="381" y="445"/>
                    </a:lnTo>
                    <a:lnTo>
                      <a:pt x="385" y="445"/>
                    </a:lnTo>
                    <a:lnTo>
                      <a:pt x="391" y="447"/>
                    </a:lnTo>
                    <a:lnTo>
                      <a:pt x="397" y="448"/>
                    </a:lnTo>
                    <a:lnTo>
                      <a:pt x="402" y="448"/>
                    </a:lnTo>
                    <a:lnTo>
                      <a:pt x="403" y="450"/>
                    </a:lnTo>
                    <a:lnTo>
                      <a:pt x="405" y="450"/>
                    </a:lnTo>
                    <a:lnTo>
                      <a:pt x="406" y="451"/>
                    </a:lnTo>
                    <a:lnTo>
                      <a:pt x="408" y="448"/>
                    </a:lnTo>
                    <a:lnTo>
                      <a:pt x="411" y="445"/>
                    </a:lnTo>
                    <a:lnTo>
                      <a:pt x="415" y="442"/>
                    </a:lnTo>
                    <a:lnTo>
                      <a:pt x="420" y="442"/>
                    </a:lnTo>
                    <a:lnTo>
                      <a:pt x="424" y="441"/>
                    </a:lnTo>
                    <a:lnTo>
                      <a:pt x="429" y="439"/>
                    </a:lnTo>
                    <a:lnTo>
                      <a:pt x="439" y="435"/>
                    </a:lnTo>
                    <a:lnTo>
                      <a:pt x="448" y="429"/>
                    </a:lnTo>
                    <a:lnTo>
                      <a:pt x="451" y="429"/>
                    </a:lnTo>
                    <a:lnTo>
                      <a:pt x="454" y="429"/>
                    </a:lnTo>
                    <a:lnTo>
                      <a:pt x="459" y="429"/>
                    </a:lnTo>
                    <a:lnTo>
                      <a:pt x="462" y="429"/>
                    </a:lnTo>
                    <a:lnTo>
                      <a:pt x="463" y="427"/>
                    </a:lnTo>
                    <a:lnTo>
                      <a:pt x="465" y="424"/>
                    </a:lnTo>
                    <a:lnTo>
                      <a:pt x="465" y="423"/>
                    </a:lnTo>
                    <a:lnTo>
                      <a:pt x="466" y="420"/>
                    </a:lnTo>
                    <a:lnTo>
                      <a:pt x="466" y="417"/>
                    </a:lnTo>
                    <a:lnTo>
                      <a:pt x="466" y="415"/>
                    </a:lnTo>
                    <a:lnTo>
                      <a:pt x="469" y="414"/>
                    </a:lnTo>
                    <a:lnTo>
                      <a:pt x="471" y="412"/>
                    </a:lnTo>
                    <a:lnTo>
                      <a:pt x="472" y="412"/>
                    </a:lnTo>
                    <a:lnTo>
                      <a:pt x="474" y="411"/>
                    </a:lnTo>
                    <a:lnTo>
                      <a:pt x="475" y="408"/>
                    </a:lnTo>
                    <a:lnTo>
                      <a:pt x="475" y="406"/>
                    </a:lnTo>
                    <a:lnTo>
                      <a:pt x="474" y="405"/>
                    </a:lnTo>
                    <a:lnTo>
                      <a:pt x="472" y="403"/>
                    </a:lnTo>
                    <a:lnTo>
                      <a:pt x="469" y="402"/>
                    </a:lnTo>
                    <a:lnTo>
                      <a:pt x="466" y="402"/>
                    </a:lnTo>
                    <a:lnTo>
                      <a:pt x="463" y="400"/>
                    </a:lnTo>
                    <a:lnTo>
                      <a:pt x="462" y="399"/>
                    </a:lnTo>
                    <a:lnTo>
                      <a:pt x="460" y="397"/>
                    </a:lnTo>
                    <a:lnTo>
                      <a:pt x="456" y="384"/>
                    </a:lnTo>
                    <a:lnTo>
                      <a:pt x="454" y="370"/>
                    </a:lnTo>
                    <a:lnTo>
                      <a:pt x="450" y="357"/>
                    </a:lnTo>
                    <a:lnTo>
                      <a:pt x="445" y="346"/>
                    </a:lnTo>
                    <a:lnTo>
                      <a:pt x="444" y="334"/>
                    </a:lnTo>
                    <a:lnTo>
                      <a:pt x="441" y="323"/>
                    </a:lnTo>
                    <a:lnTo>
                      <a:pt x="441" y="319"/>
                    </a:lnTo>
                    <a:lnTo>
                      <a:pt x="441" y="314"/>
                    </a:lnTo>
                    <a:lnTo>
                      <a:pt x="444" y="311"/>
                    </a:lnTo>
                    <a:lnTo>
                      <a:pt x="445" y="307"/>
                    </a:lnTo>
                    <a:lnTo>
                      <a:pt x="445" y="302"/>
                    </a:lnTo>
                    <a:lnTo>
                      <a:pt x="444" y="299"/>
                    </a:lnTo>
                    <a:lnTo>
                      <a:pt x="442" y="296"/>
                    </a:lnTo>
                    <a:lnTo>
                      <a:pt x="441" y="293"/>
                    </a:lnTo>
                    <a:lnTo>
                      <a:pt x="439" y="287"/>
                    </a:lnTo>
                    <a:lnTo>
                      <a:pt x="441" y="283"/>
                    </a:lnTo>
                    <a:lnTo>
                      <a:pt x="444" y="277"/>
                    </a:lnTo>
                    <a:lnTo>
                      <a:pt x="447" y="274"/>
                    </a:lnTo>
                    <a:lnTo>
                      <a:pt x="448" y="269"/>
                    </a:lnTo>
                    <a:lnTo>
                      <a:pt x="448" y="265"/>
                    </a:lnTo>
                    <a:lnTo>
                      <a:pt x="447" y="260"/>
                    </a:lnTo>
                    <a:lnTo>
                      <a:pt x="447" y="257"/>
                    </a:lnTo>
                    <a:lnTo>
                      <a:pt x="445" y="254"/>
                    </a:lnTo>
                    <a:lnTo>
                      <a:pt x="444" y="251"/>
                    </a:lnTo>
                    <a:lnTo>
                      <a:pt x="441" y="250"/>
                    </a:lnTo>
                    <a:lnTo>
                      <a:pt x="438" y="250"/>
                    </a:lnTo>
                    <a:lnTo>
                      <a:pt x="438" y="247"/>
                    </a:lnTo>
                    <a:lnTo>
                      <a:pt x="436" y="245"/>
                    </a:lnTo>
                    <a:lnTo>
                      <a:pt x="436" y="244"/>
                    </a:lnTo>
                    <a:lnTo>
                      <a:pt x="432" y="244"/>
                    </a:lnTo>
                    <a:lnTo>
                      <a:pt x="429" y="244"/>
                    </a:lnTo>
                    <a:lnTo>
                      <a:pt x="427" y="241"/>
                    </a:lnTo>
                    <a:lnTo>
                      <a:pt x="426" y="238"/>
                    </a:lnTo>
                    <a:lnTo>
                      <a:pt x="426" y="235"/>
                    </a:lnTo>
                    <a:lnTo>
                      <a:pt x="426" y="232"/>
                    </a:lnTo>
                    <a:lnTo>
                      <a:pt x="424" y="232"/>
                    </a:lnTo>
                    <a:lnTo>
                      <a:pt x="423" y="230"/>
                    </a:lnTo>
                    <a:lnTo>
                      <a:pt x="421" y="230"/>
                    </a:lnTo>
                    <a:lnTo>
                      <a:pt x="423" y="220"/>
                    </a:lnTo>
                    <a:lnTo>
                      <a:pt x="426" y="212"/>
                    </a:lnTo>
                    <a:lnTo>
                      <a:pt x="429" y="205"/>
                    </a:lnTo>
                    <a:lnTo>
                      <a:pt x="432" y="194"/>
                    </a:lnTo>
                    <a:lnTo>
                      <a:pt x="432" y="194"/>
                    </a:lnTo>
                    <a:lnTo>
                      <a:pt x="432" y="191"/>
                    </a:lnTo>
                    <a:lnTo>
                      <a:pt x="432" y="190"/>
                    </a:lnTo>
                    <a:lnTo>
                      <a:pt x="432" y="187"/>
                    </a:lnTo>
                    <a:lnTo>
                      <a:pt x="432" y="185"/>
                    </a:lnTo>
                    <a:lnTo>
                      <a:pt x="432" y="184"/>
                    </a:lnTo>
                    <a:lnTo>
                      <a:pt x="432" y="184"/>
                    </a:lnTo>
                    <a:lnTo>
                      <a:pt x="433" y="184"/>
                    </a:lnTo>
                    <a:lnTo>
                      <a:pt x="436" y="182"/>
                    </a:lnTo>
                    <a:lnTo>
                      <a:pt x="438" y="181"/>
                    </a:lnTo>
                    <a:lnTo>
                      <a:pt x="439" y="179"/>
                    </a:lnTo>
                    <a:lnTo>
                      <a:pt x="441" y="176"/>
                    </a:lnTo>
                    <a:lnTo>
                      <a:pt x="441" y="170"/>
                    </a:lnTo>
                    <a:lnTo>
                      <a:pt x="441" y="164"/>
                    </a:lnTo>
                    <a:lnTo>
                      <a:pt x="439" y="158"/>
                    </a:lnTo>
                    <a:lnTo>
                      <a:pt x="378" y="116"/>
                    </a:lnTo>
                    <a:lnTo>
                      <a:pt x="372" y="104"/>
                    </a:lnTo>
                    <a:lnTo>
                      <a:pt x="376" y="95"/>
                    </a:lnTo>
                    <a:lnTo>
                      <a:pt x="376" y="93"/>
                    </a:lnTo>
                    <a:lnTo>
                      <a:pt x="376" y="93"/>
                    </a:lnTo>
                    <a:lnTo>
                      <a:pt x="376" y="92"/>
                    </a:lnTo>
                    <a:lnTo>
                      <a:pt x="376" y="89"/>
                    </a:lnTo>
                    <a:lnTo>
                      <a:pt x="376" y="87"/>
                    </a:lnTo>
                    <a:lnTo>
                      <a:pt x="375" y="86"/>
                    </a:lnTo>
                    <a:lnTo>
                      <a:pt x="372" y="84"/>
                    </a:lnTo>
                    <a:lnTo>
                      <a:pt x="367" y="84"/>
                    </a:lnTo>
                    <a:lnTo>
                      <a:pt x="215" y="0"/>
                    </a:lnTo>
                    <a:lnTo>
                      <a:pt x="77" y="0"/>
                    </a:lnTo>
                    <a:lnTo>
                      <a:pt x="66" y="5"/>
                    </a:lnTo>
                    <a:lnTo>
                      <a:pt x="57" y="12"/>
                    </a:lnTo>
                    <a:lnTo>
                      <a:pt x="48" y="20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4" y="18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4" y="14"/>
                    </a:lnTo>
                    <a:lnTo>
                      <a:pt x="42" y="15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8" y="17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5" y="17"/>
                    </a:lnTo>
                    <a:lnTo>
                      <a:pt x="33" y="18"/>
                    </a:lnTo>
                    <a:lnTo>
                      <a:pt x="30" y="21"/>
                    </a:lnTo>
                    <a:lnTo>
                      <a:pt x="30" y="23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7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2" y="32"/>
                    </a:lnTo>
                    <a:lnTo>
                      <a:pt x="12" y="36"/>
                    </a:lnTo>
                    <a:lnTo>
                      <a:pt x="12" y="41"/>
                    </a:lnTo>
                    <a:lnTo>
                      <a:pt x="12" y="45"/>
                    </a:lnTo>
                    <a:lnTo>
                      <a:pt x="12" y="50"/>
                    </a:lnTo>
                    <a:lnTo>
                      <a:pt x="12" y="53"/>
                    </a:lnTo>
                    <a:lnTo>
                      <a:pt x="9" y="57"/>
                    </a:lnTo>
                    <a:lnTo>
                      <a:pt x="8" y="59"/>
                    </a:lnTo>
                    <a:lnTo>
                      <a:pt x="6" y="59"/>
                    </a:lnTo>
                    <a:lnTo>
                      <a:pt x="3" y="60"/>
                    </a:lnTo>
                    <a:lnTo>
                      <a:pt x="2" y="62"/>
                    </a:lnTo>
                    <a:lnTo>
                      <a:pt x="0" y="63"/>
                    </a:lnTo>
                    <a:lnTo>
                      <a:pt x="0" y="66"/>
                    </a:lnTo>
                    <a:lnTo>
                      <a:pt x="2" y="71"/>
                    </a:lnTo>
                    <a:lnTo>
                      <a:pt x="3" y="74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6" y="81"/>
                    </a:lnTo>
                    <a:lnTo>
                      <a:pt x="8" y="83"/>
                    </a:lnTo>
                    <a:lnTo>
                      <a:pt x="8" y="84"/>
                    </a:lnTo>
                    <a:lnTo>
                      <a:pt x="9" y="87"/>
                    </a:lnTo>
                    <a:lnTo>
                      <a:pt x="11" y="89"/>
                    </a:lnTo>
                    <a:lnTo>
                      <a:pt x="12" y="90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15" y="96"/>
                    </a:lnTo>
                    <a:lnTo>
                      <a:pt x="15" y="101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0"/>
                    </a:lnTo>
                    <a:lnTo>
                      <a:pt x="15" y="113"/>
                    </a:lnTo>
                    <a:lnTo>
                      <a:pt x="17" y="116"/>
                    </a:lnTo>
                    <a:lnTo>
                      <a:pt x="20" y="119"/>
                    </a:lnTo>
                    <a:lnTo>
                      <a:pt x="20" y="122"/>
                    </a:lnTo>
                    <a:lnTo>
                      <a:pt x="21" y="125"/>
                    </a:lnTo>
                    <a:lnTo>
                      <a:pt x="20" y="125"/>
                    </a:lnTo>
                    <a:lnTo>
                      <a:pt x="20" y="126"/>
                    </a:lnTo>
                    <a:lnTo>
                      <a:pt x="18" y="126"/>
                    </a:lnTo>
                    <a:lnTo>
                      <a:pt x="17" y="126"/>
                    </a:lnTo>
                    <a:lnTo>
                      <a:pt x="23" y="139"/>
                    </a:lnTo>
                    <a:lnTo>
                      <a:pt x="27" y="152"/>
                    </a:lnTo>
                    <a:lnTo>
                      <a:pt x="27" y="158"/>
                    </a:lnTo>
                    <a:lnTo>
                      <a:pt x="26" y="163"/>
                    </a:lnTo>
                    <a:lnTo>
                      <a:pt x="24" y="169"/>
                    </a:lnTo>
                    <a:lnTo>
                      <a:pt x="24" y="182"/>
                    </a:lnTo>
                    <a:lnTo>
                      <a:pt x="29" y="196"/>
                    </a:lnTo>
                    <a:lnTo>
                      <a:pt x="30" y="200"/>
                    </a:lnTo>
                    <a:lnTo>
                      <a:pt x="32" y="203"/>
                    </a:lnTo>
                    <a:lnTo>
                      <a:pt x="32" y="208"/>
                    </a:lnTo>
                    <a:lnTo>
                      <a:pt x="32" y="212"/>
                    </a:lnTo>
                    <a:lnTo>
                      <a:pt x="32" y="217"/>
                    </a:lnTo>
                    <a:lnTo>
                      <a:pt x="30" y="221"/>
                    </a:lnTo>
                    <a:lnTo>
                      <a:pt x="30" y="229"/>
                    </a:lnTo>
                    <a:lnTo>
                      <a:pt x="32" y="235"/>
                    </a:lnTo>
                    <a:lnTo>
                      <a:pt x="36" y="241"/>
                    </a:lnTo>
                    <a:lnTo>
                      <a:pt x="38" y="245"/>
                    </a:lnTo>
                    <a:lnTo>
                      <a:pt x="41" y="248"/>
                    </a:lnTo>
                    <a:lnTo>
                      <a:pt x="45" y="251"/>
                    </a:lnTo>
                    <a:lnTo>
                      <a:pt x="50" y="256"/>
                    </a:lnTo>
                    <a:lnTo>
                      <a:pt x="54" y="259"/>
                    </a:lnTo>
                    <a:lnTo>
                      <a:pt x="57" y="262"/>
                    </a:lnTo>
                    <a:lnTo>
                      <a:pt x="59" y="265"/>
                    </a:lnTo>
                    <a:lnTo>
                      <a:pt x="60" y="269"/>
                    </a:lnTo>
                    <a:lnTo>
                      <a:pt x="65" y="280"/>
                    </a:lnTo>
                    <a:lnTo>
                      <a:pt x="69" y="292"/>
                    </a:lnTo>
                    <a:lnTo>
                      <a:pt x="72" y="295"/>
                    </a:lnTo>
                    <a:lnTo>
                      <a:pt x="74" y="299"/>
                    </a:lnTo>
                    <a:lnTo>
                      <a:pt x="77" y="302"/>
                    </a:lnTo>
                    <a:lnTo>
                      <a:pt x="78" y="307"/>
                    </a:lnTo>
                    <a:lnTo>
                      <a:pt x="80" y="310"/>
                    </a:lnTo>
                    <a:lnTo>
                      <a:pt x="81" y="314"/>
                    </a:lnTo>
                    <a:lnTo>
                      <a:pt x="83" y="317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5" name="Freeform 108"/>
              <p:cNvSpPr>
                <a:spLocks/>
              </p:cNvSpPr>
              <p:nvPr/>
            </p:nvSpPr>
            <p:spPr bwMode="gray">
              <a:xfrm>
                <a:off x="3819" y="2515"/>
                <a:ext cx="714" cy="747"/>
              </a:xfrm>
              <a:custGeom>
                <a:avLst/>
                <a:gdLst>
                  <a:gd name="T0" fmla="*/ 45 w 771"/>
                  <a:gd name="T1" fmla="*/ 438 h 807"/>
                  <a:gd name="T2" fmla="*/ 84 w 771"/>
                  <a:gd name="T3" fmla="*/ 411 h 807"/>
                  <a:gd name="T4" fmla="*/ 99 w 771"/>
                  <a:gd name="T5" fmla="*/ 400 h 807"/>
                  <a:gd name="T6" fmla="*/ 117 w 771"/>
                  <a:gd name="T7" fmla="*/ 353 h 807"/>
                  <a:gd name="T8" fmla="*/ 119 w 771"/>
                  <a:gd name="T9" fmla="*/ 335 h 807"/>
                  <a:gd name="T10" fmla="*/ 141 w 771"/>
                  <a:gd name="T11" fmla="*/ 296 h 807"/>
                  <a:gd name="T12" fmla="*/ 201 w 771"/>
                  <a:gd name="T13" fmla="*/ 134 h 807"/>
                  <a:gd name="T14" fmla="*/ 221 w 771"/>
                  <a:gd name="T15" fmla="*/ 74 h 807"/>
                  <a:gd name="T16" fmla="*/ 248 w 771"/>
                  <a:gd name="T17" fmla="*/ 14 h 807"/>
                  <a:gd name="T18" fmla="*/ 314 w 771"/>
                  <a:gd name="T19" fmla="*/ 39 h 807"/>
                  <a:gd name="T20" fmla="*/ 394 w 771"/>
                  <a:gd name="T21" fmla="*/ 36 h 807"/>
                  <a:gd name="T22" fmla="*/ 422 w 771"/>
                  <a:gd name="T23" fmla="*/ 24 h 807"/>
                  <a:gd name="T24" fmla="*/ 482 w 771"/>
                  <a:gd name="T25" fmla="*/ 14 h 807"/>
                  <a:gd name="T26" fmla="*/ 564 w 771"/>
                  <a:gd name="T27" fmla="*/ 8 h 807"/>
                  <a:gd name="T28" fmla="*/ 615 w 771"/>
                  <a:gd name="T29" fmla="*/ 20 h 807"/>
                  <a:gd name="T30" fmla="*/ 654 w 771"/>
                  <a:gd name="T31" fmla="*/ 30 h 807"/>
                  <a:gd name="T32" fmla="*/ 681 w 771"/>
                  <a:gd name="T33" fmla="*/ 32 h 807"/>
                  <a:gd name="T34" fmla="*/ 715 w 771"/>
                  <a:gd name="T35" fmla="*/ 48 h 807"/>
                  <a:gd name="T36" fmla="*/ 744 w 771"/>
                  <a:gd name="T37" fmla="*/ 65 h 807"/>
                  <a:gd name="T38" fmla="*/ 750 w 771"/>
                  <a:gd name="T39" fmla="*/ 93 h 807"/>
                  <a:gd name="T40" fmla="*/ 765 w 771"/>
                  <a:gd name="T41" fmla="*/ 122 h 807"/>
                  <a:gd name="T42" fmla="*/ 739 w 771"/>
                  <a:gd name="T43" fmla="*/ 159 h 807"/>
                  <a:gd name="T44" fmla="*/ 721 w 771"/>
                  <a:gd name="T45" fmla="*/ 178 h 807"/>
                  <a:gd name="T46" fmla="*/ 709 w 771"/>
                  <a:gd name="T47" fmla="*/ 206 h 807"/>
                  <a:gd name="T48" fmla="*/ 675 w 771"/>
                  <a:gd name="T49" fmla="*/ 292 h 807"/>
                  <a:gd name="T50" fmla="*/ 661 w 771"/>
                  <a:gd name="T51" fmla="*/ 332 h 807"/>
                  <a:gd name="T52" fmla="*/ 675 w 771"/>
                  <a:gd name="T53" fmla="*/ 364 h 807"/>
                  <a:gd name="T54" fmla="*/ 678 w 771"/>
                  <a:gd name="T55" fmla="*/ 389 h 807"/>
                  <a:gd name="T56" fmla="*/ 693 w 771"/>
                  <a:gd name="T57" fmla="*/ 469 h 807"/>
                  <a:gd name="T58" fmla="*/ 702 w 771"/>
                  <a:gd name="T59" fmla="*/ 511 h 807"/>
                  <a:gd name="T60" fmla="*/ 738 w 771"/>
                  <a:gd name="T61" fmla="*/ 564 h 807"/>
                  <a:gd name="T62" fmla="*/ 646 w 771"/>
                  <a:gd name="T63" fmla="*/ 621 h 807"/>
                  <a:gd name="T64" fmla="*/ 649 w 771"/>
                  <a:gd name="T65" fmla="*/ 639 h 807"/>
                  <a:gd name="T66" fmla="*/ 642 w 771"/>
                  <a:gd name="T67" fmla="*/ 716 h 807"/>
                  <a:gd name="T68" fmla="*/ 646 w 771"/>
                  <a:gd name="T69" fmla="*/ 738 h 807"/>
                  <a:gd name="T70" fmla="*/ 678 w 771"/>
                  <a:gd name="T71" fmla="*/ 756 h 807"/>
                  <a:gd name="T72" fmla="*/ 699 w 771"/>
                  <a:gd name="T73" fmla="*/ 788 h 807"/>
                  <a:gd name="T74" fmla="*/ 670 w 771"/>
                  <a:gd name="T75" fmla="*/ 800 h 807"/>
                  <a:gd name="T76" fmla="*/ 652 w 771"/>
                  <a:gd name="T77" fmla="*/ 785 h 807"/>
                  <a:gd name="T78" fmla="*/ 615 w 771"/>
                  <a:gd name="T79" fmla="*/ 755 h 807"/>
                  <a:gd name="T80" fmla="*/ 597 w 771"/>
                  <a:gd name="T81" fmla="*/ 750 h 807"/>
                  <a:gd name="T82" fmla="*/ 597 w 771"/>
                  <a:gd name="T83" fmla="*/ 729 h 807"/>
                  <a:gd name="T84" fmla="*/ 576 w 771"/>
                  <a:gd name="T85" fmla="*/ 738 h 807"/>
                  <a:gd name="T86" fmla="*/ 543 w 771"/>
                  <a:gd name="T87" fmla="*/ 737 h 807"/>
                  <a:gd name="T88" fmla="*/ 512 w 771"/>
                  <a:gd name="T89" fmla="*/ 732 h 807"/>
                  <a:gd name="T90" fmla="*/ 502 w 771"/>
                  <a:gd name="T91" fmla="*/ 708 h 807"/>
                  <a:gd name="T92" fmla="*/ 460 w 771"/>
                  <a:gd name="T93" fmla="*/ 716 h 807"/>
                  <a:gd name="T94" fmla="*/ 457 w 771"/>
                  <a:gd name="T95" fmla="*/ 696 h 807"/>
                  <a:gd name="T96" fmla="*/ 388 w 771"/>
                  <a:gd name="T97" fmla="*/ 699 h 807"/>
                  <a:gd name="T98" fmla="*/ 374 w 771"/>
                  <a:gd name="T99" fmla="*/ 704 h 807"/>
                  <a:gd name="T100" fmla="*/ 374 w 771"/>
                  <a:gd name="T101" fmla="*/ 659 h 807"/>
                  <a:gd name="T102" fmla="*/ 359 w 771"/>
                  <a:gd name="T103" fmla="*/ 616 h 807"/>
                  <a:gd name="T104" fmla="*/ 356 w 771"/>
                  <a:gd name="T105" fmla="*/ 555 h 807"/>
                  <a:gd name="T106" fmla="*/ 306 w 771"/>
                  <a:gd name="T107" fmla="*/ 535 h 807"/>
                  <a:gd name="T108" fmla="*/ 261 w 771"/>
                  <a:gd name="T109" fmla="*/ 529 h 807"/>
                  <a:gd name="T110" fmla="*/ 251 w 771"/>
                  <a:gd name="T111" fmla="*/ 562 h 807"/>
                  <a:gd name="T112" fmla="*/ 188 w 771"/>
                  <a:gd name="T113" fmla="*/ 567 h 807"/>
                  <a:gd name="T114" fmla="*/ 135 w 771"/>
                  <a:gd name="T115" fmla="*/ 489 h 807"/>
                  <a:gd name="T116" fmla="*/ 34 w 771"/>
                  <a:gd name="T117" fmla="*/ 478 h 807"/>
                  <a:gd name="T118" fmla="*/ 16 w 771"/>
                  <a:gd name="T119" fmla="*/ 456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1" h="807">
                    <a:moveTo>
                      <a:pt x="34" y="441"/>
                    </a:moveTo>
                    <a:lnTo>
                      <a:pt x="33" y="441"/>
                    </a:lnTo>
                    <a:lnTo>
                      <a:pt x="33" y="441"/>
                    </a:lnTo>
                    <a:lnTo>
                      <a:pt x="33" y="442"/>
                    </a:lnTo>
                    <a:lnTo>
                      <a:pt x="33" y="442"/>
                    </a:lnTo>
                    <a:lnTo>
                      <a:pt x="31" y="442"/>
                    </a:lnTo>
                    <a:lnTo>
                      <a:pt x="34" y="441"/>
                    </a:lnTo>
                    <a:lnTo>
                      <a:pt x="36" y="439"/>
                    </a:lnTo>
                    <a:lnTo>
                      <a:pt x="37" y="438"/>
                    </a:lnTo>
                    <a:lnTo>
                      <a:pt x="39" y="438"/>
                    </a:lnTo>
                    <a:lnTo>
                      <a:pt x="45" y="438"/>
                    </a:lnTo>
                    <a:lnTo>
                      <a:pt x="51" y="436"/>
                    </a:lnTo>
                    <a:lnTo>
                      <a:pt x="55" y="435"/>
                    </a:lnTo>
                    <a:lnTo>
                      <a:pt x="60" y="432"/>
                    </a:lnTo>
                    <a:lnTo>
                      <a:pt x="61" y="430"/>
                    </a:lnTo>
                    <a:lnTo>
                      <a:pt x="64" y="427"/>
                    </a:lnTo>
                    <a:lnTo>
                      <a:pt x="66" y="426"/>
                    </a:lnTo>
                    <a:lnTo>
                      <a:pt x="67" y="423"/>
                    </a:lnTo>
                    <a:lnTo>
                      <a:pt x="70" y="421"/>
                    </a:lnTo>
                    <a:lnTo>
                      <a:pt x="75" y="418"/>
                    </a:lnTo>
                    <a:lnTo>
                      <a:pt x="79" y="415"/>
                    </a:lnTo>
                    <a:lnTo>
                      <a:pt x="84" y="411"/>
                    </a:lnTo>
                    <a:lnTo>
                      <a:pt x="87" y="408"/>
                    </a:lnTo>
                    <a:lnTo>
                      <a:pt x="93" y="405"/>
                    </a:lnTo>
                    <a:lnTo>
                      <a:pt x="92" y="405"/>
                    </a:lnTo>
                    <a:lnTo>
                      <a:pt x="90" y="405"/>
                    </a:lnTo>
                    <a:lnTo>
                      <a:pt x="90" y="406"/>
                    </a:lnTo>
                    <a:lnTo>
                      <a:pt x="89" y="406"/>
                    </a:lnTo>
                    <a:lnTo>
                      <a:pt x="90" y="406"/>
                    </a:lnTo>
                    <a:lnTo>
                      <a:pt x="93" y="405"/>
                    </a:lnTo>
                    <a:lnTo>
                      <a:pt x="95" y="405"/>
                    </a:lnTo>
                    <a:lnTo>
                      <a:pt x="98" y="402"/>
                    </a:lnTo>
                    <a:lnTo>
                      <a:pt x="99" y="400"/>
                    </a:lnTo>
                    <a:lnTo>
                      <a:pt x="101" y="399"/>
                    </a:lnTo>
                    <a:lnTo>
                      <a:pt x="104" y="399"/>
                    </a:lnTo>
                    <a:lnTo>
                      <a:pt x="104" y="399"/>
                    </a:lnTo>
                    <a:lnTo>
                      <a:pt x="102" y="399"/>
                    </a:lnTo>
                    <a:lnTo>
                      <a:pt x="113" y="385"/>
                    </a:lnTo>
                    <a:lnTo>
                      <a:pt x="119" y="370"/>
                    </a:lnTo>
                    <a:lnTo>
                      <a:pt x="120" y="367"/>
                    </a:lnTo>
                    <a:lnTo>
                      <a:pt x="119" y="364"/>
                    </a:lnTo>
                    <a:lnTo>
                      <a:pt x="119" y="361"/>
                    </a:lnTo>
                    <a:lnTo>
                      <a:pt x="117" y="356"/>
                    </a:lnTo>
                    <a:lnTo>
                      <a:pt x="117" y="353"/>
                    </a:lnTo>
                    <a:lnTo>
                      <a:pt x="119" y="350"/>
                    </a:lnTo>
                    <a:lnTo>
                      <a:pt x="119" y="352"/>
                    </a:lnTo>
                    <a:lnTo>
                      <a:pt x="120" y="352"/>
                    </a:lnTo>
                    <a:lnTo>
                      <a:pt x="122" y="353"/>
                    </a:lnTo>
                    <a:lnTo>
                      <a:pt x="122" y="353"/>
                    </a:lnTo>
                    <a:lnTo>
                      <a:pt x="120" y="349"/>
                    </a:lnTo>
                    <a:lnTo>
                      <a:pt x="119" y="343"/>
                    </a:lnTo>
                    <a:lnTo>
                      <a:pt x="117" y="337"/>
                    </a:lnTo>
                    <a:lnTo>
                      <a:pt x="119" y="337"/>
                    </a:lnTo>
                    <a:lnTo>
                      <a:pt x="119" y="335"/>
                    </a:lnTo>
                    <a:lnTo>
                      <a:pt x="119" y="335"/>
                    </a:lnTo>
                    <a:lnTo>
                      <a:pt x="119" y="334"/>
                    </a:lnTo>
                    <a:lnTo>
                      <a:pt x="120" y="334"/>
                    </a:lnTo>
                    <a:lnTo>
                      <a:pt x="119" y="332"/>
                    </a:lnTo>
                    <a:lnTo>
                      <a:pt x="120" y="331"/>
                    </a:lnTo>
                    <a:lnTo>
                      <a:pt x="120" y="331"/>
                    </a:lnTo>
                    <a:lnTo>
                      <a:pt x="120" y="329"/>
                    </a:lnTo>
                    <a:lnTo>
                      <a:pt x="119" y="328"/>
                    </a:lnTo>
                    <a:lnTo>
                      <a:pt x="123" y="319"/>
                    </a:lnTo>
                    <a:lnTo>
                      <a:pt x="132" y="310"/>
                    </a:lnTo>
                    <a:lnTo>
                      <a:pt x="140" y="299"/>
                    </a:lnTo>
                    <a:lnTo>
                      <a:pt x="141" y="296"/>
                    </a:lnTo>
                    <a:lnTo>
                      <a:pt x="141" y="293"/>
                    </a:lnTo>
                    <a:lnTo>
                      <a:pt x="143" y="292"/>
                    </a:lnTo>
                    <a:lnTo>
                      <a:pt x="161" y="275"/>
                    </a:lnTo>
                    <a:lnTo>
                      <a:pt x="180" y="262"/>
                    </a:lnTo>
                    <a:lnTo>
                      <a:pt x="182" y="259"/>
                    </a:lnTo>
                    <a:lnTo>
                      <a:pt x="183" y="257"/>
                    </a:lnTo>
                    <a:lnTo>
                      <a:pt x="183" y="254"/>
                    </a:lnTo>
                    <a:lnTo>
                      <a:pt x="183" y="251"/>
                    </a:lnTo>
                    <a:lnTo>
                      <a:pt x="191" y="205"/>
                    </a:lnTo>
                    <a:lnTo>
                      <a:pt x="197" y="158"/>
                    </a:lnTo>
                    <a:lnTo>
                      <a:pt x="201" y="134"/>
                    </a:lnTo>
                    <a:lnTo>
                      <a:pt x="212" y="111"/>
                    </a:lnTo>
                    <a:lnTo>
                      <a:pt x="213" y="107"/>
                    </a:lnTo>
                    <a:lnTo>
                      <a:pt x="215" y="102"/>
                    </a:lnTo>
                    <a:lnTo>
                      <a:pt x="218" y="99"/>
                    </a:lnTo>
                    <a:lnTo>
                      <a:pt x="219" y="96"/>
                    </a:lnTo>
                    <a:lnTo>
                      <a:pt x="222" y="93"/>
                    </a:lnTo>
                    <a:lnTo>
                      <a:pt x="224" y="90"/>
                    </a:lnTo>
                    <a:lnTo>
                      <a:pt x="225" y="86"/>
                    </a:lnTo>
                    <a:lnTo>
                      <a:pt x="224" y="83"/>
                    </a:lnTo>
                    <a:lnTo>
                      <a:pt x="222" y="78"/>
                    </a:lnTo>
                    <a:lnTo>
                      <a:pt x="221" y="74"/>
                    </a:lnTo>
                    <a:lnTo>
                      <a:pt x="221" y="71"/>
                    </a:lnTo>
                    <a:lnTo>
                      <a:pt x="219" y="68"/>
                    </a:lnTo>
                    <a:lnTo>
                      <a:pt x="219" y="59"/>
                    </a:lnTo>
                    <a:lnTo>
                      <a:pt x="221" y="48"/>
                    </a:lnTo>
                    <a:lnTo>
                      <a:pt x="224" y="39"/>
                    </a:lnTo>
                    <a:lnTo>
                      <a:pt x="230" y="32"/>
                    </a:lnTo>
                    <a:lnTo>
                      <a:pt x="233" y="29"/>
                    </a:lnTo>
                    <a:lnTo>
                      <a:pt x="236" y="24"/>
                    </a:lnTo>
                    <a:lnTo>
                      <a:pt x="239" y="20"/>
                    </a:lnTo>
                    <a:lnTo>
                      <a:pt x="242" y="17"/>
                    </a:lnTo>
                    <a:lnTo>
                      <a:pt x="248" y="14"/>
                    </a:lnTo>
                    <a:lnTo>
                      <a:pt x="255" y="11"/>
                    </a:lnTo>
                    <a:lnTo>
                      <a:pt x="261" y="9"/>
                    </a:lnTo>
                    <a:lnTo>
                      <a:pt x="266" y="9"/>
                    </a:lnTo>
                    <a:lnTo>
                      <a:pt x="272" y="9"/>
                    </a:lnTo>
                    <a:lnTo>
                      <a:pt x="276" y="9"/>
                    </a:lnTo>
                    <a:lnTo>
                      <a:pt x="281" y="11"/>
                    </a:lnTo>
                    <a:lnTo>
                      <a:pt x="287" y="17"/>
                    </a:lnTo>
                    <a:lnTo>
                      <a:pt x="291" y="23"/>
                    </a:lnTo>
                    <a:lnTo>
                      <a:pt x="297" y="27"/>
                    </a:lnTo>
                    <a:lnTo>
                      <a:pt x="302" y="33"/>
                    </a:lnTo>
                    <a:lnTo>
                      <a:pt x="314" y="39"/>
                    </a:lnTo>
                    <a:lnTo>
                      <a:pt x="328" y="42"/>
                    </a:lnTo>
                    <a:lnTo>
                      <a:pt x="341" y="44"/>
                    </a:lnTo>
                    <a:lnTo>
                      <a:pt x="355" y="42"/>
                    </a:lnTo>
                    <a:lnTo>
                      <a:pt x="367" y="44"/>
                    </a:lnTo>
                    <a:lnTo>
                      <a:pt x="379" y="47"/>
                    </a:lnTo>
                    <a:lnTo>
                      <a:pt x="391" y="47"/>
                    </a:lnTo>
                    <a:lnTo>
                      <a:pt x="392" y="45"/>
                    </a:lnTo>
                    <a:lnTo>
                      <a:pt x="392" y="42"/>
                    </a:lnTo>
                    <a:lnTo>
                      <a:pt x="392" y="41"/>
                    </a:lnTo>
                    <a:lnTo>
                      <a:pt x="392" y="38"/>
                    </a:lnTo>
                    <a:lnTo>
                      <a:pt x="394" y="36"/>
                    </a:lnTo>
                    <a:lnTo>
                      <a:pt x="395" y="32"/>
                    </a:lnTo>
                    <a:lnTo>
                      <a:pt x="398" y="27"/>
                    </a:lnTo>
                    <a:lnTo>
                      <a:pt x="400" y="24"/>
                    </a:lnTo>
                    <a:lnTo>
                      <a:pt x="403" y="20"/>
                    </a:lnTo>
                    <a:lnTo>
                      <a:pt x="406" y="18"/>
                    </a:lnTo>
                    <a:lnTo>
                      <a:pt x="410" y="18"/>
                    </a:lnTo>
                    <a:lnTo>
                      <a:pt x="413" y="20"/>
                    </a:lnTo>
                    <a:lnTo>
                      <a:pt x="416" y="23"/>
                    </a:lnTo>
                    <a:lnTo>
                      <a:pt x="418" y="24"/>
                    </a:lnTo>
                    <a:lnTo>
                      <a:pt x="421" y="24"/>
                    </a:lnTo>
                    <a:lnTo>
                      <a:pt x="422" y="24"/>
                    </a:lnTo>
                    <a:lnTo>
                      <a:pt x="422" y="24"/>
                    </a:lnTo>
                    <a:lnTo>
                      <a:pt x="424" y="26"/>
                    </a:lnTo>
                    <a:lnTo>
                      <a:pt x="425" y="26"/>
                    </a:lnTo>
                    <a:lnTo>
                      <a:pt x="425" y="27"/>
                    </a:lnTo>
                    <a:lnTo>
                      <a:pt x="424" y="27"/>
                    </a:lnTo>
                    <a:lnTo>
                      <a:pt x="443" y="18"/>
                    </a:lnTo>
                    <a:lnTo>
                      <a:pt x="461" y="9"/>
                    </a:lnTo>
                    <a:lnTo>
                      <a:pt x="467" y="9"/>
                    </a:lnTo>
                    <a:lnTo>
                      <a:pt x="472" y="11"/>
                    </a:lnTo>
                    <a:lnTo>
                      <a:pt x="478" y="12"/>
                    </a:lnTo>
                    <a:lnTo>
                      <a:pt x="482" y="14"/>
                    </a:lnTo>
                    <a:lnTo>
                      <a:pt x="494" y="14"/>
                    </a:lnTo>
                    <a:lnTo>
                      <a:pt x="505" y="8"/>
                    </a:lnTo>
                    <a:lnTo>
                      <a:pt x="515" y="0"/>
                    </a:lnTo>
                    <a:lnTo>
                      <a:pt x="517" y="0"/>
                    </a:lnTo>
                    <a:lnTo>
                      <a:pt x="518" y="0"/>
                    </a:lnTo>
                    <a:lnTo>
                      <a:pt x="520" y="0"/>
                    </a:lnTo>
                    <a:lnTo>
                      <a:pt x="520" y="2"/>
                    </a:lnTo>
                    <a:lnTo>
                      <a:pt x="521" y="3"/>
                    </a:lnTo>
                    <a:lnTo>
                      <a:pt x="535" y="3"/>
                    </a:lnTo>
                    <a:lnTo>
                      <a:pt x="550" y="3"/>
                    </a:lnTo>
                    <a:lnTo>
                      <a:pt x="564" y="8"/>
                    </a:lnTo>
                    <a:lnTo>
                      <a:pt x="579" y="8"/>
                    </a:lnTo>
                    <a:lnTo>
                      <a:pt x="580" y="6"/>
                    </a:lnTo>
                    <a:lnTo>
                      <a:pt x="583" y="5"/>
                    </a:lnTo>
                    <a:lnTo>
                      <a:pt x="586" y="3"/>
                    </a:lnTo>
                    <a:lnTo>
                      <a:pt x="588" y="2"/>
                    </a:lnTo>
                    <a:lnTo>
                      <a:pt x="595" y="2"/>
                    </a:lnTo>
                    <a:lnTo>
                      <a:pt x="603" y="5"/>
                    </a:lnTo>
                    <a:lnTo>
                      <a:pt x="609" y="9"/>
                    </a:lnTo>
                    <a:lnTo>
                      <a:pt x="612" y="15"/>
                    </a:lnTo>
                    <a:lnTo>
                      <a:pt x="613" y="18"/>
                    </a:lnTo>
                    <a:lnTo>
                      <a:pt x="615" y="20"/>
                    </a:lnTo>
                    <a:lnTo>
                      <a:pt x="618" y="23"/>
                    </a:lnTo>
                    <a:lnTo>
                      <a:pt x="621" y="24"/>
                    </a:lnTo>
                    <a:lnTo>
                      <a:pt x="624" y="27"/>
                    </a:lnTo>
                    <a:lnTo>
                      <a:pt x="627" y="30"/>
                    </a:lnTo>
                    <a:lnTo>
                      <a:pt x="631" y="33"/>
                    </a:lnTo>
                    <a:lnTo>
                      <a:pt x="636" y="35"/>
                    </a:lnTo>
                    <a:lnTo>
                      <a:pt x="639" y="36"/>
                    </a:lnTo>
                    <a:lnTo>
                      <a:pt x="643" y="36"/>
                    </a:lnTo>
                    <a:lnTo>
                      <a:pt x="648" y="35"/>
                    </a:lnTo>
                    <a:lnTo>
                      <a:pt x="651" y="33"/>
                    </a:lnTo>
                    <a:lnTo>
                      <a:pt x="654" y="30"/>
                    </a:lnTo>
                    <a:lnTo>
                      <a:pt x="655" y="30"/>
                    </a:lnTo>
                    <a:lnTo>
                      <a:pt x="657" y="30"/>
                    </a:lnTo>
                    <a:lnTo>
                      <a:pt x="658" y="32"/>
                    </a:lnTo>
                    <a:lnTo>
                      <a:pt x="658" y="32"/>
                    </a:lnTo>
                    <a:lnTo>
                      <a:pt x="658" y="30"/>
                    </a:lnTo>
                    <a:lnTo>
                      <a:pt x="663" y="30"/>
                    </a:lnTo>
                    <a:lnTo>
                      <a:pt x="666" y="32"/>
                    </a:lnTo>
                    <a:lnTo>
                      <a:pt x="672" y="33"/>
                    </a:lnTo>
                    <a:lnTo>
                      <a:pt x="673" y="33"/>
                    </a:lnTo>
                    <a:lnTo>
                      <a:pt x="676" y="33"/>
                    </a:lnTo>
                    <a:lnTo>
                      <a:pt x="681" y="32"/>
                    </a:lnTo>
                    <a:lnTo>
                      <a:pt x="684" y="30"/>
                    </a:lnTo>
                    <a:lnTo>
                      <a:pt x="685" y="29"/>
                    </a:lnTo>
                    <a:lnTo>
                      <a:pt x="687" y="27"/>
                    </a:lnTo>
                    <a:lnTo>
                      <a:pt x="687" y="26"/>
                    </a:lnTo>
                    <a:lnTo>
                      <a:pt x="688" y="24"/>
                    </a:lnTo>
                    <a:lnTo>
                      <a:pt x="691" y="23"/>
                    </a:lnTo>
                    <a:lnTo>
                      <a:pt x="694" y="24"/>
                    </a:lnTo>
                    <a:lnTo>
                      <a:pt x="696" y="26"/>
                    </a:lnTo>
                    <a:lnTo>
                      <a:pt x="703" y="32"/>
                    </a:lnTo>
                    <a:lnTo>
                      <a:pt x="711" y="39"/>
                    </a:lnTo>
                    <a:lnTo>
                      <a:pt x="715" y="48"/>
                    </a:lnTo>
                    <a:lnTo>
                      <a:pt x="718" y="50"/>
                    </a:lnTo>
                    <a:lnTo>
                      <a:pt x="721" y="51"/>
                    </a:lnTo>
                    <a:lnTo>
                      <a:pt x="724" y="53"/>
                    </a:lnTo>
                    <a:lnTo>
                      <a:pt x="727" y="53"/>
                    </a:lnTo>
                    <a:lnTo>
                      <a:pt x="730" y="54"/>
                    </a:lnTo>
                    <a:lnTo>
                      <a:pt x="733" y="56"/>
                    </a:lnTo>
                    <a:lnTo>
                      <a:pt x="735" y="57"/>
                    </a:lnTo>
                    <a:lnTo>
                      <a:pt x="736" y="60"/>
                    </a:lnTo>
                    <a:lnTo>
                      <a:pt x="738" y="63"/>
                    </a:lnTo>
                    <a:lnTo>
                      <a:pt x="739" y="65"/>
                    </a:lnTo>
                    <a:lnTo>
                      <a:pt x="744" y="65"/>
                    </a:lnTo>
                    <a:lnTo>
                      <a:pt x="748" y="66"/>
                    </a:lnTo>
                    <a:lnTo>
                      <a:pt x="751" y="69"/>
                    </a:lnTo>
                    <a:lnTo>
                      <a:pt x="753" y="74"/>
                    </a:lnTo>
                    <a:lnTo>
                      <a:pt x="754" y="77"/>
                    </a:lnTo>
                    <a:lnTo>
                      <a:pt x="753" y="78"/>
                    </a:lnTo>
                    <a:lnTo>
                      <a:pt x="750" y="78"/>
                    </a:lnTo>
                    <a:lnTo>
                      <a:pt x="748" y="80"/>
                    </a:lnTo>
                    <a:lnTo>
                      <a:pt x="747" y="83"/>
                    </a:lnTo>
                    <a:lnTo>
                      <a:pt x="747" y="84"/>
                    </a:lnTo>
                    <a:lnTo>
                      <a:pt x="748" y="89"/>
                    </a:lnTo>
                    <a:lnTo>
                      <a:pt x="750" y="93"/>
                    </a:lnTo>
                    <a:lnTo>
                      <a:pt x="750" y="96"/>
                    </a:lnTo>
                    <a:lnTo>
                      <a:pt x="750" y="101"/>
                    </a:lnTo>
                    <a:lnTo>
                      <a:pt x="748" y="104"/>
                    </a:lnTo>
                    <a:lnTo>
                      <a:pt x="745" y="107"/>
                    </a:lnTo>
                    <a:lnTo>
                      <a:pt x="744" y="108"/>
                    </a:lnTo>
                    <a:lnTo>
                      <a:pt x="742" y="111"/>
                    </a:lnTo>
                    <a:lnTo>
                      <a:pt x="742" y="114"/>
                    </a:lnTo>
                    <a:lnTo>
                      <a:pt x="748" y="114"/>
                    </a:lnTo>
                    <a:lnTo>
                      <a:pt x="754" y="116"/>
                    </a:lnTo>
                    <a:lnTo>
                      <a:pt x="761" y="117"/>
                    </a:lnTo>
                    <a:lnTo>
                      <a:pt x="765" y="122"/>
                    </a:lnTo>
                    <a:lnTo>
                      <a:pt x="765" y="122"/>
                    </a:lnTo>
                    <a:lnTo>
                      <a:pt x="765" y="123"/>
                    </a:lnTo>
                    <a:lnTo>
                      <a:pt x="765" y="125"/>
                    </a:lnTo>
                    <a:lnTo>
                      <a:pt x="767" y="125"/>
                    </a:lnTo>
                    <a:lnTo>
                      <a:pt x="770" y="125"/>
                    </a:lnTo>
                    <a:lnTo>
                      <a:pt x="771" y="125"/>
                    </a:lnTo>
                    <a:lnTo>
                      <a:pt x="771" y="126"/>
                    </a:lnTo>
                    <a:lnTo>
                      <a:pt x="771" y="128"/>
                    </a:lnTo>
                    <a:lnTo>
                      <a:pt x="771" y="128"/>
                    </a:lnTo>
                    <a:lnTo>
                      <a:pt x="754" y="143"/>
                    </a:lnTo>
                    <a:lnTo>
                      <a:pt x="739" y="159"/>
                    </a:lnTo>
                    <a:lnTo>
                      <a:pt x="738" y="161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5" y="168"/>
                    </a:lnTo>
                    <a:lnTo>
                      <a:pt x="733" y="170"/>
                    </a:lnTo>
                    <a:lnTo>
                      <a:pt x="730" y="170"/>
                    </a:lnTo>
                    <a:lnTo>
                      <a:pt x="729" y="168"/>
                    </a:lnTo>
                    <a:lnTo>
                      <a:pt x="726" y="170"/>
                    </a:lnTo>
                    <a:lnTo>
                      <a:pt x="724" y="171"/>
                    </a:lnTo>
                    <a:lnTo>
                      <a:pt x="723" y="174"/>
                    </a:lnTo>
                    <a:lnTo>
                      <a:pt x="721" y="178"/>
                    </a:lnTo>
                    <a:lnTo>
                      <a:pt x="720" y="181"/>
                    </a:lnTo>
                    <a:lnTo>
                      <a:pt x="717" y="182"/>
                    </a:lnTo>
                    <a:lnTo>
                      <a:pt x="714" y="184"/>
                    </a:lnTo>
                    <a:lnTo>
                      <a:pt x="711" y="184"/>
                    </a:lnTo>
                    <a:lnTo>
                      <a:pt x="708" y="184"/>
                    </a:lnTo>
                    <a:lnTo>
                      <a:pt x="709" y="188"/>
                    </a:lnTo>
                    <a:lnTo>
                      <a:pt x="709" y="191"/>
                    </a:lnTo>
                    <a:lnTo>
                      <a:pt x="711" y="196"/>
                    </a:lnTo>
                    <a:lnTo>
                      <a:pt x="712" y="200"/>
                    </a:lnTo>
                    <a:lnTo>
                      <a:pt x="711" y="203"/>
                    </a:lnTo>
                    <a:lnTo>
                      <a:pt x="709" y="206"/>
                    </a:lnTo>
                    <a:lnTo>
                      <a:pt x="705" y="214"/>
                    </a:lnTo>
                    <a:lnTo>
                      <a:pt x="700" y="221"/>
                    </a:lnTo>
                    <a:lnTo>
                      <a:pt x="696" y="241"/>
                    </a:lnTo>
                    <a:lnTo>
                      <a:pt x="696" y="259"/>
                    </a:lnTo>
                    <a:lnTo>
                      <a:pt x="694" y="278"/>
                    </a:lnTo>
                    <a:lnTo>
                      <a:pt x="693" y="283"/>
                    </a:lnTo>
                    <a:lnTo>
                      <a:pt x="690" y="286"/>
                    </a:lnTo>
                    <a:lnTo>
                      <a:pt x="685" y="289"/>
                    </a:lnTo>
                    <a:lnTo>
                      <a:pt x="681" y="292"/>
                    </a:lnTo>
                    <a:lnTo>
                      <a:pt x="676" y="292"/>
                    </a:lnTo>
                    <a:lnTo>
                      <a:pt x="675" y="292"/>
                    </a:lnTo>
                    <a:lnTo>
                      <a:pt x="675" y="293"/>
                    </a:lnTo>
                    <a:lnTo>
                      <a:pt x="673" y="295"/>
                    </a:lnTo>
                    <a:lnTo>
                      <a:pt x="673" y="308"/>
                    </a:lnTo>
                    <a:lnTo>
                      <a:pt x="672" y="320"/>
                    </a:lnTo>
                    <a:lnTo>
                      <a:pt x="670" y="322"/>
                    </a:lnTo>
                    <a:lnTo>
                      <a:pt x="669" y="322"/>
                    </a:lnTo>
                    <a:lnTo>
                      <a:pt x="666" y="322"/>
                    </a:lnTo>
                    <a:lnTo>
                      <a:pt x="664" y="323"/>
                    </a:lnTo>
                    <a:lnTo>
                      <a:pt x="663" y="325"/>
                    </a:lnTo>
                    <a:lnTo>
                      <a:pt x="661" y="329"/>
                    </a:lnTo>
                    <a:lnTo>
                      <a:pt x="661" y="332"/>
                    </a:lnTo>
                    <a:lnTo>
                      <a:pt x="663" y="337"/>
                    </a:lnTo>
                    <a:lnTo>
                      <a:pt x="666" y="340"/>
                    </a:lnTo>
                    <a:lnTo>
                      <a:pt x="666" y="343"/>
                    </a:lnTo>
                    <a:lnTo>
                      <a:pt x="667" y="346"/>
                    </a:lnTo>
                    <a:lnTo>
                      <a:pt x="669" y="349"/>
                    </a:lnTo>
                    <a:lnTo>
                      <a:pt x="672" y="352"/>
                    </a:lnTo>
                    <a:lnTo>
                      <a:pt x="673" y="353"/>
                    </a:lnTo>
                    <a:lnTo>
                      <a:pt x="675" y="352"/>
                    </a:lnTo>
                    <a:lnTo>
                      <a:pt x="678" y="352"/>
                    </a:lnTo>
                    <a:lnTo>
                      <a:pt x="676" y="358"/>
                    </a:lnTo>
                    <a:lnTo>
                      <a:pt x="675" y="364"/>
                    </a:lnTo>
                    <a:lnTo>
                      <a:pt x="675" y="370"/>
                    </a:lnTo>
                    <a:lnTo>
                      <a:pt x="675" y="376"/>
                    </a:lnTo>
                    <a:lnTo>
                      <a:pt x="676" y="377"/>
                    </a:lnTo>
                    <a:lnTo>
                      <a:pt x="678" y="380"/>
                    </a:lnTo>
                    <a:lnTo>
                      <a:pt x="679" y="382"/>
                    </a:lnTo>
                    <a:lnTo>
                      <a:pt x="681" y="383"/>
                    </a:lnTo>
                    <a:lnTo>
                      <a:pt x="679" y="385"/>
                    </a:lnTo>
                    <a:lnTo>
                      <a:pt x="678" y="386"/>
                    </a:lnTo>
                    <a:lnTo>
                      <a:pt x="676" y="386"/>
                    </a:lnTo>
                    <a:lnTo>
                      <a:pt x="676" y="388"/>
                    </a:lnTo>
                    <a:lnTo>
                      <a:pt x="678" y="389"/>
                    </a:lnTo>
                    <a:lnTo>
                      <a:pt x="678" y="391"/>
                    </a:lnTo>
                    <a:lnTo>
                      <a:pt x="681" y="394"/>
                    </a:lnTo>
                    <a:lnTo>
                      <a:pt x="682" y="397"/>
                    </a:lnTo>
                    <a:lnTo>
                      <a:pt x="684" y="400"/>
                    </a:lnTo>
                    <a:lnTo>
                      <a:pt x="687" y="414"/>
                    </a:lnTo>
                    <a:lnTo>
                      <a:pt x="685" y="429"/>
                    </a:lnTo>
                    <a:lnTo>
                      <a:pt x="685" y="439"/>
                    </a:lnTo>
                    <a:lnTo>
                      <a:pt x="688" y="450"/>
                    </a:lnTo>
                    <a:lnTo>
                      <a:pt x="691" y="460"/>
                    </a:lnTo>
                    <a:lnTo>
                      <a:pt x="693" y="465"/>
                    </a:lnTo>
                    <a:lnTo>
                      <a:pt x="693" y="469"/>
                    </a:lnTo>
                    <a:lnTo>
                      <a:pt x="693" y="474"/>
                    </a:lnTo>
                    <a:lnTo>
                      <a:pt x="693" y="477"/>
                    </a:lnTo>
                    <a:lnTo>
                      <a:pt x="691" y="478"/>
                    </a:lnTo>
                    <a:lnTo>
                      <a:pt x="690" y="480"/>
                    </a:lnTo>
                    <a:lnTo>
                      <a:pt x="690" y="481"/>
                    </a:lnTo>
                    <a:lnTo>
                      <a:pt x="690" y="487"/>
                    </a:lnTo>
                    <a:lnTo>
                      <a:pt x="691" y="493"/>
                    </a:lnTo>
                    <a:lnTo>
                      <a:pt x="694" y="501"/>
                    </a:lnTo>
                    <a:lnTo>
                      <a:pt x="696" y="505"/>
                    </a:lnTo>
                    <a:lnTo>
                      <a:pt x="697" y="508"/>
                    </a:lnTo>
                    <a:lnTo>
                      <a:pt x="702" y="511"/>
                    </a:lnTo>
                    <a:lnTo>
                      <a:pt x="705" y="514"/>
                    </a:lnTo>
                    <a:lnTo>
                      <a:pt x="709" y="517"/>
                    </a:lnTo>
                    <a:lnTo>
                      <a:pt x="714" y="520"/>
                    </a:lnTo>
                    <a:lnTo>
                      <a:pt x="717" y="523"/>
                    </a:lnTo>
                    <a:lnTo>
                      <a:pt x="721" y="531"/>
                    </a:lnTo>
                    <a:lnTo>
                      <a:pt x="724" y="540"/>
                    </a:lnTo>
                    <a:lnTo>
                      <a:pt x="727" y="549"/>
                    </a:lnTo>
                    <a:lnTo>
                      <a:pt x="729" y="552"/>
                    </a:lnTo>
                    <a:lnTo>
                      <a:pt x="732" y="556"/>
                    </a:lnTo>
                    <a:lnTo>
                      <a:pt x="735" y="561"/>
                    </a:lnTo>
                    <a:lnTo>
                      <a:pt x="738" y="564"/>
                    </a:lnTo>
                    <a:lnTo>
                      <a:pt x="738" y="568"/>
                    </a:lnTo>
                    <a:lnTo>
                      <a:pt x="739" y="573"/>
                    </a:lnTo>
                    <a:lnTo>
                      <a:pt x="741" y="576"/>
                    </a:lnTo>
                    <a:lnTo>
                      <a:pt x="742" y="580"/>
                    </a:lnTo>
                    <a:lnTo>
                      <a:pt x="715" y="582"/>
                    </a:lnTo>
                    <a:lnTo>
                      <a:pt x="690" y="585"/>
                    </a:lnTo>
                    <a:lnTo>
                      <a:pt x="664" y="592"/>
                    </a:lnTo>
                    <a:lnTo>
                      <a:pt x="663" y="604"/>
                    </a:lnTo>
                    <a:lnTo>
                      <a:pt x="657" y="613"/>
                    </a:lnTo>
                    <a:lnTo>
                      <a:pt x="648" y="621"/>
                    </a:lnTo>
                    <a:lnTo>
                      <a:pt x="646" y="621"/>
                    </a:lnTo>
                    <a:lnTo>
                      <a:pt x="645" y="621"/>
                    </a:lnTo>
                    <a:lnTo>
                      <a:pt x="642" y="621"/>
                    </a:lnTo>
                    <a:lnTo>
                      <a:pt x="642" y="623"/>
                    </a:lnTo>
                    <a:lnTo>
                      <a:pt x="642" y="624"/>
                    </a:lnTo>
                    <a:lnTo>
                      <a:pt x="642" y="624"/>
                    </a:lnTo>
                    <a:lnTo>
                      <a:pt x="642" y="627"/>
                    </a:lnTo>
                    <a:lnTo>
                      <a:pt x="645" y="629"/>
                    </a:lnTo>
                    <a:lnTo>
                      <a:pt x="646" y="630"/>
                    </a:lnTo>
                    <a:lnTo>
                      <a:pt x="648" y="632"/>
                    </a:lnTo>
                    <a:lnTo>
                      <a:pt x="649" y="636"/>
                    </a:lnTo>
                    <a:lnTo>
                      <a:pt x="649" y="639"/>
                    </a:lnTo>
                    <a:lnTo>
                      <a:pt x="651" y="642"/>
                    </a:lnTo>
                    <a:lnTo>
                      <a:pt x="651" y="653"/>
                    </a:lnTo>
                    <a:lnTo>
                      <a:pt x="649" y="662"/>
                    </a:lnTo>
                    <a:lnTo>
                      <a:pt x="649" y="672"/>
                    </a:lnTo>
                    <a:lnTo>
                      <a:pt x="649" y="675"/>
                    </a:lnTo>
                    <a:lnTo>
                      <a:pt x="651" y="678"/>
                    </a:lnTo>
                    <a:lnTo>
                      <a:pt x="651" y="681"/>
                    </a:lnTo>
                    <a:lnTo>
                      <a:pt x="651" y="683"/>
                    </a:lnTo>
                    <a:lnTo>
                      <a:pt x="646" y="695"/>
                    </a:lnTo>
                    <a:lnTo>
                      <a:pt x="643" y="705"/>
                    </a:lnTo>
                    <a:lnTo>
                      <a:pt x="642" y="716"/>
                    </a:lnTo>
                    <a:lnTo>
                      <a:pt x="640" y="719"/>
                    </a:lnTo>
                    <a:lnTo>
                      <a:pt x="640" y="720"/>
                    </a:lnTo>
                    <a:lnTo>
                      <a:pt x="639" y="723"/>
                    </a:lnTo>
                    <a:lnTo>
                      <a:pt x="637" y="725"/>
                    </a:lnTo>
                    <a:lnTo>
                      <a:pt x="636" y="726"/>
                    </a:lnTo>
                    <a:lnTo>
                      <a:pt x="637" y="726"/>
                    </a:lnTo>
                    <a:lnTo>
                      <a:pt x="637" y="725"/>
                    </a:lnTo>
                    <a:lnTo>
                      <a:pt x="637" y="728"/>
                    </a:lnTo>
                    <a:lnTo>
                      <a:pt x="637" y="729"/>
                    </a:lnTo>
                    <a:lnTo>
                      <a:pt x="637" y="731"/>
                    </a:lnTo>
                    <a:lnTo>
                      <a:pt x="646" y="738"/>
                    </a:lnTo>
                    <a:lnTo>
                      <a:pt x="657" y="746"/>
                    </a:lnTo>
                    <a:lnTo>
                      <a:pt x="663" y="756"/>
                    </a:lnTo>
                    <a:lnTo>
                      <a:pt x="664" y="756"/>
                    </a:lnTo>
                    <a:lnTo>
                      <a:pt x="666" y="756"/>
                    </a:lnTo>
                    <a:lnTo>
                      <a:pt x="669" y="756"/>
                    </a:lnTo>
                    <a:lnTo>
                      <a:pt x="670" y="758"/>
                    </a:lnTo>
                    <a:lnTo>
                      <a:pt x="672" y="761"/>
                    </a:lnTo>
                    <a:lnTo>
                      <a:pt x="673" y="761"/>
                    </a:lnTo>
                    <a:lnTo>
                      <a:pt x="676" y="759"/>
                    </a:lnTo>
                    <a:lnTo>
                      <a:pt x="676" y="758"/>
                    </a:lnTo>
                    <a:lnTo>
                      <a:pt x="678" y="756"/>
                    </a:lnTo>
                    <a:lnTo>
                      <a:pt x="678" y="753"/>
                    </a:lnTo>
                    <a:lnTo>
                      <a:pt x="679" y="752"/>
                    </a:lnTo>
                    <a:lnTo>
                      <a:pt x="681" y="749"/>
                    </a:lnTo>
                    <a:lnTo>
                      <a:pt x="682" y="749"/>
                    </a:lnTo>
                    <a:lnTo>
                      <a:pt x="685" y="747"/>
                    </a:lnTo>
                    <a:lnTo>
                      <a:pt x="690" y="747"/>
                    </a:lnTo>
                    <a:lnTo>
                      <a:pt x="693" y="747"/>
                    </a:lnTo>
                    <a:lnTo>
                      <a:pt x="696" y="747"/>
                    </a:lnTo>
                    <a:lnTo>
                      <a:pt x="697" y="744"/>
                    </a:lnTo>
                    <a:lnTo>
                      <a:pt x="697" y="765"/>
                    </a:lnTo>
                    <a:lnTo>
                      <a:pt x="699" y="788"/>
                    </a:lnTo>
                    <a:lnTo>
                      <a:pt x="696" y="807"/>
                    </a:lnTo>
                    <a:lnTo>
                      <a:pt x="690" y="803"/>
                    </a:lnTo>
                    <a:lnTo>
                      <a:pt x="685" y="798"/>
                    </a:lnTo>
                    <a:lnTo>
                      <a:pt x="679" y="792"/>
                    </a:lnTo>
                    <a:lnTo>
                      <a:pt x="679" y="795"/>
                    </a:lnTo>
                    <a:lnTo>
                      <a:pt x="678" y="797"/>
                    </a:lnTo>
                    <a:lnTo>
                      <a:pt x="676" y="797"/>
                    </a:lnTo>
                    <a:lnTo>
                      <a:pt x="675" y="800"/>
                    </a:lnTo>
                    <a:lnTo>
                      <a:pt x="673" y="800"/>
                    </a:lnTo>
                    <a:lnTo>
                      <a:pt x="672" y="800"/>
                    </a:lnTo>
                    <a:lnTo>
                      <a:pt x="670" y="800"/>
                    </a:lnTo>
                    <a:lnTo>
                      <a:pt x="670" y="801"/>
                    </a:lnTo>
                    <a:lnTo>
                      <a:pt x="669" y="803"/>
                    </a:lnTo>
                    <a:lnTo>
                      <a:pt x="667" y="804"/>
                    </a:lnTo>
                    <a:lnTo>
                      <a:pt x="664" y="804"/>
                    </a:lnTo>
                    <a:lnTo>
                      <a:pt x="661" y="803"/>
                    </a:lnTo>
                    <a:lnTo>
                      <a:pt x="658" y="801"/>
                    </a:lnTo>
                    <a:lnTo>
                      <a:pt x="657" y="800"/>
                    </a:lnTo>
                    <a:lnTo>
                      <a:pt x="655" y="797"/>
                    </a:lnTo>
                    <a:lnTo>
                      <a:pt x="654" y="792"/>
                    </a:lnTo>
                    <a:lnTo>
                      <a:pt x="654" y="788"/>
                    </a:lnTo>
                    <a:lnTo>
                      <a:pt x="652" y="785"/>
                    </a:lnTo>
                    <a:lnTo>
                      <a:pt x="651" y="780"/>
                    </a:lnTo>
                    <a:lnTo>
                      <a:pt x="649" y="780"/>
                    </a:lnTo>
                    <a:lnTo>
                      <a:pt x="648" y="780"/>
                    </a:lnTo>
                    <a:lnTo>
                      <a:pt x="646" y="780"/>
                    </a:lnTo>
                    <a:lnTo>
                      <a:pt x="645" y="780"/>
                    </a:lnTo>
                    <a:lnTo>
                      <a:pt x="643" y="779"/>
                    </a:lnTo>
                    <a:lnTo>
                      <a:pt x="639" y="768"/>
                    </a:lnTo>
                    <a:lnTo>
                      <a:pt x="630" y="762"/>
                    </a:lnTo>
                    <a:lnTo>
                      <a:pt x="619" y="759"/>
                    </a:lnTo>
                    <a:lnTo>
                      <a:pt x="616" y="758"/>
                    </a:lnTo>
                    <a:lnTo>
                      <a:pt x="615" y="755"/>
                    </a:lnTo>
                    <a:lnTo>
                      <a:pt x="615" y="752"/>
                    </a:lnTo>
                    <a:lnTo>
                      <a:pt x="615" y="749"/>
                    </a:lnTo>
                    <a:lnTo>
                      <a:pt x="613" y="750"/>
                    </a:lnTo>
                    <a:lnTo>
                      <a:pt x="613" y="752"/>
                    </a:lnTo>
                    <a:lnTo>
                      <a:pt x="610" y="750"/>
                    </a:lnTo>
                    <a:lnTo>
                      <a:pt x="607" y="752"/>
                    </a:lnTo>
                    <a:lnTo>
                      <a:pt x="606" y="753"/>
                    </a:lnTo>
                    <a:lnTo>
                      <a:pt x="603" y="753"/>
                    </a:lnTo>
                    <a:lnTo>
                      <a:pt x="600" y="753"/>
                    </a:lnTo>
                    <a:lnTo>
                      <a:pt x="598" y="752"/>
                    </a:lnTo>
                    <a:lnTo>
                      <a:pt x="597" y="750"/>
                    </a:lnTo>
                    <a:lnTo>
                      <a:pt x="595" y="747"/>
                    </a:lnTo>
                    <a:lnTo>
                      <a:pt x="594" y="743"/>
                    </a:lnTo>
                    <a:lnTo>
                      <a:pt x="594" y="738"/>
                    </a:lnTo>
                    <a:lnTo>
                      <a:pt x="592" y="734"/>
                    </a:lnTo>
                    <a:lnTo>
                      <a:pt x="595" y="735"/>
                    </a:lnTo>
                    <a:lnTo>
                      <a:pt x="598" y="734"/>
                    </a:lnTo>
                    <a:lnTo>
                      <a:pt x="600" y="732"/>
                    </a:lnTo>
                    <a:lnTo>
                      <a:pt x="601" y="729"/>
                    </a:lnTo>
                    <a:lnTo>
                      <a:pt x="603" y="728"/>
                    </a:lnTo>
                    <a:lnTo>
                      <a:pt x="600" y="729"/>
                    </a:lnTo>
                    <a:lnTo>
                      <a:pt x="597" y="729"/>
                    </a:lnTo>
                    <a:lnTo>
                      <a:pt x="594" y="729"/>
                    </a:lnTo>
                    <a:lnTo>
                      <a:pt x="592" y="729"/>
                    </a:lnTo>
                    <a:lnTo>
                      <a:pt x="589" y="726"/>
                    </a:lnTo>
                    <a:lnTo>
                      <a:pt x="586" y="725"/>
                    </a:lnTo>
                    <a:lnTo>
                      <a:pt x="585" y="723"/>
                    </a:lnTo>
                    <a:lnTo>
                      <a:pt x="582" y="725"/>
                    </a:lnTo>
                    <a:lnTo>
                      <a:pt x="580" y="728"/>
                    </a:lnTo>
                    <a:lnTo>
                      <a:pt x="579" y="731"/>
                    </a:lnTo>
                    <a:lnTo>
                      <a:pt x="577" y="734"/>
                    </a:lnTo>
                    <a:lnTo>
                      <a:pt x="577" y="737"/>
                    </a:lnTo>
                    <a:lnTo>
                      <a:pt x="576" y="738"/>
                    </a:lnTo>
                    <a:lnTo>
                      <a:pt x="573" y="740"/>
                    </a:lnTo>
                    <a:lnTo>
                      <a:pt x="571" y="741"/>
                    </a:lnTo>
                    <a:lnTo>
                      <a:pt x="571" y="743"/>
                    </a:lnTo>
                    <a:lnTo>
                      <a:pt x="571" y="744"/>
                    </a:lnTo>
                    <a:lnTo>
                      <a:pt x="570" y="744"/>
                    </a:lnTo>
                    <a:lnTo>
                      <a:pt x="564" y="746"/>
                    </a:lnTo>
                    <a:lnTo>
                      <a:pt x="558" y="743"/>
                    </a:lnTo>
                    <a:lnTo>
                      <a:pt x="550" y="738"/>
                    </a:lnTo>
                    <a:lnTo>
                      <a:pt x="544" y="737"/>
                    </a:lnTo>
                    <a:lnTo>
                      <a:pt x="543" y="737"/>
                    </a:lnTo>
                    <a:lnTo>
                      <a:pt x="543" y="737"/>
                    </a:lnTo>
                    <a:lnTo>
                      <a:pt x="543" y="735"/>
                    </a:lnTo>
                    <a:lnTo>
                      <a:pt x="543" y="735"/>
                    </a:lnTo>
                    <a:lnTo>
                      <a:pt x="543" y="735"/>
                    </a:lnTo>
                    <a:lnTo>
                      <a:pt x="540" y="735"/>
                    </a:lnTo>
                    <a:lnTo>
                      <a:pt x="537" y="735"/>
                    </a:lnTo>
                    <a:lnTo>
                      <a:pt x="533" y="737"/>
                    </a:lnTo>
                    <a:lnTo>
                      <a:pt x="530" y="735"/>
                    </a:lnTo>
                    <a:lnTo>
                      <a:pt x="526" y="734"/>
                    </a:lnTo>
                    <a:lnTo>
                      <a:pt x="521" y="732"/>
                    </a:lnTo>
                    <a:lnTo>
                      <a:pt x="517" y="732"/>
                    </a:lnTo>
                    <a:lnTo>
                      <a:pt x="512" y="732"/>
                    </a:lnTo>
                    <a:lnTo>
                      <a:pt x="508" y="729"/>
                    </a:lnTo>
                    <a:lnTo>
                      <a:pt x="506" y="726"/>
                    </a:lnTo>
                    <a:lnTo>
                      <a:pt x="506" y="723"/>
                    </a:lnTo>
                    <a:lnTo>
                      <a:pt x="506" y="720"/>
                    </a:lnTo>
                    <a:lnTo>
                      <a:pt x="505" y="717"/>
                    </a:lnTo>
                    <a:lnTo>
                      <a:pt x="505" y="716"/>
                    </a:lnTo>
                    <a:lnTo>
                      <a:pt x="503" y="714"/>
                    </a:lnTo>
                    <a:lnTo>
                      <a:pt x="502" y="713"/>
                    </a:lnTo>
                    <a:lnTo>
                      <a:pt x="502" y="711"/>
                    </a:lnTo>
                    <a:lnTo>
                      <a:pt x="502" y="710"/>
                    </a:lnTo>
                    <a:lnTo>
                      <a:pt x="502" y="708"/>
                    </a:lnTo>
                    <a:lnTo>
                      <a:pt x="496" y="708"/>
                    </a:lnTo>
                    <a:lnTo>
                      <a:pt x="491" y="708"/>
                    </a:lnTo>
                    <a:lnTo>
                      <a:pt x="487" y="710"/>
                    </a:lnTo>
                    <a:lnTo>
                      <a:pt x="482" y="711"/>
                    </a:lnTo>
                    <a:lnTo>
                      <a:pt x="478" y="716"/>
                    </a:lnTo>
                    <a:lnTo>
                      <a:pt x="475" y="719"/>
                    </a:lnTo>
                    <a:lnTo>
                      <a:pt x="470" y="720"/>
                    </a:lnTo>
                    <a:lnTo>
                      <a:pt x="469" y="720"/>
                    </a:lnTo>
                    <a:lnTo>
                      <a:pt x="466" y="719"/>
                    </a:lnTo>
                    <a:lnTo>
                      <a:pt x="463" y="719"/>
                    </a:lnTo>
                    <a:lnTo>
                      <a:pt x="460" y="716"/>
                    </a:lnTo>
                    <a:lnTo>
                      <a:pt x="463" y="714"/>
                    </a:lnTo>
                    <a:lnTo>
                      <a:pt x="464" y="711"/>
                    </a:lnTo>
                    <a:lnTo>
                      <a:pt x="466" y="708"/>
                    </a:lnTo>
                    <a:lnTo>
                      <a:pt x="464" y="705"/>
                    </a:lnTo>
                    <a:lnTo>
                      <a:pt x="464" y="704"/>
                    </a:lnTo>
                    <a:lnTo>
                      <a:pt x="463" y="704"/>
                    </a:lnTo>
                    <a:lnTo>
                      <a:pt x="461" y="704"/>
                    </a:lnTo>
                    <a:lnTo>
                      <a:pt x="460" y="702"/>
                    </a:lnTo>
                    <a:lnTo>
                      <a:pt x="460" y="702"/>
                    </a:lnTo>
                    <a:lnTo>
                      <a:pt x="458" y="699"/>
                    </a:lnTo>
                    <a:lnTo>
                      <a:pt x="457" y="696"/>
                    </a:lnTo>
                    <a:lnTo>
                      <a:pt x="454" y="695"/>
                    </a:lnTo>
                    <a:lnTo>
                      <a:pt x="451" y="693"/>
                    </a:lnTo>
                    <a:lnTo>
                      <a:pt x="449" y="695"/>
                    </a:lnTo>
                    <a:lnTo>
                      <a:pt x="449" y="696"/>
                    </a:lnTo>
                    <a:lnTo>
                      <a:pt x="448" y="698"/>
                    </a:lnTo>
                    <a:lnTo>
                      <a:pt x="430" y="701"/>
                    </a:lnTo>
                    <a:lnTo>
                      <a:pt x="413" y="704"/>
                    </a:lnTo>
                    <a:lnTo>
                      <a:pt x="395" y="701"/>
                    </a:lnTo>
                    <a:lnTo>
                      <a:pt x="394" y="699"/>
                    </a:lnTo>
                    <a:lnTo>
                      <a:pt x="391" y="699"/>
                    </a:lnTo>
                    <a:lnTo>
                      <a:pt x="388" y="699"/>
                    </a:lnTo>
                    <a:lnTo>
                      <a:pt x="385" y="701"/>
                    </a:lnTo>
                    <a:lnTo>
                      <a:pt x="385" y="702"/>
                    </a:lnTo>
                    <a:lnTo>
                      <a:pt x="385" y="704"/>
                    </a:lnTo>
                    <a:lnTo>
                      <a:pt x="385" y="705"/>
                    </a:lnTo>
                    <a:lnTo>
                      <a:pt x="382" y="705"/>
                    </a:lnTo>
                    <a:lnTo>
                      <a:pt x="380" y="707"/>
                    </a:lnTo>
                    <a:lnTo>
                      <a:pt x="379" y="708"/>
                    </a:lnTo>
                    <a:lnTo>
                      <a:pt x="377" y="710"/>
                    </a:lnTo>
                    <a:lnTo>
                      <a:pt x="376" y="713"/>
                    </a:lnTo>
                    <a:lnTo>
                      <a:pt x="374" y="708"/>
                    </a:lnTo>
                    <a:lnTo>
                      <a:pt x="374" y="704"/>
                    </a:lnTo>
                    <a:lnTo>
                      <a:pt x="374" y="699"/>
                    </a:lnTo>
                    <a:lnTo>
                      <a:pt x="374" y="696"/>
                    </a:lnTo>
                    <a:lnTo>
                      <a:pt x="374" y="695"/>
                    </a:lnTo>
                    <a:lnTo>
                      <a:pt x="373" y="695"/>
                    </a:lnTo>
                    <a:lnTo>
                      <a:pt x="374" y="695"/>
                    </a:lnTo>
                    <a:lnTo>
                      <a:pt x="376" y="693"/>
                    </a:lnTo>
                    <a:lnTo>
                      <a:pt x="376" y="692"/>
                    </a:lnTo>
                    <a:lnTo>
                      <a:pt x="379" y="675"/>
                    </a:lnTo>
                    <a:lnTo>
                      <a:pt x="374" y="657"/>
                    </a:lnTo>
                    <a:lnTo>
                      <a:pt x="374" y="659"/>
                    </a:lnTo>
                    <a:lnTo>
                      <a:pt x="374" y="659"/>
                    </a:lnTo>
                    <a:lnTo>
                      <a:pt x="373" y="659"/>
                    </a:lnTo>
                    <a:lnTo>
                      <a:pt x="371" y="654"/>
                    </a:lnTo>
                    <a:lnTo>
                      <a:pt x="368" y="650"/>
                    </a:lnTo>
                    <a:lnTo>
                      <a:pt x="364" y="647"/>
                    </a:lnTo>
                    <a:lnTo>
                      <a:pt x="361" y="642"/>
                    </a:lnTo>
                    <a:lnTo>
                      <a:pt x="358" y="638"/>
                    </a:lnTo>
                    <a:lnTo>
                      <a:pt x="356" y="635"/>
                    </a:lnTo>
                    <a:lnTo>
                      <a:pt x="356" y="630"/>
                    </a:lnTo>
                    <a:lnTo>
                      <a:pt x="356" y="624"/>
                    </a:lnTo>
                    <a:lnTo>
                      <a:pt x="358" y="620"/>
                    </a:lnTo>
                    <a:lnTo>
                      <a:pt x="359" y="616"/>
                    </a:lnTo>
                    <a:lnTo>
                      <a:pt x="359" y="613"/>
                    </a:lnTo>
                    <a:lnTo>
                      <a:pt x="359" y="609"/>
                    </a:lnTo>
                    <a:lnTo>
                      <a:pt x="359" y="600"/>
                    </a:lnTo>
                    <a:lnTo>
                      <a:pt x="362" y="591"/>
                    </a:lnTo>
                    <a:lnTo>
                      <a:pt x="361" y="582"/>
                    </a:lnTo>
                    <a:lnTo>
                      <a:pt x="359" y="577"/>
                    </a:lnTo>
                    <a:lnTo>
                      <a:pt x="356" y="573"/>
                    </a:lnTo>
                    <a:lnTo>
                      <a:pt x="355" y="568"/>
                    </a:lnTo>
                    <a:lnTo>
                      <a:pt x="353" y="562"/>
                    </a:lnTo>
                    <a:lnTo>
                      <a:pt x="355" y="558"/>
                    </a:lnTo>
                    <a:lnTo>
                      <a:pt x="356" y="555"/>
                    </a:lnTo>
                    <a:lnTo>
                      <a:pt x="356" y="550"/>
                    </a:lnTo>
                    <a:lnTo>
                      <a:pt x="358" y="546"/>
                    </a:lnTo>
                    <a:lnTo>
                      <a:pt x="358" y="543"/>
                    </a:lnTo>
                    <a:lnTo>
                      <a:pt x="358" y="540"/>
                    </a:lnTo>
                    <a:lnTo>
                      <a:pt x="356" y="538"/>
                    </a:lnTo>
                    <a:lnTo>
                      <a:pt x="343" y="537"/>
                    </a:lnTo>
                    <a:lnTo>
                      <a:pt x="328" y="537"/>
                    </a:lnTo>
                    <a:lnTo>
                      <a:pt x="314" y="538"/>
                    </a:lnTo>
                    <a:lnTo>
                      <a:pt x="311" y="538"/>
                    </a:lnTo>
                    <a:lnTo>
                      <a:pt x="308" y="537"/>
                    </a:lnTo>
                    <a:lnTo>
                      <a:pt x="306" y="535"/>
                    </a:lnTo>
                    <a:lnTo>
                      <a:pt x="305" y="534"/>
                    </a:lnTo>
                    <a:lnTo>
                      <a:pt x="305" y="531"/>
                    </a:lnTo>
                    <a:lnTo>
                      <a:pt x="305" y="529"/>
                    </a:lnTo>
                    <a:lnTo>
                      <a:pt x="306" y="526"/>
                    </a:lnTo>
                    <a:lnTo>
                      <a:pt x="310" y="525"/>
                    </a:lnTo>
                    <a:lnTo>
                      <a:pt x="313" y="523"/>
                    </a:lnTo>
                    <a:lnTo>
                      <a:pt x="290" y="523"/>
                    </a:lnTo>
                    <a:lnTo>
                      <a:pt x="267" y="525"/>
                    </a:lnTo>
                    <a:lnTo>
                      <a:pt x="264" y="525"/>
                    </a:lnTo>
                    <a:lnTo>
                      <a:pt x="263" y="528"/>
                    </a:lnTo>
                    <a:lnTo>
                      <a:pt x="261" y="529"/>
                    </a:lnTo>
                    <a:lnTo>
                      <a:pt x="260" y="534"/>
                    </a:lnTo>
                    <a:lnTo>
                      <a:pt x="258" y="540"/>
                    </a:lnTo>
                    <a:lnTo>
                      <a:pt x="261" y="546"/>
                    </a:lnTo>
                    <a:lnTo>
                      <a:pt x="261" y="547"/>
                    </a:lnTo>
                    <a:lnTo>
                      <a:pt x="260" y="550"/>
                    </a:lnTo>
                    <a:lnTo>
                      <a:pt x="258" y="553"/>
                    </a:lnTo>
                    <a:lnTo>
                      <a:pt x="257" y="555"/>
                    </a:lnTo>
                    <a:lnTo>
                      <a:pt x="254" y="556"/>
                    </a:lnTo>
                    <a:lnTo>
                      <a:pt x="252" y="558"/>
                    </a:lnTo>
                    <a:lnTo>
                      <a:pt x="251" y="561"/>
                    </a:lnTo>
                    <a:lnTo>
                      <a:pt x="251" y="562"/>
                    </a:lnTo>
                    <a:lnTo>
                      <a:pt x="251" y="565"/>
                    </a:lnTo>
                    <a:lnTo>
                      <a:pt x="251" y="568"/>
                    </a:lnTo>
                    <a:lnTo>
                      <a:pt x="249" y="570"/>
                    </a:lnTo>
                    <a:lnTo>
                      <a:pt x="249" y="570"/>
                    </a:lnTo>
                    <a:lnTo>
                      <a:pt x="248" y="570"/>
                    </a:lnTo>
                    <a:lnTo>
                      <a:pt x="233" y="568"/>
                    </a:lnTo>
                    <a:lnTo>
                      <a:pt x="218" y="567"/>
                    </a:lnTo>
                    <a:lnTo>
                      <a:pt x="210" y="567"/>
                    </a:lnTo>
                    <a:lnTo>
                      <a:pt x="201" y="570"/>
                    </a:lnTo>
                    <a:lnTo>
                      <a:pt x="194" y="570"/>
                    </a:lnTo>
                    <a:lnTo>
                      <a:pt x="188" y="567"/>
                    </a:lnTo>
                    <a:lnTo>
                      <a:pt x="183" y="567"/>
                    </a:lnTo>
                    <a:lnTo>
                      <a:pt x="179" y="571"/>
                    </a:lnTo>
                    <a:lnTo>
                      <a:pt x="176" y="571"/>
                    </a:lnTo>
                    <a:lnTo>
                      <a:pt x="176" y="571"/>
                    </a:lnTo>
                    <a:lnTo>
                      <a:pt x="174" y="570"/>
                    </a:lnTo>
                    <a:lnTo>
                      <a:pt x="173" y="568"/>
                    </a:lnTo>
                    <a:lnTo>
                      <a:pt x="173" y="567"/>
                    </a:lnTo>
                    <a:lnTo>
                      <a:pt x="158" y="546"/>
                    </a:lnTo>
                    <a:lnTo>
                      <a:pt x="147" y="523"/>
                    </a:lnTo>
                    <a:lnTo>
                      <a:pt x="143" y="505"/>
                    </a:lnTo>
                    <a:lnTo>
                      <a:pt x="135" y="489"/>
                    </a:lnTo>
                    <a:lnTo>
                      <a:pt x="134" y="486"/>
                    </a:lnTo>
                    <a:lnTo>
                      <a:pt x="134" y="483"/>
                    </a:lnTo>
                    <a:lnTo>
                      <a:pt x="134" y="480"/>
                    </a:lnTo>
                    <a:lnTo>
                      <a:pt x="132" y="478"/>
                    </a:lnTo>
                    <a:lnTo>
                      <a:pt x="131" y="477"/>
                    </a:lnTo>
                    <a:lnTo>
                      <a:pt x="122" y="475"/>
                    </a:lnTo>
                    <a:lnTo>
                      <a:pt x="114" y="478"/>
                    </a:lnTo>
                    <a:lnTo>
                      <a:pt x="108" y="480"/>
                    </a:lnTo>
                    <a:lnTo>
                      <a:pt x="99" y="477"/>
                    </a:lnTo>
                    <a:lnTo>
                      <a:pt x="67" y="477"/>
                    </a:lnTo>
                    <a:lnTo>
                      <a:pt x="34" y="478"/>
                    </a:lnTo>
                    <a:lnTo>
                      <a:pt x="3" y="477"/>
                    </a:lnTo>
                    <a:lnTo>
                      <a:pt x="3" y="477"/>
                    </a:lnTo>
                    <a:lnTo>
                      <a:pt x="3" y="478"/>
                    </a:lnTo>
                    <a:lnTo>
                      <a:pt x="1" y="478"/>
                    </a:lnTo>
                    <a:lnTo>
                      <a:pt x="0" y="478"/>
                    </a:lnTo>
                    <a:lnTo>
                      <a:pt x="0" y="474"/>
                    </a:lnTo>
                    <a:lnTo>
                      <a:pt x="1" y="469"/>
                    </a:lnTo>
                    <a:lnTo>
                      <a:pt x="3" y="465"/>
                    </a:lnTo>
                    <a:lnTo>
                      <a:pt x="6" y="460"/>
                    </a:lnTo>
                    <a:lnTo>
                      <a:pt x="10" y="457"/>
                    </a:lnTo>
                    <a:lnTo>
                      <a:pt x="16" y="456"/>
                    </a:lnTo>
                    <a:lnTo>
                      <a:pt x="21" y="453"/>
                    </a:lnTo>
                    <a:lnTo>
                      <a:pt x="25" y="450"/>
                    </a:lnTo>
                    <a:lnTo>
                      <a:pt x="27" y="448"/>
                    </a:lnTo>
                    <a:lnTo>
                      <a:pt x="27" y="447"/>
                    </a:lnTo>
                    <a:lnTo>
                      <a:pt x="25" y="444"/>
                    </a:lnTo>
                    <a:lnTo>
                      <a:pt x="25" y="442"/>
                    </a:lnTo>
                    <a:lnTo>
                      <a:pt x="28" y="442"/>
                    </a:lnTo>
                    <a:lnTo>
                      <a:pt x="31" y="442"/>
                    </a:lnTo>
                    <a:lnTo>
                      <a:pt x="34" y="441"/>
                    </a:lnTo>
                    <a:close/>
                  </a:path>
                </a:pathLst>
              </a:custGeom>
              <a:solidFill>
                <a:srgbClr val="ACD9E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6" name="Freeform 109"/>
              <p:cNvSpPr>
                <a:spLocks/>
              </p:cNvSpPr>
              <p:nvPr/>
            </p:nvSpPr>
            <p:spPr bwMode="gray">
              <a:xfrm>
                <a:off x="4439" y="2821"/>
                <a:ext cx="77" cy="82"/>
              </a:xfrm>
              <a:custGeom>
                <a:avLst/>
                <a:gdLst>
                  <a:gd name="T0" fmla="*/ 66 w 84"/>
                  <a:gd name="T1" fmla="*/ 6 h 89"/>
                  <a:gd name="T2" fmla="*/ 64 w 84"/>
                  <a:gd name="T3" fmla="*/ 10 h 89"/>
                  <a:gd name="T4" fmla="*/ 63 w 84"/>
                  <a:gd name="T5" fmla="*/ 15 h 89"/>
                  <a:gd name="T6" fmla="*/ 63 w 84"/>
                  <a:gd name="T7" fmla="*/ 18 h 89"/>
                  <a:gd name="T8" fmla="*/ 72 w 84"/>
                  <a:gd name="T9" fmla="*/ 22 h 89"/>
                  <a:gd name="T10" fmla="*/ 79 w 84"/>
                  <a:gd name="T11" fmla="*/ 27 h 89"/>
                  <a:gd name="T12" fmla="*/ 84 w 84"/>
                  <a:gd name="T13" fmla="*/ 31 h 89"/>
                  <a:gd name="T14" fmla="*/ 82 w 84"/>
                  <a:gd name="T15" fmla="*/ 36 h 89"/>
                  <a:gd name="T16" fmla="*/ 73 w 84"/>
                  <a:gd name="T17" fmla="*/ 46 h 89"/>
                  <a:gd name="T18" fmla="*/ 60 w 84"/>
                  <a:gd name="T19" fmla="*/ 55 h 89"/>
                  <a:gd name="T20" fmla="*/ 55 w 84"/>
                  <a:gd name="T21" fmla="*/ 63 h 89"/>
                  <a:gd name="T22" fmla="*/ 52 w 84"/>
                  <a:gd name="T23" fmla="*/ 72 h 89"/>
                  <a:gd name="T24" fmla="*/ 46 w 84"/>
                  <a:gd name="T25" fmla="*/ 81 h 89"/>
                  <a:gd name="T26" fmla="*/ 39 w 84"/>
                  <a:gd name="T27" fmla="*/ 87 h 89"/>
                  <a:gd name="T28" fmla="*/ 30 w 84"/>
                  <a:gd name="T29" fmla="*/ 89 h 89"/>
                  <a:gd name="T30" fmla="*/ 22 w 84"/>
                  <a:gd name="T31" fmla="*/ 89 h 89"/>
                  <a:gd name="T32" fmla="*/ 13 w 84"/>
                  <a:gd name="T33" fmla="*/ 78 h 89"/>
                  <a:gd name="T34" fmla="*/ 6 w 84"/>
                  <a:gd name="T35" fmla="*/ 58 h 89"/>
                  <a:gd name="T36" fmla="*/ 15 w 84"/>
                  <a:gd name="T37" fmla="*/ 58 h 89"/>
                  <a:gd name="T38" fmla="*/ 15 w 84"/>
                  <a:gd name="T39" fmla="*/ 55 h 89"/>
                  <a:gd name="T40" fmla="*/ 15 w 84"/>
                  <a:gd name="T41" fmla="*/ 54 h 89"/>
                  <a:gd name="T42" fmla="*/ 9 w 84"/>
                  <a:gd name="T43" fmla="*/ 46 h 89"/>
                  <a:gd name="T44" fmla="*/ 6 w 84"/>
                  <a:gd name="T45" fmla="*/ 39 h 89"/>
                  <a:gd name="T46" fmla="*/ 6 w 84"/>
                  <a:gd name="T47" fmla="*/ 33 h 89"/>
                  <a:gd name="T48" fmla="*/ 9 w 84"/>
                  <a:gd name="T49" fmla="*/ 28 h 89"/>
                  <a:gd name="T50" fmla="*/ 10 w 84"/>
                  <a:gd name="T51" fmla="*/ 24 h 89"/>
                  <a:gd name="T52" fmla="*/ 9 w 84"/>
                  <a:gd name="T53" fmla="*/ 24 h 89"/>
                  <a:gd name="T54" fmla="*/ 6 w 84"/>
                  <a:gd name="T55" fmla="*/ 22 h 89"/>
                  <a:gd name="T56" fmla="*/ 1 w 84"/>
                  <a:gd name="T57" fmla="*/ 18 h 89"/>
                  <a:gd name="T58" fmla="*/ 0 w 84"/>
                  <a:gd name="T59" fmla="*/ 16 h 89"/>
                  <a:gd name="T60" fmla="*/ 10 w 84"/>
                  <a:gd name="T61" fmla="*/ 13 h 89"/>
                  <a:gd name="T62" fmla="*/ 36 w 84"/>
                  <a:gd name="T63" fmla="*/ 13 h 89"/>
                  <a:gd name="T64" fmla="*/ 49 w 84"/>
                  <a:gd name="T65" fmla="*/ 1 h 89"/>
                  <a:gd name="T66" fmla="*/ 66 w 84"/>
                  <a:gd name="T6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89">
                    <a:moveTo>
                      <a:pt x="66" y="4"/>
                    </a:moveTo>
                    <a:lnTo>
                      <a:pt x="66" y="6"/>
                    </a:lnTo>
                    <a:lnTo>
                      <a:pt x="66" y="7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3" y="15"/>
                    </a:lnTo>
                    <a:lnTo>
                      <a:pt x="63" y="16"/>
                    </a:lnTo>
                    <a:lnTo>
                      <a:pt x="63" y="18"/>
                    </a:lnTo>
                    <a:lnTo>
                      <a:pt x="67" y="19"/>
                    </a:lnTo>
                    <a:lnTo>
                      <a:pt x="72" y="22"/>
                    </a:lnTo>
                    <a:lnTo>
                      <a:pt x="76" y="24"/>
                    </a:lnTo>
                    <a:lnTo>
                      <a:pt x="79" y="27"/>
                    </a:lnTo>
                    <a:lnTo>
                      <a:pt x="82" y="30"/>
                    </a:lnTo>
                    <a:lnTo>
                      <a:pt x="84" y="31"/>
                    </a:lnTo>
                    <a:lnTo>
                      <a:pt x="84" y="34"/>
                    </a:lnTo>
                    <a:lnTo>
                      <a:pt x="82" y="36"/>
                    </a:lnTo>
                    <a:lnTo>
                      <a:pt x="78" y="42"/>
                    </a:lnTo>
                    <a:lnTo>
                      <a:pt x="73" y="46"/>
                    </a:lnTo>
                    <a:lnTo>
                      <a:pt x="67" y="51"/>
                    </a:lnTo>
                    <a:lnTo>
                      <a:pt x="60" y="55"/>
                    </a:lnTo>
                    <a:lnTo>
                      <a:pt x="57" y="58"/>
                    </a:lnTo>
                    <a:lnTo>
                      <a:pt x="55" y="63"/>
                    </a:lnTo>
                    <a:lnTo>
                      <a:pt x="54" y="68"/>
                    </a:lnTo>
                    <a:lnTo>
                      <a:pt x="52" y="72"/>
                    </a:lnTo>
                    <a:lnTo>
                      <a:pt x="49" y="77"/>
                    </a:lnTo>
                    <a:lnTo>
                      <a:pt x="46" y="81"/>
                    </a:lnTo>
                    <a:lnTo>
                      <a:pt x="43" y="84"/>
                    </a:lnTo>
                    <a:lnTo>
                      <a:pt x="39" y="87"/>
                    </a:lnTo>
                    <a:lnTo>
                      <a:pt x="34" y="89"/>
                    </a:lnTo>
                    <a:lnTo>
                      <a:pt x="30" y="89"/>
                    </a:lnTo>
                    <a:lnTo>
                      <a:pt x="25" y="89"/>
                    </a:lnTo>
                    <a:lnTo>
                      <a:pt x="22" y="89"/>
                    </a:lnTo>
                    <a:lnTo>
                      <a:pt x="19" y="86"/>
                    </a:lnTo>
                    <a:lnTo>
                      <a:pt x="13" y="78"/>
                    </a:lnTo>
                    <a:lnTo>
                      <a:pt x="10" y="68"/>
                    </a:lnTo>
                    <a:lnTo>
                      <a:pt x="6" y="58"/>
                    </a:lnTo>
                    <a:lnTo>
                      <a:pt x="10" y="58"/>
                    </a:lnTo>
                    <a:lnTo>
                      <a:pt x="15" y="58"/>
                    </a:lnTo>
                    <a:lnTo>
                      <a:pt x="15" y="57"/>
                    </a:lnTo>
                    <a:lnTo>
                      <a:pt x="15" y="55"/>
                    </a:lnTo>
                    <a:lnTo>
                      <a:pt x="15" y="55"/>
                    </a:lnTo>
                    <a:lnTo>
                      <a:pt x="15" y="54"/>
                    </a:lnTo>
                    <a:lnTo>
                      <a:pt x="10" y="51"/>
                    </a:lnTo>
                    <a:lnTo>
                      <a:pt x="9" y="46"/>
                    </a:lnTo>
                    <a:lnTo>
                      <a:pt x="7" y="43"/>
                    </a:lnTo>
                    <a:lnTo>
                      <a:pt x="6" y="39"/>
                    </a:lnTo>
                    <a:lnTo>
                      <a:pt x="6" y="36"/>
                    </a:lnTo>
                    <a:lnTo>
                      <a:pt x="6" y="33"/>
                    </a:lnTo>
                    <a:lnTo>
                      <a:pt x="7" y="31"/>
                    </a:lnTo>
                    <a:lnTo>
                      <a:pt x="9" y="28"/>
                    </a:lnTo>
                    <a:lnTo>
                      <a:pt x="10" y="27"/>
                    </a:lnTo>
                    <a:lnTo>
                      <a:pt x="10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6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10" y="13"/>
                    </a:lnTo>
                    <a:lnTo>
                      <a:pt x="24" y="13"/>
                    </a:lnTo>
                    <a:lnTo>
                      <a:pt x="36" y="13"/>
                    </a:lnTo>
                    <a:lnTo>
                      <a:pt x="40" y="6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6" y="4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" name="Freeform 110"/>
              <p:cNvSpPr>
                <a:spLocks/>
              </p:cNvSpPr>
              <p:nvPr/>
            </p:nvSpPr>
            <p:spPr bwMode="gray">
              <a:xfrm>
                <a:off x="4431" y="2761"/>
                <a:ext cx="83" cy="77"/>
              </a:xfrm>
              <a:custGeom>
                <a:avLst/>
                <a:gdLst>
                  <a:gd name="T0" fmla="*/ 71 w 89"/>
                  <a:gd name="T1" fmla="*/ 0 h 83"/>
                  <a:gd name="T2" fmla="*/ 75 w 89"/>
                  <a:gd name="T3" fmla="*/ 5 h 83"/>
                  <a:gd name="T4" fmla="*/ 80 w 89"/>
                  <a:gd name="T5" fmla="*/ 9 h 83"/>
                  <a:gd name="T6" fmla="*/ 83 w 89"/>
                  <a:gd name="T7" fmla="*/ 14 h 83"/>
                  <a:gd name="T8" fmla="*/ 86 w 89"/>
                  <a:gd name="T9" fmla="*/ 18 h 83"/>
                  <a:gd name="T10" fmla="*/ 87 w 89"/>
                  <a:gd name="T11" fmla="*/ 24 h 83"/>
                  <a:gd name="T12" fmla="*/ 89 w 89"/>
                  <a:gd name="T13" fmla="*/ 38 h 83"/>
                  <a:gd name="T14" fmla="*/ 89 w 89"/>
                  <a:gd name="T15" fmla="*/ 53 h 83"/>
                  <a:gd name="T16" fmla="*/ 84 w 89"/>
                  <a:gd name="T17" fmla="*/ 66 h 83"/>
                  <a:gd name="T18" fmla="*/ 66 w 89"/>
                  <a:gd name="T19" fmla="*/ 66 h 83"/>
                  <a:gd name="T20" fmla="*/ 50 w 89"/>
                  <a:gd name="T21" fmla="*/ 66 h 83"/>
                  <a:gd name="T22" fmla="*/ 50 w 89"/>
                  <a:gd name="T23" fmla="*/ 69 h 83"/>
                  <a:gd name="T24" fmla="*/ 48 w 89"/>
                  <a:gd name="T25" fmla="*/ 74 h 83"/>
                  <a:gd name="T26" fmla="*/ 45 w 89"/>
                  <a:gd name="T27" fmla="*/ 77 h 83"/>
                  <a:gd name="T28" fmla="*/ 42 w 89"/>
                  <a:gd name="T29" fmla="*/ 80 h 83"/>
                  <a:gd name="T30" fmla="*/ 39 w 89"/>
                  <a:gd name="T31" fmla="*/ 83 h 83"/>
                  <a:gd name="T32" fmla="*/ 35 w 89"/>
                  <a:gd name="T33" fmla="*/ 83 h 83"/>
                  <a:gd name="T34" fmla="*/ 30 w 89"/>
                  <a:gd name="T35" fmla="*/ 81 h 83"/>
                  <a:gd name="T36" fmla="*/ 18 w 89"/>
                  <a:gd name="T37" fmla="*/ 80 h 83"/>
                  <a:gd name="T38" fmla="*/ 6 w 89"/>
                  <a:gd name="T39" fmla="*/ 78 h 83"/>
                  <a:gd name="T40" fmla="*/ 3 w 89"/>
                  <a:gd name="T41" fmla="*/ 77 h 83"/>
                  <a:gd name="T42" fmla="*/ 2 w 89"/>
                  <a:gd name="T43" fmla="*/ 74 h 83"/>
                  <a:gd name="T44" fmla="*/ 0 w 89"/>
                  <a:gd name="T45" fmla="*/ 69 h 83"/>
                  <a:gd name="T46" fmla="*/ 0 w 89"/>
                  <a:gd name="T47" fmla="*/ 65 h 83"/>
                  <a:gd name="T48" fmla="*/ 2 w 89"/>
                  <a:gd name="T49" fmla="*/ 60 h 83"/>
                  <a:gd name="T50" fmla="*/ 3 w 89"/>
                  <a:gd name="T51" fmla="*/ 57 h 83"/>
                  <a:gd name="T52" fmla="*/ 5 w 89"/>
                  <a:gd name="T53" fmla="*/ 56 h 83"/>
                  <a:gd name="T54" fmla="*/ 8 w 89"/>
                  <a:gd name="T55" fmla="*/ 54 h 83"/>
                  <a:gd name="T56" fmla="*/ 11 w 89"/>
                  <a:gd name="T57" fmla="*/ 53 h 83"/>
                  <a:gd name="T58" fmla="*/ 12 w 89"/>
                  <a:gd name="T59" fmla="*/ 51 h 83"/>
                  <a:gd name="T60" fmla="*/ 14 w 89"/>
                  <a:gd name="T61" fmla="*/ 48 h 83"/>
                  <a:gd name="T62" fmla="*/ 14 w 89"/>
                  <a:gd name="T63" fmla="*/ 38 h 83"/>
                  <a:gd name="T64" fmla="*/ 14 w 89"/>
                  <a:gd name="T65" fmla="*/ 27 h 83"/>
                  <a:gd name="T66" fmla="*/ 14 w 89"/>
                  <a:gd name="T67" fmla="*/ 26 h 83"/>
                  <a:gd name="T68" fmla="*/ 15 w 89"/>
                  <a:gd name="T69" fmla="*/ 26 h 83"/>
                  <a:gd name="T70" fmla="*/ 18 w 89"/>
                  <a:gd name="T71" fmla="*/ 24 h 83"/>
                  <a:gd name="T72" fmla="*/ 21 w 89"/>
                  <a:gd name="T73" fmla="*/ 24 h 83"/>
                  <a:gd name="T74" fmla="*/ 24 w 89"/>
                  <a:gd name="T75" fmla="*/ 24 h 83"/>
                  <a:gd name="T76" fmla="*/ 27 w 89"/>
                  <a:gd name="T77" fmla="*/ 23 h 83"/>
                  <a:gd name="T78" fmla="*/ 29 w 89"/>
                  <a:gd name="T79" fmla="*/ 20 h 83"/>
                  <a:gd name="T80" fmla="*/ 30 w 89"/>
                  <a:gd name="T81" fmla="*/ 18 h 83"/>
                  <a:gd name="T82" fmla="*/ 33 w 89"/>
                  <a:gd name="T83" fmla="*/ 15 h 83"/>
                  <a:gd name="T84" fmla="*/ 36 w 89"/>
                  <a:gd name="T85" fmla="*/ 14 h 83"/>
                  <a:gd name="T86" fmla="*/ 39 w 89"/>
                  <a:gd name="T87" fmla="*/ 12 h 83"/>
                  <a:gd name="T88" fmla="*/ 42 w 89"/>
                  <a:gd name="T89" fmla="*/ 12 h 83"/>
                  <a:gd name="T90" fmla="*/ 45 w 89"/>
                  <a:gd name="T91" fmla="*/ 14 h 83"/>
                  <a:gd name="T92" fmla="*/ 47 w 89"/>
                  <a:gd name="T93" fmla="*/ 17 h 83"/>
                  <a:gd name="T94" fmla="*/ 54 w 89"/>
                  <a:gd name="T95" fmla="*/ 9 h 83"/>
                  <a:gd name="T96" fmla="*/ 62 w 89"/>
                  <a:gd name="T97" fmla="*/ 3 h 83"/>
                  <a:gd name="T98" fmla="*/ 72 w 89"/>
                  <a:gd name="T99" fmla="*/ 0 h 83"/>
                  <a:gd name="T100" fmla="*/ 72 w 89"/>
                  <a:gd name="T101" fmla="*/ 2 h 83"/>
                  <a:gd name="T102" fmla="*/ 72 w 89"/>
                  <a:gd name="T103" fmla="*/ 2 h 83"/>
                  <a:gd name="T104" fmla="*/ 74 w 89"/>
                  <a:gd name="T105" fmla="*/ 3 h 83"/>
                  <a:gd name="T106" fmla="*/ 74 w 89"/>
                  <a:gd name="T107" fmla="*/ 3 h 83"/>
                  <a:gd name="T108" fmla="*/ 74 w 89"/>
                  <a:gd name="T109" fmla="*/ 3 h 83"/>
                  <a:gd name="T110" fmla="*/ 71 w 89"/>
                  <a:gd name="T1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" h="83">
                    <a:moveTo>
                      <a:pt x="71" y="0"/>
                    </a:moveTo>
                    <a:lnTo>
                      <a:pt x="75" y="5"/>
                    </a:lnTo>
                    <a:lnTo>
                      <a:pt x="80" y="9"/>
                    </a:lnTo>
                    <a:lnTo>
                      <a:pt x="83" y="14"/>
                    </a:lnTo>
                    <a:lnTo>
                      <a:pt x="86" y="18"/>
                    </a:lnTo>
                    <a:lnTo>
                      <a:pt x="87" y="24"/>
                    </a:lnTo>
                    <a:lnTo>
                      <a:pt x="89" y="38"/>
                    </a:lnTo>
                    <a:lnTo>
                      <a:pt x="89" y="53"/>
                    </a:lnTo>
                    <a:lnTo>
                      <a:pt x="84" y="66"/>
                    </a:lnTo>
                    <a:lnTo>
                      <a:pt x="66" y="66"/>
                    </a:lnTo>
                    <a:lnTo>
                      <a:pt x="50" y="66"/>
                    </a:lnTo>
                    <a:lnTo>
                      <a:pt x="50" y="69"/>
                    </a:lnTo>
                    <a:lnTo>
                      <a:pt x="48" y="74"/>
                    </a:lnTo>
                    <a:lnTo>
                      <a:pt x="45" y="77"/>
                    </a:lnTo>
                    <a:lnTo>
                      <a:pt x="42" y="80"/>
                    </a:lnTo>
                    <a:lnTo>
                      <a:pt x="39" y="83"/>
                    </a:lnTo>
                    <a:lnTo>
                      <a:pt x="35" y="83"/>
                    </a:lnTo>
                    <a:lnTo>
                      <a:pt x="30" y="81"/>
                    </a:lnTo>
                    <a:lnTo>
                      <a:pt x="18" y="80"/>
                    </a:lnTo>
                    <a:lnTo>
                      <a:pt x="6" y="78"/>
                    </a:lnTo>
                    <a:lnTo>
                      <a:pt x="3" y="77"/>
                    </a:lnTo>
                    <a:lnTo>
                      <a:pt x="2" y="74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5" y="56"/>
                    </a:lnTo>
                    <a:lnTo>
                      <a:pt x="8" y="54"/>
                    </a:lnTo>
                    <a:lnTo>
                      <a:pt x="11" y="53"/>
                    </a:lnTo>
                    <a:lnTo>
                      <a:pt x="12" y="51"/>
                    </a:lnTo>
                    <a:lnTo>
                      <a:pt x="14" y="48"/>
                    </a:lnTo>
                    <a:lnTo>
                      <a:pt x="14" y="38"/>
                    </a:lnTo>
                    <a:lnTo>
                      <a:pt x="14" y="27"/>
                    </a:lnTo>
                    <a:lnTo>
                      <a:pt x="14" y="26"/>
                    </a:lnTo>
                    <a:lnTo>
                      <a:pt x="15" y="26"/>
                    </a:lnTo>
                    <a:lnTo>
                      <a:pt x="18" y="24"/>
                    </a:lnTo>
                    <a:lnTo>
                      <a:pt x="21" y="24"/>
                    </a:lnTo>
                    <a:lnTo>
                      <a:pt x="24" y="24"/>
                    </a:lnTo>
                    <a:lnTo>
                      <a:pt x="27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3" y="15"/>
                    </a:lnTo>
                    <a:lnTo>
                      <a:pt x="36" y="14"/>
                    </a:lnTo>
                    <a:lnTo>
                      <a:pt x="39" y="12"/>
                    </a:lnTo>
                    <a:lnTo>
                      <a:pt x="42" y="12"/>
                    </a:lnTo>
                    <a:lnTo>
                      <a:pt x="45" y="14"/>
                    </a:lnTo>
                    <a:lnTo>
                      <a:pt x="47" y="17"/>
                    </a:lnTo>
                    <a:lnTo>
                      <a:pt x="54" y="9"/>
                    </a:lnTo>
                    <a:lnTo>
                      <a:pt x="62" y="3"/>
                    </a:lnTo>
                    <a:lnTo>
                      <a:pt x="72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" name="Freeform 111"/>
              <p:cNvSpPr>
                <a:spLocks/>
              </p:cNvSpPr>
              <p:nvPr/>
            </p:nvSpPr>
            <p:spPr bwMode="gray">
              <a:xfrm>
                <a:off x="4910" y="2178"/>
                <a:ext cx="446" cy="602"/>
              </a:xfrm>
              <a:custGeom>
                <a:avLst/>
                <a:gdLst>
                  <a:gd name="T0" fmla="*/ 52 w 482"/>
                  <a:gd name="T1" fmla="*/ 600 h 651"/>
                  <a:gd name="T2" fmla="*/ 73 w 482"/>
                  <a:gd name="T3" fmla="*/ 591 h 651"/>
                  <a:gd name="T4" fmla="*/ 110 w 482"/>
                  <a:gd name="T5" fmla="*/ 538 h 651"/>
                  <a:gd name="T6" fmla="*/ 176 w 482"/>
                  <a:gd name="T7" fmla="*/ 486 h 651"/>
                  <a:gd name="T8" fmla="*/ 202 w 482"/>
                  <a:gd name="T9" fmla="*/ 466 h 651"/>
                  <a:gd name="T10" fmla="*/ 256 w 482"/>
                  <a:gd name="T11" fmla="*/ 417 h 651"/>
                  <a:gd name="T12" fmla="*/ 306 w 482"/>
                  <a:gd name="T13" fmla="*/ 352 h 651"/>
                  <a:gd name="T14" fmla="*/ 321 w 482"/>
                  <a:gd name="T15" fmla="*/ 314 h 651"/>
                  <a:gd name="T16" fmla="*/ 343 w 482"/>
                  <a:gd name="T17" fmla="*/ 251 h 651"/>
                  <a:gd name="T18" fmla="*/ 376 w 482"/>
                  <a:gd name="T19" fmla="*/ 181 h 651"/>
                  <a:gd name="T20" fmla="*/ 408 w 482"/>
                  <a:gd name="T21" fmla="*/ 143 h 651"/>
                  <a:gd name="T22" fmla="*/ 436 w 482"/>
                  <a:gd name="T23" fmla="*/ 122 h 651"/>
                  <a:gd name="T24" fmla="*/ 460 w 482"/>
                  <a:gd name="T25" fmla="*/ 56 h 651"/>
                  <a:gd name="T26" fmla="*/ 466 w 482"/>
                  <a:gd name="T27" fmla="*/ 53 h 651"/>
                  <a:gd name="T28" fmla="*/ 475 w 482"/>
                  <a:gd name="T29" fmla="*/ 53 h 651"/>
                  <a:gd name="T30" fmla="*/ 475 w 482"/>
                  <a:gd name="T31" fmla="*/ 50 h 651"/>
                  <a:gd name="T32" fmla="*/ 456 w 482"/>
                  <a:gd name="T33" fmla="*/ 41 h 651"/>
                  <a:gd name="T34" fmla="*/ 451 w 482"/>
                  <a:gd name="T35" fmla="*/ 18 h 651"/>
                  <a:gd name="T36" fmla="*/ 439 w 482"/>
                  <a:gd name="T37" fmla="*/ 0 h 651"/>
                  <a:gd name="T38" fmla="*/ 420 w 482"/>
                  <a:gd name="T39" fmla="*/ 9 h 651"/>
                  <a:gd name="T40" fmla="*/ 414 w 482"/>
                  <a:gd name="T41" fmla="*/ 14 h 651"/>
                  <a:gd name="T42" fmla="*/ 406 w 482"/>
                  <a:gd name="T43" fmla="*/ 24 h 651"/>
                  <a:gd name="T44" fmla="*/ 394 w 482"/>
                  <a:gd name="T45" fmla="*/ 30 h 651"/>
                  <a:gd name="T46" fmla="*/ 382 w 482"/>
                  <a:gd name="T47" fmla="*/ 30 h 651"/>
                  <a:gd name="T48" fmla="*/ 364 w 482"/>
                  <a:gd name="T49" fmla="*/ 45 h 651"/>
                  <a:gd name="T50" fmla="*/ 351 w 482"/>
                  <a:gd name="T51" fmla="*/ 60 h 651"/>
                  <a:gd name="T52" fmla="*/ 331 w 482"/>
                  <a:gd name="T53" fmla="*/ 65 h 651"/>
                  <a:gd name="T54" fmla="*/ 303 w 482"/>
                  <a:gd name="T55" fmla="*/ 57 h 651"/>
                  <a:gd name="T56" fmla="*/ 265 w 482"/>
                  <a:gd name="T57" fmla="*/ 75 h 651"/>
                  <a:gd name="T58" fmla="*/ 230 w 482"/>
                  <a:gd name="T59" fmla="*/ 74 h 651"/>
                  <a:gd name="T60" fmla="*/ 187 w 482"/>
                  <a:gd name="T61" fmla="*/ 84 h 651"/>
                  <a:gd name="T62" fmla="*/ 146 w 482"/>
                  <a:gd name="T63" fmla="*/ 113 h 651"/>
                  <a:gd name="T64" fmla="*/ 107 w 482"/>
                  <a:gd name="T65" fmla="*/ 110 h 651"/>
                  <a:gd name="T66" fmla="*/ 89 w 482"/>
                  <a:gd name="T67" fmla="*/ 95 h 651"/>
                  <a:gd name="T68" fmla="*/ 77 w 482"/>
                  <a:gd name="T69" fmla="*/ 71 h 651"/>
                  <a:gd name="T70" fmla="*/ 61 w 482"/>
                  <a:gd name="T71" fmla="*/ 98 h 651"/>
                  <a:gd name="T72" fmla="*/ 59 w 482"/>
                  <a:gd name="T73" fmla="*/ 101 h 651"/>
                  <a:gd name="T74" fmla="*/ 58 w 482"/>
                  <a:gd name="T75" fmla="*/ 110 h 651"/>
                  <a:gd name="T76" fmla="*/ 82 w 482"/>
                  <a:gd name="T77" fmla="*/ 146 h 651"/>
                  <a:gd name="T78" fmla="*/ 97 w 482"/>
                  <a:gd name="T79" fmla="*/ 163 h 651"/>
                  <a:gd name="T80" fmla="*/ 103 w 482"/>
                  <a:gd name="T81" fmla="*/ 166 h 651"/>
                  <a:gd name="T82" fmla="*/ 104 w 482"/>
                  <a:gd name="T83" fmla="*/ 175 h 651"/>
                  <a:gd name="T84" fmla="*/ 109 w 482"/>
                  <a:gd name="T85" fmla="*/ 181 h 651"/>
                  <a:gd name="T86" fmla="*/ 167 w 482"/>
                  <a:gd name="T87" fmla="*/ 193 h 651"/>
                  <a:gd name="T88" fmla="*/ 224 w 482"/>
                  <a:gd name="T89" fmla="*/ 212 h 651"/>
                  <a:gd name="T90" fmla="*/ 258 w 482"/>
                  <a:gd name="T91" fmla="*/ 215 h 651"/>
                  <a:gd name="T92" fmla="*/ 261 w 482"/>
                  <a:gd name="T93" fmla="*/ 230 h 651"/>
                  <a:gd name="T94" fmla="*/ 209 w 482"/>
                  <a:gd name="T95" fmla="*/ 305 h 651"/>
                  <a:gd name="T96" fmla="*/ 161 w 482"/>
                  <a:gd name="T97" fmla="*/ 363 h 651"/>
                  <a:gd name="T98" fmla="*/ 127 w 482"/>
                  <a:gd name="T99" fmla="*/ 358 h 651"/>
                  <a:gd name="T100" fmla="*/ 85 w 482"/>
                  <a:gd name="T101" fmla="*/ 378 h 651"/>
                  <a:gd name="T102" fmla="*/ 62 w 482"/>
                  <a:gd name="T103" fmla="*/ 393 h 651"/>
                  <a:gd name="T104" fmla="*/ 34 w 482"/>
                  <a:gd name="T105" fmla="*/ 412 h 651"/>
                  <a:gd name="T106" fmla="*/ 9 w 482"/>
                  <a:gd name="T107" fmla="*/ 444 h 651"/>
                  <a:gd name="T108" fmla="*/ 5 w 482"/>
                  <a:gd name="T109" fmla="*/ 448 h 651"/>
                  <a:gd name="T110" fmla="*/ 0 w 482"/>
                  <a:gd name="T111" fmla="*/ 478 h 651"/>
                  <a:gd name="T112" fmla="*/ 0 w 482"/>
                  <a:gd name="T113" fmla="*/ 563 h 651"/>
                  <a:gd name="T114" fmla="*/ 3 w 482"/>
                  <a:gd name="T115" fmla="*/ 615 h 651"/>
                  <a:gd name="T116" fmla="*/ 24 w 482"/>
                  <a:gd name="T117" fmla="*/ 639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82" h="651">
                    <a:moveTo>
                      <a:pt x="27" y="651"/>
                    </a:moveTo>
                    <a:lnTo>
                      <a:pt x="55" y="615"/>
                    </a:lnTo>
                    <a:lnTo>
                      <a:pt x="52" y="600"/>
                    </a:lnTo>
                    <a:lnTo>
                      <a:pt x="65" y="605"/>
                    </a:lnTo>
                    <a:lnTo>
                      <a:pt x="67" y="602"/>
                    </a:lnTo>
                    <a:lnTo>
                      <a:pt x="73" y="591"/>
                    </a:lnTo>
                    <a:lnTo>
                      <a:pt x="82" y="576"/>
                    </a:lnTo>
                    <a:lnTo>
                      <a:pt x="94" y="558"/>
                    </a:lnTo>
                    <a:lnTo>
                      <a:pt x="110" y="538"/>
                    </a:lnTo>
                    <a:lnTo>
                      <a:pt x="128" y="519"/>
                    </a:lnTo>
                    <a:lnTo>
                      <a:pt x="151" y="501"/>
                    </a:lnTo>
                    <a:lnTo>
                      <a:pt x="176" y="486"/>
                    </a:lnTo>
                    <a:lnTo>
                      <a:pt x="179" y="483"/>
                    </a:lnTo>
                    <a:lnTo>
                      <a:pt x="188" y="477"/>
                    </a:lnTo>
                    <a:lnTo>
                      <a:pt x="202" y="466"/>
                    </a:lnTo>
                    <a:lnTo>
                      <a:pt x="218" y="453"/>
                    </a:lnTo>
                    <a:lnTo>
                      <a:pt x="236" y="436"/>
                    </a:lnTo>
                    <a:lnTo>
                      <a:pt x="256" y="417"/>
                    </a:lnTo>
                    <a:lnTo>
                      <a:pt x="274" y="397"/>
                    </a:lnTo>
                    <a:lnTo>
                      <a:pt x="291" y="375"/>
                    </a:lnTo>
                    <a:lnTo>
                      <a:pt x="306" y="352"/>
                    </a:lnTo>
                    <a:lnTo>
                      <a:pt x="315" y="330"/>
                    </a:lnTo>
                    <a:lnTo>
                      <a:pt x="316" y="325"/>
                    </a:lnTo>
                    <a:lnTo>
                      <a:pt x="321" y="314"/>
                    </a:lnTo>
                    <a:lnTo>
                      <a:pt x="327" y="296"/>
                    </a:lnTo>
                    <a:lnTo>
                      <a:pt x="334" y="275"/>
                    </a:lnTo>
                    <a:lnTo>
                      <a:pt x="343" y="251"/>
                    </a:lnTo>
                    <a:lnTo>
                      <a:pt x="354" y="226"/>
                    </a:lnTo>
                    <a:lnTo>
                      <a:pt x="364" y="202"/>
                    </a:lnTo>
                    <a:lnTo>
                      <a:pt x="376" y="181"/>
                    </a:lnTo>
                    <a:lnTo>
                      <a:pt x="387" y="163"/>
                    </a:lnTo>
                    <a:lnTo>
                      <a:pt x="397" y="151"/>
                    </a:lnTo>
                    <a:lnTo>
                      <a:pt x="408" y="143"/>
                    </a:lnTo>
                    <a:lnTo>
                      <a:pt x="420" y="137"/>
                    </a:lnTo>
                    <a:lnTo>
                      <a:pt x="429" y="131"/>
                    </a:lnTo>
                    <a:lnTo>
                      <a:pt x="436" y="122"/>
                    </a:lnTo>
                    <a:lnTo>
                      <a:pt x="447" y="101"/>
                    </a:lnTo>
                    <a:lnTo>
                      <a:pt x="456" y="80"/>
                    </a:lnTo>
                    <a:lnTo>
                      <a:pt x="460" y="56"/>
                    </a:lnTo>
                    <a:lnTo>
                      <a:pt x="462" y="54"/>
                    </a:lnTo>
                    <a:lnTo>
                      <a:pt x="463" y="53"/>
                    </a:lnTo>
                    <a:lnTo>
                      <a:pt x="466" y="53"/>
                    </a:lnTo>
                    <a:lnTo>
                      <a:pt x="469" y="53"/>
                    </a:lnTo>
                    <a:lnTo>
                      <a:pt x="472" y="53"/>
                    </a:lnTo>
                    <a:lnTo>
                      <a:pt x="475" y="53"/>
                    </a:lnTo>
                    <a:lnTo>
                      <a:pt x="479" y="51"/>
                    </a:lnTo>
                    <a:lnTo>
                      <a:pt x="482" y="50"/>
                    </a:lnTo>
                    <a:lnTo>
                      <a:pt x="475" y="50"/>
                    </a:lnTo>
                    <a:lnTo>
                      <a:pt x="468" y="48"/>
                    </a:lnTo>
                    <a:lnTo>
                      <a:pt x="460" y="45"/>
                    </a:lnTo>
                    <a:lnTo>
                      <a:pt x="456" y="41"/>
                    </a:lnTo>
                    <a:lnTo>
                      <a:pt x="456" y="35"/>
                    </a:lnTo>
                    <a:lnTo>
                      <a:pt x="456" y="26"/>
                    </a:lnTo>
                    <a:lnTo>
                      <a:pt x="451" y="18"/>
                    </a:lnTo>
                    <a:lnTo>
                      <a:pt x="448" y="9"/>
                    </a:lnTo>
                    <a:lnTo>
                      <a:pt x="448" y="2"/>
                    </a:lnTo>
                    <a:lnTo>
                      <a:pt x="439" y="0"/>
                    </a:lnTo>
                    <a:lnTo>
                      <a:pt x="430" y="3"/>
                    </a:lnTo>
                    <a:lnTo>
                      <a:pt x="421" y="8"/>
                    </a:lnTo>
                    <a:lnTo>
                      <a:pt x="420" y="9"/>
                    </a:lnTo>
                    <a:lnTo>
                      <a:pt x="417" y="9"/>
                    </a:lnTo>
                    <a:lnTo>
                      <a:pt x="414" y="9"/>
                    </a:lnTo>
                    <a:lnTo>
                      <a:pt x="414" y="14"/>
                    </a:lnTo>
                    <a:lnTo>
                      <a:pt x="412" y="18"/>
                    </a:lnTo>
                    <a:lnTo>
                      <a:pt x="409" y="21"/>
                    </a:lnTo>
                    <a:lnTo>
                      <a:pt x="406" y="24"/>
                    </a:lnTo>
                    <a:lnTo>
                      <a:pt x="403" y="27"/>
                    </a:lnTo>
                    <a:lnTo>
                      <a:pt x="399" y="29"/>
                    </a:lnTo>
                    <a:lnTo>
                      <a:pt x="394" y="30"/>
                    </a:lnTo>
                    <a:lnTo>
                      <a:pt x="391" y="30"/>
                    </a:lnTo>
                    <a:lnTo>
                      <a:pt x="387" y="30"/>
                    </a:lnTo>
                    <a:lnTo>
                      <a:pt x="382" y="30"/>
                    </a:lnTo>
                    <a:lnTo>
                      <a:pt x="379" y="30"/>
                    </a:lnTo>
                    <a:lnTo>
                      <a:pt x="370" y="36"/>
                    </a:lnTo>
                    <a:lnTo>
                      <a:pt x="364" y="45"/>
                    </a:lnTo>
                    <a:lnTo>
                      <a:pt x="357" y="56"/>
                    </a:lnTo>
                    <a:lnTo>
                      <a:pt x="354" y="59"/>
                    </a:lnTo>
                    <a:lnTo>
                      <a:pt x="351" y="60"/>
                    </a:lnTo>
                    <a:lnTo>
                      <a:pt x="346" y="62"/>
                    </a:lnTo>
                    <a:lnTo>
                      <a:pt x="342" y="63"/>
                    </a:lnTo>
                    <a:lnTo>
                      <a:pt x="331" y="65"/>
                    </a:lnTo>
                    <a:lnTo>
                      <a:pt x="322" y="62"/>
                    </a:lnTo>
                    <a:lnTo>
                      <a:pt x="313" y="59"/>
                    </a:lnTo>
                    <a:lnTo>
                      <a:pt x="303" y="57"/>
                    </a:lnTo>
                    <a:lnTo>
                      <a:pt x="291" y="60"/>
                    </a:lnTo>
                    <a:lnTo>
                      <a:pt x="277" y="68"/>
                    </a:lnTo>
                    <a:lnTo>
                      <a:pt x="265" y="75"/>
                    </a:lnTo>
                    <a:lnTo>
                      <a:pt x="253" y="75"/>
                    </a:lnTo>
                    <a:lnTo>
                      <a:pt x="241" y="74"/>
                    </a:lnTo>
                    <a:lnTo>
                      <a:pt x="230" y="74"/>
                    </a:lnTo>
                    <a:lnTo>
                      <a:pt x="215" y="78"/>
                    </a:lnTo>
                    <a:lnTo>
                      <a:pt x="200" y="80"/>
                    </a:lnTo>
                    <a:lnTo>
                      <a:pt x="187" y="84"/>
                    </a:lnTo>
                    <a:lnTo>
                      <a:pt x="175" y="95"/>
                    </a:lnTo>
                    <a:lnTo>
                      <a:pt x="161" y="107"/>
                    </a:lnTo>
                    <a:lnTo>
                      <a:pt x="146" y="113"/>
                    </a:lnTo>
                    <a:lnTo>
                      <a:pt x="130" y="115"/>
                    </a:lnTo>
                    <a:lnTo>
                      <a:pt x="113" y="112"/>
                    </a:lnTo>
                    <a:lnTo>
                      <a:pt x="107" y="110"/>
                    </a:lnTo>
                    <a:lnTo>
                      <a:pt x="101" y="106"/>
                    </a:lnTo>
                    <a:lnTo>
                      <a:pt x="95" y="103"/>
                    </a:lnTo>
                    <a:lnTo>
                      <a:pt x="89" y="95"/>
                    </a:lnTo>
                    <a:lnTo>
                      <a:pt x="86" y="86"/>
                    </a:lnTo>
                    <a:lnTo>
                      <a:pt x="83" y="78"/>
                    </a:lnTo>
                    <a:lnTo>
                      <a:pt x="77" y="71"/>
                    </a:lnTo>
                    <a:lnTo>
                      <a:pt x="71" y="80"/>
                    </a:lnTo>
                    <a:lnTo>
                      <a:pt x="65" y="87"/>
                    </a:lnTo>
                    <a:lnTo>
                      <a:pt x="61" y="98"/>
                    </a:lnTo>
                    <a:lnTo>
                      <a:pt x="61" y="99"/>
                    </a:lnTo>
                    <a:lnTo>
                      <a:pt x="61" y="101"/>
                    </a:lnTo>
                    <a:lnTo>
                      <a:pt x="59" y="101"/>
                    </a:lnTo>
                    <a:lnTo>
                      <a:pt x="59" y="103"/>
                    </a:lnTo>
                    <a:lnTo>
                      <a:pt x="58" y="106"/>
                    </a:lnTo>
                    <a:lnTo>
                      <a:pt x="58" y="110"/>
                    </a:lnTo>
                    <a:lnTo>
                      <a:pt x="59" y="113"/>
                    </a:lnTo>
                    <a:lnTo>
                      <a:pt x="70" y="130"/>
                    </a:lnTo>
                    <a:lnTo>
                      <a:pt x="82" y="146"/>
                    </a:lnTo>
                    <a:lnTo>
                      <a:pt x="92" y="161"/>
                    </a:lnTo>
                    <a:lnTo>
                      <a:pt x="94" y="163"/>
                    </a:lnTo>
                    <a:lnTo>
                      <a:pt x="97" y="163"/>
                    </a:lnTo>
                    <a:lnTo>
                      <a:pt x="98" y="163"/>
                    </a:lnTo>
                    <a:lnTo>
                      <a:pt x="100" y="163"/>
                    </a:lnTo>
                    <a:lnTo>
                      <a:pt x="103" y="166"/>
                    </a:lnTo>
                    <a:lnTo>
                      <a:pt x="103" y="167"/>
                    </a:lnTo>
                    <a:lnTo>
                      <a:pt x="104" y="172"/>
                    </a:lnTo>
                    <a:lnTo>
                      <a:pt x="104" y="175"/>
                    </a:lnTo>
                    <a:lnTo>
                      <a:pt x="106" y="178"/>
                    </a:lnTo>
                    <a:lnTo>
                      <a:pt x="106" y="179"/>
                    </a:lnTo>
                    <a:lnTo>
                      <a:pt x="109" y="181"/>
                    </a:lnTo>
                    <a:lnTo>
                      <a:pt x="128" y="185"/>
                    </a:lnTo>
                    <a:lnTo>
                      <a:pt x="148" y="188"/>
                    </a:lnTo>
                    <a:lnTo>
                      <a:pt x="167" y="193"/>
                    </a:lnTo>
                    <a:lnTo>
                      <a:pt x="190" y="200"/>
                    </a:lnTo>
                    <a:lnTo>
                      <a:pt x="212" y="208"/>
                    </a:lnTo>
                    <a:lnTo>
                      <a:pt x="224" y="212"/>
                    </a:lnTo>
                    <a:lnTo>
                      <a:pt x="236" y="215"/>
                    </a:lnTo>
                    <a:lnTo>
                      <a:pt x="248" y="215"/>
                    </a:lnTo>
                    <a:lnTo>
                      <a:pt x="258" y="215"/>
                    </a:lnTo>
                    <a:lnTo>
                      <a:pt x="268" y="215"/>
                    </a:lnTo>
                    <a:lnTo>
                      <a:pt x="277" y="212"/>
                    </a:lnTo>
                    <a:lnTo>
                      <a:pt x="261" y="230"/>
                    </a:lnTo>
                    <a:lnTo>
                      <a:pt x="245" y="253"/>
                    </a:lnTo>
                    <a:lnTo>
                      <a:pt x="230" y="275"/>
                    </a:lnTo>
                    <a:lnTo>
                      <a:pt x="209" y="305"/>
                    </a:lnTo>
                    <a:lnTo>
                      <a:pt x="188" y="334"/>
                    </a:lnTo>
                    <a:lnTo>
                      <a:pt x="166" y="361"/>
                    </a:lnTo>
                    <a:lnTo>
                      <a:pt x="161" y="363"/>
                    </a:lnTo>
                    <a:lnTo>
                      <a:pt x="152" y="361"/>
                    </a:lnTo>
                    <a:lnTo>
                      <a:pt x="139" y="360"/>
                    </a:lnTo>
                    <a:lnTo>
                      <a:pt x="127" y="358"/>
                    </a:lnTo>
                    <a:lnTo>
                      <a:pt x="115" y="358"/>
                    </a:lnTo>
                    <a:lnTo>
                      <a:pt x="98" y="366"/>
                    </a:lnTo>
                    <a:lnTo>
                      <a:pt x="85" y="378"/>
                    </a:lnTo>
                    <a:lnTo>
                      <a:pt x="74" y="390"/>
                    </a:lnTo>
                    <a:lnTo>
                      <a:pt x="70" y="393"/>
                    </a:lnTo>
                    <a:lnTo>
                      <a:pt x="62" y="393"/>
                    </a:lnTo>
                    <a:lnTo>
                      <a:pt x="52" y="393"/>
                    </a:lnTo>
                    <a:lnTo>
                      <a:pt x="41" y="393"/>
                    </a:lnTo>
                    <a:lnTo>
                      <a:pt x="34" y="412"/>
                    </a:lnTo>
                    <a:lnTo>
                      <a:pt x="23" y="429"/>
                    </a:lnTo>
                    <a:lnTo>
                      <a:pt x="11" y="442"/>
                    </a:lnTo>
                    <a:lnTo>
                      <a:pt x="9" y="444"/>
                    </a:lnTo>
                    <a:lnTo>
                      <a:pt x="6" y="445"/>
                    </a:lnTo>
                    <a:lnTo>
                      <a:pt x="5" y="447"/>
                    </a:lnTo>
                    <a:lnTo>
                      <a:pt x="5" y="448"/>
                    </a:lnTo>
                    <a:lnTo>
                      <a:pt x="3" y="451"/>
                    </a:lnTo>
                    <a:lnTo>
                      <a:pt x="3" y="457"/>
                    </a:lnTo>
                    <a:lnTo>
                      <a:pt x="0" y="478"/>
                    </a:lnTo>
                    <a:lnTo>
                      <a:pt x="0" y="505"/>
                    </a:lnTo>
                    <a:lnTo>
                      <a:pt x="0" y="534"/>
                    </a:lnTo>
                    <a:lnTo>
                      <a:pt x="0" y="563"/>
                    </a:lnTo>
                    <a:lnTo>
                      <a:pt x="2" y="588"/>
                    </a:lnTo>
                    <a:lnTo>
                      <a:pt x="2" y="611"/>
                    </a:lnTo>
                    <a:lnTo>
                      <a:pt x="3" y="615"/>
                    </a:lnTo>
                    <a:lnTo>
                      <a:pt x="9" y="623"/>
                    </a:lnTo>
                    <a:lnTo>
                      <a:pt x="17" y="632"/>
                    </a:lnTo>
                    <a:lnTo>
                      <a:pt x="24" y="639"/>
                    </a:lnTo>
                    <a:lnTo>
                      <a:pt x="29" y="647"/>
                    </a:lnTo>
                    <a:lnTo>
                      <a:pt x="27" y="65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9" name="Freeform 112"/>
              <p:cNvSpPr>
                <a:spLocks/>
              </p:cNvSpPr>
              <p:nvPr/>
            </p:nvSpPr>
            <p:spPr bwMode="gray">
              <a:xfrm>
                <a:off x="4629" y="2533"/>
                <a:ext cx="316" cy="377"/>
              </a:xfrm>
              <a:custGeom>
                <a:avLst/>
                <a:gdLst>
                  <a:gd name="T0" fmla="*/ 155 w 341"/>
                  <a:gd name="T1" fmla="*/ 327 h 407"/>
                  <a:gd name="T2" fmla="*/ 159 w 341"/>
                  <a:gd name="T3" fmla="*/ 327 h 407"/>
                  <a:gd name="T4" fmla="*/ 164 w 341"/>
                  <a:gd name="T5" fmla="*/ 332 h 407"/>
                  <a:gd name="T6" fmla="*/ 159 w 341"/>
                  <a:gd name="T7" fmla="*/ 342 h 407"/>
                  <a:gd name="T8" fmla="*/ 159 w 341"/>
                  <a:gd name="T9" fmla="*/ 353 h 407"/>
                  <a:gd name="T10" fmla="*/ 168 w 341"/>
                  <a:gd name="T11" fmla="*/ 360 h 407"/>
                  <a:gd name="T12" fmla="*/ 173 w 341"/>
                  <a:gd name="T13" fmla="*/ 365 h 407"/>
                  <a:gd name="T14" fmla="*/ 228 w 341"/>
                  <a:gd name="T15" fmla="*/ 406 h 407"/>
                  <a:gd name="T16" fmla="*/ 234 w 341"/>
                  <a:gd name="T17" fmla="*/ 398 h 407"/>
                  <a:gd name="T18" fmla="*/ 239 w 341"/>
                  <a:gd name="T19" fmla="*/ 386 h 407"/>
                  <a:gd name="T20" fmla="*/ 240 w 341"/>
                  <a:gd name="T21" fmla="*/ 382 h 407"/>
                  <a:gd name="T22" fmla="*/ 251 w 341"/>
                  <a:gd name="T23" fmla="*/ 372 h 407"/>
                  <a:gd name="T24" fmla="*/ 260 w 341"/>
                  <a:gd name="T25" fmla="*/ 353 h 407"/>
                  <a:gd name="T26" fmla="*/ 270 w 341"/>
                  <a:gd name="T27" fmla="*/ 329 h 407"/>
                  <a:gd name="T28" fmla="*/ 266 w 341"/>
                  <a:gd name="T29" fmla="*/ 320 h 407"/>
                  <a:gd name="T30" fmla="*/ 260 w 341"/>
                  <a:gd name="T31" fmla="*/ 315 h 407"/>
                  <a:gd name="T32" fmla="*/ 263 w 341"/>
                  <a:gd name="T33" fmla="*/ 311 h 407"/>
                  <a:gd name="T34" fmla="*/ 272 w 341"/>
                  <a:gd name="T35" fmla="*/ 306 h 407"/>
                  <a:gd name="T36" fmla="*/ 278 w 341"/>
                  <a:gd name="T37" fmla="*/ 303 h 407"/>
                  <a:gd name="T38" fmla="*/ 287 w 341"/>
                  <a:gd name="T39" fmla="*/ 305 h 407"/>
                  <a:gd name="T40" fmla="*/ 293 w 341"/>
                  <a:gd name="T41" fmla="*/ 303 h 407"/>
                  <a:gd name="T42" fmla="*/ 306 w 341"/>
                  <a:gd name="T43" fmla="*/ 287 h 407"/>
                  <a:gd name="T44" fmla="*/ 308 w 341"/>
                  <a:gd name="T45" fmla="*/ 276 h 407"/>
                  <a:gd name="T46" fmla="*/ 323 w 341"/>
                  <a:gd name="T47" fmla="*/ 273 h 407"/>
                  <a:gd name="T48" fmla="*/ 332 w 341"/>
                  <a:gd name="T49" fmla="*/ 266 h 407"/>
                  <a:gd name="T50" fmla="*/ 305 w 341"/>
                  <a:gd name="T51" fmla="*/ 69 h 407"/>
                  <a:gd name="T52" fmla="*/ 318 w 341"/>
                  <a:gd name="T53" fmla="*/ 52 h 407"/>
                  <a:gd name="T54" fmla="*/ 340 w 341"/>
                  <a:gd name="T55" fmla="*/ 24 h 407"/>
                  <a:gd name="T56" fmla="*/ 337 w 341"/>
                  <a:gd name="T57" fmla="*/ 18 h 407"/>
                  <a:gd name="T58" fmla="*/ 320 w 341"/>
                  <a:gd name="T59" fmla="*/ 19 h 407"/>
                  <a:gd name="T60" fmla="*/ 314 w 341"/>
                  <a:gd name="T61" fmla="*/ 22 h 407"/>
                  <a:gd name="T62" fmla="*/ 302 w 341"/>
                  <a:gd name="T63" fmla="*/ 21 h 407"/>
                  <a:gd name="T64" fmla="*/ 290 w 341"/>
                  <a:gd name="T65" fmla="*/ 15 h 407"/>
                  <a:gd name="T66" fmla="*/ 266 w 341"/>
                  <a:gd name="T67" fmla="*/ 18 h 407"/>
                  <a:gd name="T68" fmla="*/ 225 w 341"/>
                  <a:gd name="T69" fmla="*/ 40 h 407"/>
                  <a:gd name="T70" fmla="*/ 207 w 341"/>
                  <a:gd name="T71" fmla="*/ 37 h 407"/>
                  <a:gd name="T72" fmla="*/ 183 w 341"/>
                  <a:gd name="T73" fmla="*/ 36 h 407"/>
                  <a:gd name="T74" fmla="*/ 152 w 341"/>
                  <a:gd name="T75" fmla="*/ 21 h 407"/>
                  <a:gd name="T76" fmla="*/ 123 w 341"/>
                  <a:gd name="T77" fmla="*/ 4 h 407"/>
                  <a:gd name="T78" fmla="*/ 108 w 341"/>
                  <a:gd name="T79" fmla="*/ 6 h 407"/>
                  <a:gd name="T80" fmla="*/ 97 w 341"/>
                  <a:gd name="T81" fmla="*/ 4 h 407"/>
                  <a:gd name="T82" fmla="*/ 19 w 341"/>
                  <a:gd name="T83" fmla="*/ 0 h 407"/>
                  <a:gd name="T84" fmla="*/ 6 w 341"/>
                  <a:gd name="T85" fmla="*/ 25 h 407"/>
                  <a:gd name="T86" fmla="*/ 13 w 341"/>
                  <a:gd name="T87" fmla="*/ 34 h 407"/>
                  <a:gd name="T88" fmla="*/ 22 w 341"/>
                  <a:gd name="T89" fmla="*/ 40 h 407"/>
                  <a:gd name="T90" fmla="*/ 22 w 341"/>
                  <a:gd name="T91" fmla="*/ 49 h 407"/>
                  <a:gd name="T92" fmla="*/ 24 w 341"/>
                  <a:gd name="T93" fmla="*/ 64 h 407"/>
                  <a:gd name="T94" fmla="*/ 33 w 341"/>
                  <a:gd name="T95" fmla="*/ 75 h 407"/>
                  <a:gd name="T96" fmla="*/ 43 w 341"/>
                  <a:gd name="T97" fmla="*/ 91 h 407"/>
                  <a:gd name="T98" fmla="*/ 51 w 341"/>
                  <a:gd name="T99" fmla="*/ 121 h 407"/>
                  <a:gd name="T100" fmla="*/ 40 w 341"/>
                  <a:gd name="T101" fmla="*/ 138 h 407"/>
                  <a:gd name="T102" fmla="*/ 33 w 341"/>
                  <a:gd name="T103" fmla="*/ 144 h 407"/>
                  <a:gd name="T104" fmla="*/ 1 w 341"/>
                  <a:gd name="T105" fmla="*/ 195 h 407"/>
                  <a:gd name="T106" fmla="*/ 1 w 341"/>
                  <a:gd name="T107" fmla="*/ 203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" h="407">
                    <a:moveTo>
                      <a:pt x="1" y="243"/>
                    </a:moveTo>
                    <a:lnTo>
                      <a:pt x="153" y="327"/>
                    </a:lnTo>
                    <a:lnTo>
                      <a:pt x="155" y="327"/>
                    </a:lnTo>
                    <a:lnTo>
                      <a:pt x="156" y="327"/>
                    </a:lnTo>
                    <a:lnTo>
                      <a:pt x="158" y="327"/>
                    </a:lnTo>
                    <a:lnTo>
                      <a:pt x="159" y="327"/>
                    </a:lnTo>
                    <a:lnTo>
                      <a:pt x="161" y="329"/>
                    </a:lnTo>
                    <a:lnTo>
                      <a:pt x="162" y="330"/>
                    </a:lnTo>
                    <a:lnTo>
                      <a:pt x="164" y="332"/>
                    </a:lnTo>
                    <a:lnTo>
                      <a:pt x="164" y="335"/>
                    </a:lnTo>
                    <a:lnTo>
                      <a:pt x="162" y="338"/>
                    </a:lnTo>
                    <a:lnTo>
                      <a:pt x="159" y="342"/>
                    </a:lnTo>
                    <a:lnTo>
                      <a:pt x="158" y="345"/>
                    </a:lnTo>
                    <a:lnTo>
                      <a:pt x="158" y="350"/>
                    </a:lnTo>
                    <a:lnTo>
                      <a:pt x="159" y="353"/>
                    </a:lnTo>
                    <a:lnTo>
                      <a:pt x="161" y="356"/>
                    </a:lnTo>
                    <a:lnTo>
                      <a:pt x="164" y="359"/>
                    </a:lnTo>
                    <a:lnTo>
                      <a:pt x="168" y="360"/>
                    </a:lnTo>
                    <a:lnTo>
                      <a:pt x="171" y="363"/>
                    </a:lnTo>
                    <a:lnTo>
                      <a:pt x="173" y="363"/>
                    </a:lnTo>
                    <a:lnTo>
                      <a:pt x="173" y="365"/>
                    </a:lnTo>
                    <a:lnTo>
                      <a:pt x="222" y="400"/>
                    </a:lnTo>
                    <a:lnTo>
                      <a:pt x="225" y="407"/>
                    </a:lnTo>
                    <a:lnTo>
                      <a:pt x="228" y="406"/>
                    </a:lnTo>
                    <a:lnTo>
                      <a:pt x="230" y="404"/>
                    </a:lnTo>
                    <a:lnTo>
                      <a:pt x="233" y="401"/>
                    </a:lnTo>
                    <a:lnTo>
                      <a:pt x="234" y="398"/>
                    </a:lnTo>
                    <a:lnTo>
                      <a:pt x="236" y="394"/>
                    </a:lnTo>
                    <a:lnTo>
                      <a:pt x="237" y="391"/>
                    </a:lnTo>
                    <a:lnTo>
                      <a:pt x="239" y="386"/>
                    </a:lnTo>
                    <a:lnTo>
                      <a:pt x="240" y="385"/>
                    </a:lnTo>
                    <a:lnTo>
                      <a:pt x="240" y="383"/>
                    </a:lnTo>
                    <a:lnTo>
                      <a:pt x="240" y="382"/>
                    </a:lnTo>
                    <a:lnTo>
                      <a:pt x="242" y="380"/>
                    </a:lnTo>
                    <a:lnTo>
                      <a:pt x="246" y="377"/>
                    </a:lnTo>
                    <a:lnTo>
                      <a:pt x="251" y="372"/>
                    </a:lnTo>
                    <a:lnTo>
                      <a:pt x="255" y="369"/>
                    </a:lnTo>
                    <a:lnTo>
                      <a:pt x="257" y="365"/>
                    </a:lnTo>
                    <a:lnTo>
                      <a:pt x="260" y="353"/>
                    </a:lnTo>
                    <a:lnTo>
                      <a:pt x="264" y="341"/>
                    </a:lnTo>
                    <a:lnTo>
                      <a:pt x="270" y="330"/>
                    </a:lnTo>
                    <a:lnTo>
                      <a:pt x="270" y="329"/>
                    </a:lnTo>
                    <a:lnTo>
                      <a:pt x="270" y="326"/>
                    </a:lnTo>
                    <a:lnTo>
                      <a:pt x="269" y="321"/>
                    </a:lnTo>
                    <a:lnTo>
                      <a:pt x="266" y="320"/>
                    </a:lnTo>
                    <a:lnTo>
                      <a:pt x="261" y="318"/>
                    </a:lnTo>
                    <a:lnTo>
                      <a:pt x="261" y="317"/>
                    </a:lnTo>
                    <a:lnTo>
                      <a:pt x="260" y="315"/>
                    </a:lnTo>
                    <a:lnTo>
                      <a:pt x="261" y="314"/>
                    </a:lnTo>
                    <a:lnTo>
                      <a:pt x="261" y="314"/>
                    </a:lnTo>
                    <a:lnTo>
                      <a:pt x="263" y="311"/>
                    </a:lnTo>
                    <a:lnTo>
                      <a:pt x="266" y="309"/>
                    </a:lnTo>
                    <a:lnTo>
                      <a:pt x="269" y="308"/>
                    </a:lnTo>
                    <a:lnTo>
                      <a:pt x="272" y="306"/>
                    </a:lnTo>
                    <a:lnTo>
                      <a:pt x="273" y="305"/>
                    </a:lnTo>
                    <a:lnTo>
                      <a:pt x="276" y="303"/>
                    </a:lnTo>
                    <a:lnTo>
                      <a:pt x="278" y="303"/>
                    </a:lnTo>
                    <a:lnTo>
                      <a:pt x="279" y="303"/>
                    </a:lnTo>
                    <a:lnTo>
                      <a:pt x="282" y="305"/>
                    </a:lnTo>
                    <a:lnTo>
                      <a:pt x="287" y="305"/>
                    </a:lnTo>
                    <a:lnTo>
                      <a:pt x="290" y="305"/>
                    </a:lnTo>
                    <a:lnTo>
                      <a:pt x="291" y="305"/>
                    </a:lnTo>
                    <a:lnTo>
                      <a:pt x="293" y="303"/>
                    </a:lnTo>
                    <a:lnTo>
                      <a:pt x="297" y="297"/>
                    </a:lnTo>
                    <a:lnTo>
                      <a:pt x="302" y="291"/>
                    </a:lnTo>
                    <a:lnTo>
                      <a:pt x="306" y="287"/>
                    </a:lnTo>
                    <a:lnTo>
                      <a:pt x="309" y="284"/>
                    </a:lnTo>
                    <a:lnTo>
                      <a:pt x="309" y="281"/>
                    </a:lnTo>
                    <a:lnTo>
                      <a:pt x="308" y="276"/>
                    </a:lnTo>
                    <a:lnTo>
                      <a:pt x="312" y="276"/>
                    </a:lnTo>
                    <a:lnTo>
                      <a:pt x="317" y="275"/>
                    </a:lnTo>
                    <a:lnTo>
                      <a:pt x="323" y="273"/>
                    </a:lnTo>
                    <a:lnTo>
                      <a:pt x="326" y="270"/>
                    </a:lnTo>
                    <a:lnTo>
                      <a:pt x="330" y="267"/>
                    </a:lnTo>
                    <a:lnTo>
                      <a:pt x="332" y="266"/>
                    </a:lnTo>
                    <a:lnTo>
                      <a:pt x="332" y="263"/>
                    </a:lnTo>
                    <a:lnTo>
                      <a:pt x="305" y="227"/>
                    </a:lnTo>
                    <a:lnTo>
                      <a:pt x="305" y="69"/>
                    </a:lnTo>
                    <a:lnTo>
                      <a:pt x="306" y="67"/>
                    </a:lnTo>
                    <a:lnTo>
                      <a:pt x="311" y="60"/>
                    </a:lnTo>
                    <a:lnTo>
                      <a:pt x="318" y="52"/>
                    </a:lnTo>
                    <a:lnTo>
                      <a:pt x="326" y="42"/>
                    </a:lnTo>
                    <a:lnTo>
                      <a:pt x="334" y="33"/>
                    </a:lnTo>
                    <a:lnTo>
                      <a:pt x="340" y="24"/>
                    </a:lnTo>
                    <a:lnTo>
                      <a:pt x="341" y="19"/>
                    </a:lnTo>
                    <a:lnTo>
                      <a:pt x="340" y="18"/>
                    </a:lnTo>
                    <a:lnTo>
                      <a:pt x="337" y="18"/>
                    </a:lnTo>
                    <a:lnTo>
                      <a:pt x="332" y="18"/>
                    </a:lnTo>
                    <a:lnTo>
                      <a:pt x="326" y="18"/>
                    </a:lnTo>
                    <a:lnTo>
                      <a:pt x="320" y="19"/>
                    </a:lnTo>
                    <a:lnTo>
                      <a:pt x="318" y="19"/>
                    </a:lnTo>
                    <a:lnTo>
                      <a:pt x="317" y="21"/>
                    </a:lnTo>
                    <a:lnTo>
                      <a:pt x="314" y="22"/>
                    </a:lnTo>
                    <a:lnTo>
                      <a:pt x="311" y="22"/>
                    </a:lnTo>
                    <a:lnTo>
                      <a:pt x="306" y="22"/>
                    </a:lnTo>
                    <a:lnTo>
                      <a:pt x="302" y="21"/>
                    </a:lnTo>
                    <a:lnTo>
                      <a:pt x="297" y="19"/>
                    </a:lnTo>
                    <a:lnTo>
                      <a:pt x="296" y="18"/>
                    </a:lnTo>
                    <a:lnTo>
                      <a:pt x="290" y="15"/>
                    </a:lnTo>
                    <a:lnTo>
                      <a:pt x="282" y="13"/>
                    </a:lnTo>
                    <a:lnTo>
                      <a:pt x="273" y="15"/>
                    </a:lnTo>
                    <a:lnTo>
                      <a:pt x="266" y="18"/>
                    </a:lnTo>
                    <a:lnTo>
                      <a:pt x="260" y="28"/>
                    </a:lnTo>
                    <a:lnTo>
                      <a:pt x="249" y="40"/>
                    </a:lnTo>
                    <a:lnTo>
                      <a:pt x="225" y="40"/>
                    </a:lnTo>
                    <a:lnTo>
                      <a:pt x="222" y="40"/>
                    </a:lnTo>
                    <a:lnTo>
                      <a:pt x="216" y="39"/>
                    </a:lnTo>
                    <a:lnTo>
                      <a:pt x="207" y="37"/>
                    </a:lnTo>
                    <a:lnTo>
                      <a:pt x="197" y="39"/>
                    </a:lnTo>
                    <a:lnTo>
                      <a:pt x="192" y="37"/>
                    </a:lnTo>
                    <a:lnTo>
                      <a:pt x="183" y="36"/>
                    </a:lnTo>
                    <a:lnTo>
                      <a:pt x="170" y="31"/>
                    </a:lnTo>
                    <a:lnTo>
                      <a:pt x="155" y="22"/>
                    </a:lnTo>
                    <a:lnTo>
                      <a:pt x="152" y="21"/>
                    </a:lnTo>
                    <a:lnTo>
                      <a:pt x="144" y="15"/>
                    </a:lnTo>
                    <a:lnTo>
                      <a:pt x="135" y="9"/>
                    </a:lnTo>
                    <a:lnTo>
                      <a:pt x="123" y="4"/>
                    </a:lnTo>
                    <a:lnTo>
                      <a:pt x="111" y="6"/>
                    </a:lnTo>
                    <a:lnTo>
                      <a:pt x="110" y="6"/>
                    </a:lnTo>
                    <a:lnTo>
                      <a:pt x="108" y="6"/>
                    </a:lnTo>
                    <a:lnTo>
                      <a:pt x="105" y="6"/>
                    </a:lnTo>
                    <a:lnTo>
                      <a:pt x="102" y="6"/>
                    </a:lnTo>
                    <a:lnTo>
                      <a:pt x="97" y="4"/>
                    </a:lnTo>
                    <a:lnTo>
                      <a:pt x="94" y="3"/>
                    </a:lnTo>
                    <a:lnTo>
                      <a:pt x="93" y="0"/>
                    </a:lnTo>
                    <a:lnTo>
                      <a:pt x="19" y="0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31"/>
                    </a:lnTo>
                    <a:lnTo>
                      <a:pt x="13" y="34"/>
                    </a:lnTo>
                    <a:lnTo>
                      <a:pt x="16" y="37"/>
                    </a:lnTo>
                    <a:lnTo>
                      <a:pt x="22" y="39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4" y="43"/>
                    </a:lnTo>
                    <a:lnTo>
                      <a:pt x="22" y="49"/>
                    </a:lnTo>
                    <a:lnTo>
                      <a:pt x="22" y="55"/>
                    </a:lnTo>
                    <a:lnTo>
                      <a:pt x="22" y="60"/>
                    </a:lnTo>
                    <a:lnTo>
                      <a:pt x="24" y="64"/>
                    </a:lnTo>
                    <a:lnTo>
                      <a:pt x="27" y="67"/>
                    </a:lnTo>
                    <a:lnTo>
                      <a:pt x="30" y="72"/>
                    </a:lnTo>
                    <a:lnTo>
                      <a:pt x="33" y="75"/>
                    </a:lnTo>
                    <a:lnTo>
                      <a:pt x="37" y="78"/>
                    </a:lnTo>
                    <a:lnTo>
                      <a:pt x="42" y="79"/>
                    </a:lnTo>
                    <a:lnTo>
                      <a:pt x="43" y="91"/>
                    </a:lnTo>
                    <a:lnTo>
                      <a:pt x="48" y="105"/>
                    </a:lnTo>
                    <a:lnTo>
                      <a:pt x="51" y="112"/>
                    </a:lnTo>
                    <a:lnTo>
                      <a:pt x="51" y="121"/>
                    </a:lnTo>
                    <a:lnTo>
                      <a:pt x="48" y="129"/>
                    </a:lnTo>
                    <a:lnTo>
                      <a:pt x="45" y="133"/>
                    </a:lnTo>
                    <a:lnTo>
                      <a:pt x="40" y="138"/>
                    </a:lnTo>
                    <a:lnTo>
                      <a:pt x="36" y="142"/>
                    </a:lnTo>
                    <a:lnTo>
                      <a:pt x="34" y="142"/>
                    </a:lnTo>
                    <a:lnTo>
                      <a:pt x="33" y="144"/>
                    </a:lnTo>
                    <a:lnTo>
                      <a:pt x="31" y="145"/>
                    </a:lnTo>
                    <a:lnTo>
                      <a:pt x="16" y="171"/>
                    </a:lnTo>
                    <a:lnTo>
                      <a:pt x="1" y="195"/>
                    </a:lnTo>
                    <a:lnTo>
                      <a:pt x="0" y="198"/>
                    </a:lnTo>
                    <a:lnTo>
                      <a:pt x="0" y="200"/>
                    </a:lnTo>
                    <a:lnTo>
                      <a:pt x="1" y="203"/>
                    </a:lnTo>
                    <a:lnTo>
                      <a:pt x="1" y="206"/>
                    </a:lnTo>
                    <a:lnTo>
                      <a:pt x="1" y="24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0" name="Freeform 113"/>
              <p:cNvSpPr>
                <a:spLocks/>
              </p:cNvSpPr>
              <p:nvPr/>
            </p:nvSpPr>
            <p:spPr bwMode="gray">
              <a:xfrm>
                <a:off x="4461" y="2554"/>
                <a:ext cx="216" cy="223"/>
              </a:xfrm>
              <a:custGeom>
                <a:avLst/>
                <a:gdLst>
                  <a:gd name="T0" fmla="*/ 4 w 233"/>
                  <a:gd name="T1" fmla="*/ 238 h 241"/>
                  <a:gd name="T2" fmla="*/ 7 w 233"/>
                  <a:gd name="T3" fmla="*/ 236 h 241"/>
                  <a:gd name="T4" fmla="*/ 12 w 233"/>
                  <a:gd name="T5" fmla="*/ 235 h 241"/>
                  <a:gd name="T6" fmla="*/ 15 w 233"/>
                  <a:gd name="T7" fmla="*/ 241 h 241"/>
                  <a:gd name="T8" fmla="*/ 45 w 233"/>
                  <a:gd name="T9" fmla="*/ 221 h 241"/>
                  <a:gd name="T10" fmla="*/ 183 w 233"/>
                  <a:gd name="T11" fmla="*/ 185 h 241"/>
                  <a:gd name="T12" fmla="*/ 180 w 233"/>
                  <a:gd name="T13" fmla="*/ 178 h 241"/>
                  <a:gd name="T14" fmla="*/ 185 w 233"/>
                  <a:gd name="T15" fmla="*/ 170 h 241"/>
                  <a:gd name="T16" fmla="*/ 189 w 233"/>
                  <a:gd name="T17" fmla="*/ 163 h 241"/>
                  <a:gd name="T18" fmla="*/ 194 w 233"/>
                  <a:gd name="T19" fmla="*/ 152 h 241"/>
                  <a:gd name="T20" fmla="*/ 197 w 233"/>
                  <a:gd name="T21" fmla="*/ 151 h 241"/>
                  <a:gd name="T22" fmla="*/ 201 w 233"/>
                  <a:gd name="T23" fmla="*/ 142 h 241"/>
                  <a:gd name="T24" fmla="*/ 209 w 233"/>
                  <a:gd name="T25" fmla="*/ 134 h 241"/>
                  <a:gd name="T26" fmla="*/ 212 w 233"/>
                  <a:gd name="T27" fmla="*/ 128 h 241"/>
                  <a:gd name="T28" fmla="*/ 216 w 233"/>
                  <a:gd name="T29" fmla="*/ 120 h 241"/>
                  <a:gd name="T30" fmla="*/ 222 w 233"/>
                  <a:gd name="T31" fmla="*/ 111 h 241"/>
                  <a:gd name="T32" fmla="*/ 228 w 233"/>
                  <a:gd name="T33" fmla="*/ 108 h 241"/>
                  <a:gd name="T34" fmla="*/ 227 w 233"/>
                  <a:gd name="T35" fmla="*/ 74 h 241"/>
                  <a:gd name="T36" fmla="*/ 221 w 233"/>
                  <a:gd name="T37" fmla="*/ 56 h 241"/>
                  <a:gd name="T38" fmla="*/ 210 w 233"/>
                  <a:gd name="T39" fmla="*/ 48 h 241"/>
                  <a:gd name="T40" fmla="*/ 206 w 233"/>
                  <a:gd name="T41" fmla="*/ 39 h 241"/>
                  <a:gd name="T42" fmla="*/ 204 w 233"/>
                  <a:gd name="T43" fmla="*/ 32 h 241"/>
                  <a:gd name="T44" fmla="*/ 206 w 233"/>
                  <a:gd name="T45" fmla="*/ 20 h 241"/>
                  <a:gd name="T46" fmla="*/ 200 w 233"/>
                  <a:gd name="T47" fmla="*/ 15 h 241"/>
                  <a:gd name="T48" fmla="*/ 194 w 233"/>
                  <a:gd name="T49" fmla="*/ 14 h 241"/>
                  <a:gd name="T50" fmla="*/ 188 w 233"/>
                  <a:gd name="T51" fmla="*/ 5 h 241"/>
                  <a:gd name="T52" fmla="*/ 185 w 233"/>
                  <a:gd name="T53" fmla="*/ 0 h 241"/>
                  <a:gd name="T54" fmla="*/ 177 w 233"/>
                  <a:gd name="T55" fmla="*/ 6 h 241"/>
                  <a:gd name="T56" fmla="*/ 170 w 233"/>
                  <a:gd name="T57" fmla="*/ 17 h 241"/>
                  <a:gd name="T58" fmla="*/ 165 w 233"/>
                  <a:gd name="T59" fmla="*/ 17 h 241"/>
                  <a:gd name="T60" fmla="*/ 162 w 233"/>
                  <a:gd name="T61" fmla="*/ 15 h 241"/>
                  <a:gd name="T62" fmla="*/ 149 w 233"/>
                  <a:gd name="T63" fmla="*/ 15 h 241"/>
                  <a:gd name="T64" fmla="*/ 134 w 233"/>
                  <a:gd name="T65" fmla="*/ 15 h 241"/>
                  <a:gd name="T66" fmla="*/ 117 w 233"/>
                  <a:gd name="T67" fmla="*/ 20 h 241"/>
                  <a:gd name="T68" fmla="*/ 117 w 233"/>
                  <a:gd name="T69" fmla="*/ 23 h 241"/>
                  <a:gd name="T70" fmla="*/ 107 w 233"/>
                  <a:gd name="T71" fmla="*/ 27 h 241"/>
                  <a:gd name="T72" fmla="*/ 99 w 233"/>
                  <a:gd name="T73" fmla="*/ 24 h 241"/>
                  <a:gd name="T74" fmla="*/ 89 w 233"/>
                  <a:gd name="T75" fmla="*/ 20 h 241"/>
                  <a:gd name="T76" fmla="*/ 78 w 233"/>
                  <a:gd name="T77" fmla="*/ 20 h 241"/>
                  <a:gd name="T78" fmla="*/ 75 w 233"/>
                  <a:gd name="T79" fmla="*/ 20 h 241"/>
                  <a:gd name="T80" fmla="*/ 68 w 233"/>
                  <a:gd name="T81" fmla="*/ 20 h 241"/>
                  <a:gd name="T82" fmla="*/ 58 w 233"/>
                  <a:gd name="T83" fmla="*/ 24 h 241"/>
                  <a:gd name="T84" fmla="*/ 58 w 233"/>
                  <a:gd name="T85" fmla="*/ 32 h 241"/>
                  <a:gd name="T86" fmla="*/ 61 w 233"/>
                  <a:gd name="T87" fmla="*/ 35 h 241"/>
                  <a:gd name="T88" fmla="*/ 63 w 233"/>
                  <a:gd name="T89" fmla="*/ 36 h 241"/>
                  <a:gd name="T90" fmla="*/ 57 w 233"/>
                  <a:gd name="T91" fmla="*/ 39 h 241"/>
                  <a:gd name="T92" fmla="*/ 54 w 233"/>
                  <a:gd name="T93" fmla="*/ 45 h 241"/>
                  <a:gd name="T94" fmla="*/ 58 w 233"/>
                  <a:gd name="T95" fmla="*/ 53 h 241"/>
                  <a:gd name="T96" fmla="*/ 55 w 233"/>
                  <a:gd name="T97" fmla="*/ 62 h 241"/>
                  <a:gd name="T98" fmla="*/ 52 w 233"/>
                  <a:gd name="T99" fmla="*/ 68 h 241"/>
                  <a:gd name="T100" fmla="*/ 60 w 233"/>
                  <a:gd name="T101" fmla="*/ 74 h 241"/>
                  <a:gd name="T102" fmla="*/ 78 w 233"/>
                  <a:gd name="T103" fmla="*/ 86 h 241"/>
                  <a:gd name="T104" fmla="*/ 43 w 233"/>
                  <a:gd name="T105" fmla="*/ 128 h 241"/>
                  <a:gd name="T106" fmla="*/ 30 w 233"/>
                  <a:gd name="T107" fmla="*/ 131 h 241"/>
                  <a:gd name="T108" fmla="*/ 25 w 233"/>
                  <a:gd name="T109" fmla="*/ 142 h 241"/>
                  <a:gd name="T110" fmla="*/ 19 w 233"/>
                  <a:gd name="T111" fmla="*/ 143 h 241"/>
                  <a:gd name="T112" fmla="*/ 16 w 233"/>
                  <a:gd name="T113" fmla="*/ 151 h 241"/>
                  <a:gd name="T114" fmla="*/ 18 w 233"/>
                  <a:gd name="T115" fmla="*/ 163 h 241"/>
                  <a:gd name="T116" fmla="*/ 4 w 233"/>
                  <a:gd name="T117" fmla="*/ 188 h 241"/>
                  <a:gd name="T118" fmla="*/ 0 w 233"/>
                  <a:gd name="T119" fmla="*/ 241 h 241"/>
                  <a:gd name="T120" fmla="*/ 3 w 233"/>
                  <a:gd name="T121" fmla="*/ 238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241">
                    <a:moveTo>
                      <a:pt x="3" y="238"/>
                    </a:moveTo>
                    <a:lnTo>
                      <a:pt x="3" y="238"/>
                    </a:lnTo>
                    <a:lnTo>
                      <a:pt x="4" y="238"/>
                    </a:lnTo>
                    <a:lnTo>
                      <a:pt x="6" y="238"/>
                    </a:lnTo>
                    <a:lnTo>
                      <a:pt x="7" y="238"/>
                    </a:lnTo>
                    <a:lnTo>
                      <a:pt x="7" y="236"/>
                    </a:lnTo>
                    <a:lnTo>
                      <a:pt x="9" y="235"/>
                    </a:lnTo>
                    <a:lnTo>
                      <a:pt x="10" y="235"/>
                    </a:lnTo>
                    <a:lnTo>
                      <a:pt x="12" y="235"/>
                    </a:lnTo>
                    <a:lnTo>
                      <a:pt x="12" y="238"/>
                    </a:lnTo>
                    <a:lnTo>
                      <a:pt x="13" y="241"/>
                    </a:lnTo>
                    <a:lnTo>
                      <a:pt x="15" y="241"/>
                    </a:lnTo>
                    <a:lnTo>
                      <a:pt x="18" y="239"/>
                    </a:lnTo>
                    <a:lnTo>
                      <a:pt x="30" y="229"/>
                    </a:lnTo>
                    <a:lnTo>
                      <a:pt x="45" y="221"/>
                    </a:lnTo>
                    <a:lnTo>
                      <a:pt x="183" y="221"/>
                    </a:lnTo>
                    <a:lnTo>
                      <a:pt x="183" y="188"/>
                    </a:lnTo>
                    <a:lnTo>
                      <a:pt x="183" y="185"/>
                    </a:lnTo>
                    <a:lnTo>
                      <a:pt x="183" y="182"/>
                    </a:lnTo>
                    <a:lnTo>
                      <a:pt x="182" y="179"/>
                    </a:lnTo>
                    <a:lnTo>
                      <a:pt x="180" y="178"/>
                    </a:lnTo>
                    <a:lnTo>
                      <a:pt x="180" y="175"/>
                    </a:lnTo>
                    <a:lnTo>
                      <a:pt x="182" y="172"/>
                    </a:lnTo>
                    <a:lnTo>
                      <a:pt x="185" y="170"/>
                    </a:lnTo>
                    <a:lnTo>
                      <a:pt x="186" y="169"/>
                    </a:lnTo>
                    <a:lnTo>
                      <a:pt x="188" y="166"/>
                    </a:lnTo>
                    <a:lnTo>
                      <a:pt x="189" y="163"/>
                    </a:lnTo>
                    <a:lnTo>
                      <a:pt x="191" y="160"/>
                    </a:lnTo>
                    <a:lnTo>
                      <a:pt x="192" y="157"/>
                    </a:lnTo>
                    <a:lnTo>
                      <a:pt x="194" y="152"/>
                    </a:lnTo>
                    <a:lnTo>
                      <a:pt x="195" y="151"/>
                    </a:lnTo>
                    <a:lnTo>
                      <a:pt x="197" y="151"/>
                    </a:lnTo>
                    <a:lnTo>
                      <a:pt x="197" y="151"/>
                    </a:lnTo>
                    <a:lnTo>
                      <a:pt x="198" y="149"/>
                    </a:lnTo>
                    <a:lnTo>
                      <a:pt x="200" y="146"/>
                    </a:lnTo>
                    <a:lnTo>
                      <a:pt x="201" y="142"/>
                    </a:lnTo>
                    <a:lnTo>
                      <a:pt x="204" y="140"/>
                    </a:lnTo>
                    <a:lnTo>
                      <a:pt x="206" y="137"/>
                    </a:lnTo>
                    <a:lnTo>
                      <a:pt x="209" y="134"/>
                    </a:lnTo>
                    <a:lnTo>
                      <a:pt x="212" y="131"/>
                    </a:lnTo>
                    <a:lnTo>
                      <a:pt x="212" y="129"/>
                    </a:lnTo>
                    <a:lnTo>
                      <a:pt x="212" y="128"/>
                    </a:lnTo>
                    <a:lnTo>
                      <a:pt x="212" y="126"/>
                    </a:lnTo>
                    <a:lnTo>
                      <a:pt x="215" y="123"/>
                    </a:lnTo>
                    <a:lnTo>
                      <a:pt x="216" y="120"/>
                    </a:lnTo>
                    <a:lnTo>
                      <a:pt x="219" y="119"/>
                    </a:lnTo>
                    <a:lnTo>
                      <a:pt x="221" y="116"/>
                    </a:lnTo>
                    <a:lnTo>
                      <a:pt x="222" y="111"/>
                    </a:lnTo>
                    <a:lnTo>
                      <a:pt x="225" y="111"/>
                    </a:lnTo>
                    <a:lnTo>
                      <a:pt x="227" y="110"/>
                    </a:lnTo>
                    <a:lnTo>
                      <a:pt x="228" y="108"/>
                    </a:lnTo>
                    <a:lnTo>
                      <a:pt x="233" y="96"/>
                    </a:lnTo>
                    <a:lnTo>
                      <a:pt x="230" y="86"/>
                    </a:lnTo>
                    <a:lnTo>
                      <a:pt x="227" y="74"/>
                    </a:lnTo>
                    <a:lnTo>
                      <a:pt x="224" y="60"/>
                    </a:lnTo>
                    <a:lnTo>
                      <a:pt x="222" y="59"/>
                    </a:lnTo>
                    <a:lnTo>
                      <a:pt x="221" y="56"/>
                    </a:lnTo>
                    <a:lnTo>
                      <a:pt x="218" y="53"/>
                    </a:lnTo>
                    <a:lnTo>
                      <a:pt x="215" y="51"/>
                    </a:lnTo>
                    <a:lnTo>
                      <a:pt x="210" y="48"/>
                    </a:lnTo>
                    <a:lnTo>
                      <a:pt x="209" y="45"/>
                    </a:lnTo>
                    <a:lnTo>
                      <a:pt x="207" y="42"/>
                    </a:lnTo>
                    <a:lnTo>
                      <a:pt x="206" y="39"/>
                    </a:lnTo>
                    <a:lnTo>
                      <a:pt x="204" y="38"/>
                    </a:lnTo>
                    <a:lnTo>
                      <a:pt x="203" y="35"/>
                    </a:lnTo>
                    <a:lnTo>
                      <a:pt x="204" y="32"/>
                    </a:lnTo>
                    <a:lnTo>
                      <a:pt x="206" y="27"/>
                    </a:lnTo>
                    <a:lnTo>
                      <a:pt x="206" y="23"/>
                    </a:lnTo>
                    <a:lnTo>
                      <a:pt x="206" y="20"/>
                    </a:lnTo>
                    <a:lnTo>
                      <a:pt x="203" y="17"/>
                    </a:lnTo>
                    <a:lnTo>
                      <a:pt x="201" y="15"/>
                    </a:lnTo>
                    <a:lnTo>
                      <a:pt x="200" y="15"/>
                    </a:lnTo>
                    <a:lnTo>
                      <a:pt x="198" y="15"/>
                    </a:lnTo>
                    <a:lnTo>
                      <a:pt x="195" y="15"/>
                    </a:lnTo>
                    <a:lnTo>
                      <a:pt x="194" y="14"/>
                    </a:lnTo>
                    <a:lnTo>
                      <a:pt x="191" y="11"/>
                    </a:lnTo>
                    <a:lnTo>
                      <a:pt x="189" y="8"/>
                    </a:lnTo>
                    <a:lnTo>
                      <a:pt x="188" y="5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85" y="0"/>
                    </a:lnTo>
                    <a:lnTo>
                      <a:pt x="183" y="0"/>
                    </a:lnTo>
                    <a:lnTo>
                      <a:pt x="180" y="3"/>
                    </a:lnTo>
                    <a:lnTo>
                      <a:pt x="177" y="6"/>
                    </a:lnTo>
                    <a:lnTo>
                      <a:pt x="176" y="11"/>
                    </a:lnTo>
                    <a:lnTo>
                      <a:pt x="173" y="14"/>
                    </a:lnTo>
                    <a:lnTo>
                      <a:pt x="170" y="17"/>
                    </a:lnTo>
                    <a:lnTo>
                      <a:pt x="167" y="18"/>
                    </a:lnTo>
                    <a:lnTo>
                      <a:pt x="165" y="17"/>
                    </a:lnTo>
                    <a:lnTo>
                      <a:pt x="165" y="17"/>
                    </a:lnTo>
                    <a:lnTo>
                      <a:pt x="164" y="17"/>
                    </a:lnTo>
                    <a:lnTo>
                      <a:pt x="162" y="17"/>
                    </a:lnTo>
                    <a:lnTo>
                      <a:pt x="162" y="15"/>
                    </a:lnTo>
                    <a:lnTo>
                      <a:pt x="158" y="17"/>
                    </a:lnTo>
                    <a:lnTo>
                      <a:pt x="153" y="17"/>
                    </a:lnTo>
                    <a:lnTo>
                      <a:pt x="149" y="15"/>
                    </a:lnTo>
                    <a:lnTo>
                      <a:pt x="144" y="14"/>
                    </a:lnTo>
                    <a:lnTo>
                      <a:pt x="140" y="14"/>
                    </a:lnTo>
                    <a:lnTo>
                      <a:pt x="134" y="15"/>
                    </a:lnTo>
                    <a:lnTo>
                      <a:pt x="129" y="15"/>
                    </a:lnTo>
                    <a:lnTo>
                      <a:pt x="123" y="17"/>
                    </a:lnTo>
                    <a:lnTo>
                      <a:pt x="117" y="20"/>
                    </a:lnTo>
                    <a:lnTo>
                      <a:pt x="117" y="21"/>
                    </a:lnTo>
                    <a:lnTo>
                      <a:pt x="117" y="21"/>
                    </a:lnTo>
                    <a:lnTo>
                      <a:pt x="117" y="23"/>
                    </a:lnTo>
                    <a:lnTo>
                      <a:pt x="113" y="24"/>
                    </a:lnTo>
                    <a:lnTo>
                      <a:pt x="110" y="26"/>
                    </a:lnTo>
                    <a:lnTo>
                      <a:pt x="107" y="27"/>
                    </a:lnTo>
                    <a:lnTo>
                      <a:pt x="104" y="32"/>
                    </a:lnTo>
                    <a:lnTo>
                      <a:pt x="102" y="29"/>
                    </a:lnTo>
                    <a:lnTo>
                      <a:pt x="99" y="24"/>
                    </a:lnTo>
                    <a:lnTo>
                      <a:pt x="98" y="21"/>
                    </a:lnTo>
                    <a:lnTo>
                      <a:pt x="95" y="20"/>
                    </a:lnTo>
                    <a:lnTo>
                      <a:pt x="89" y="20"/>
                    </a:lnTo>
                    <a:lnTo>
                      <a:pt x="84" y="20"/>
                    </a:lnTo>
                    <a:lnTo>
                      <a:pt x="78" y="21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5" y="20"/>
                    </a:lnTo>
                    <a:lnTo>
                      <a:pt x="75" y="20"/>
                    </a:lnTo>
                    <a:lnTo>
                      <a:pt x="74" y="18"/>
                    </a:lnTo>
                    <a:lnTo>
                      <a:pt x="71" y="20"/>
                    </a:lnTo>
                    <a:lnTo>
                      <a:pt x="68" y="20"/>
                    </a:lnTo>
                    <a:lnTo>
                      <a:pt x="64" y="21"/>
                    </a:lnTo>
                    <a:lnTo>
                      <a:pt x="61" y="23"/>
                    </a:lnTo>
                    <a:lnTo>
                      <a:pt x="58" y="24"/>
                    </a:lnTo>
                    <a:lnTo>
                      <a:pt x="58" y="27"/>
                    </a:lnTo>
                    <a:lnTo>
                      <a:pt x="58" y="29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0" y="33"/>
                    </a:lnTo>
                    <a:lnTo>
                      <a:pt x="61" y="35"/>
                    </a:lnTo>
                    <a:lnTo>
                      <a:pt x="61" y="36"/>
                    </a:lnTo>
                    <a:lnTo>
                      <a:pt x="63" y="36"/>
                    </a:lnTo>
                    <a:lnTo>
                      <a:pt x="63" y="36"/>
                    </a:lnTo>
                    <a:lnTo>
                      <a:pt x="61" y="38"/>
                    </a:lnTo>
                    <a:lnTo>
                      <a:pt x="58" y="38"/>
                    </a:lnTo>
                    <a:lnTo>
                      <a:pt x="57" y="39"/>
                    </a:lnTo>
                    <a:lnTo>
                      <a:pt x="55" y="41"/>
                    </a:lnTo>
                    <a:lnTo>
                      <a:pt x="54" y="42"/>
                    </a:lnTo>
                    <a:lnTo>
                      <a:pt x="54" y="45"/>
                    </a:lnTo>
                    <a:lnTo>
                      <a:pt x="55" y="47"/>
                    </a:lnTo>
                    <a:lnTo>
                      <a:pt x="58" y="50"/>
                    </a:lnTo>
                    <a:lnTo>
                      <a:pt x="58" y="53"/>
                    </a:lnTo>
                    <a:lnTo>
                      <a:pt x="58" y="56"/>
                    </a:lnTo>
                    <a:lnTo>
                      <a:pt x="57" y="59"/>
                    </a:lnTo>
                    <a:lnTo>
                      <a:pt x="55" y="62"/>
                    </a:lnTo>
                    <a:lnTo>
                      <a:pt x="55" y="63"/>
                    </a:lnTo>
                    <a:lnTo>
                      <a:pt x="54" y="65"/>
                    </a:lnTo>
                    <a:lnTo>
                      <a:pt x="52" y="68"/>
                    </a:lnTo>
                    <a:lnTo>
                      <a:pt x="51" y="69"/>
                    </a:lnTo>
                    <a:lnTo>
                      <a:pt x="52" y="71"/>
                    </a:lnTo>
                    <a:lnTo>
                      <a:pt x="60" y="74"/>
                    </a:lnTo>
                    <a:lnTo>
                      <a:pt x="68" y="77"/>
                    </a:lnTo>
                    <a:lnTo>
                      <a:pt x="75" y="80"/>
                    </a:lnTo>
                    <a:lnTo>
                      <a:pt x="78" y="86"/>
                    </a:lnTo>
                    <a:lnTo>
                      <a:pt x="64" y="98"/>
                    </a:lnTo>
                    <a:lnTo>
                      <a:pt x="51" y="111"/>
                    </a:lnTo>
                    <a:lnTo>
                      <a:pt x="43" y="128"/>
                    </a:lnTo>
                    <a:lnTo>
                      <a:pt x="39" y="128"/>
                    </a:lnTo>
                    <a:lnTo>
                      <a:pt x="34" y="129"/>
                    </a:lnTo>
                    <a:lnTo>
                      <a:pt x="30" y="131"/>
                    </a:lnTo>
                    <a:lnTo>
                      <a:pt x="28" y="136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2" y="143"/>
                    </a:lnTo>
                    <a:lnTo>
                      <a:pt x="21" y="143"/>
                    </a:lnTo>
                    <a:lnTo>
                      <a:pt x="19" y="143"/>
                    </a:lnTo>
                    <a:lnTo>
                      <a:pt x="18" y="143"/>
                    </a:lnTo>
                    <a:lnTo>
                      <a:pt x="16" y="148"/>
                    </a:lnTo>
                    <a:lnTo>
                      <a:pt x="16" y="151"/>
                    </a:lnTo>
                    <a:lnTo>
                      <a:pt x="18" y="155"/>
                    </a:lnTo>
                    <a:lnTo>
                      <a:pt x="18" y="158"/>
                    </a:lnTo>
                    <a:lnTo>
                      <a:pt x="18" y="163"/>
                    </a:lnTo>
                    <a:lnTo>
                      <a:pt x="15" y="172"/>
                    </a:lnTo>
                    <a:lnTo>
                      <a:pt x="9" y="179"/>
                    </a:lnTo>
                    <a:lnTo>
                      <a:pt x="4" y="188"/>
                    </a:lnTo>
                    <a:lnTo>
                      <a:pt x="3" y="206"/>
                    </a:lnTo>
                    <a:lnTo>
                      <a:pt x="3" y="223"/>
                    </a:lnTo>
                    <a:lnTo>
                      <a:pt x="0" y="241"/>
                    </a:lnTo>
                    <a:lnTo>
                      <a:pt x="1" y="241"/>
                    </a:lnTo>
                    <a:lnTo>
                      <a:pt x="1" y="239"/>
                    </a:lnTo>
                    <a:lnTo>
                      <a:pt x="3" y="23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1" name="Freeform 114"/>
              <p:cNvSpPr>
                <a:spLocks/>
              </p:cNvSpPr>
              <p:nvPr/>
            </p:nvSpPr>
            <p:spPr bwMode="gray">
              <a:xfrm>
                <a:off x="4154" y="1791"/>
                <a:ext cx="633" cy="790"/>
              </a:xfrm>
              <a:custGeom>
                <a:avLst/>
                <a:gdLst>
                  <a:gd name="T0" fmla="*/ 481 w 683"/>
                  <a:gd name="T1" fmla="*/ 665 h 854"/>
                  <a:gd name="T2" fmla="*/ 517 w 683"/>
                  <a:gd name="T3" fmla="*/ 681 h 854"/>
                  <a:gd name="T4" fmla="*/ 550 w 683"/>
                  <a:gd name="T5" fmla="*/ 720 h 854"/>
                  <a:gd name="T6" fmla="*/ 565 w 683"/>
                  <a:gd name="T7" fmla="*/ 754 h 854"/>
                  <a:gd name="T8" fmla="*/ 595 w 683"/>
                  <a:gd name="T9" fmla="*/ 775 h 854"/>
                  <a:gd name="T10" fmla="*/ 603 w 683"/>
                  <a:gd name="T11" fmla="*/ 799 h 854"/>
                  <a:gd name="T12" fmla="*/ 468 w 683"/>
                  <a:gd name="T13" fmla="*/ 838 h 854"/>
                  <a:gd name="T14" fmla="*/ 447 w 683"/>
                  <a:gd name="T15" fmla="*/ 847 h 854"/>
                  <a:gd name="T16" fmla="*/ 432 w 683"/>
                  <a:gd name="T17" fmla="*/ 851 h 854"/>
                  <a:gd name="T18" fmla="*/ 406 w 683"/>
                  <a:gd name="T19" fmla="*/ 842 h 854"/>
                  <a:gd name="T20" fmla="*/ 380 w 683"/>
                  <a:gd name="T21" fmla="*/ 847 h 854"/>
                  <a:gd name="T22" fmla="*/ 347 w 683"/>
                  <a:gd name="T23" fmla="*/ 821 h 854"/>
                  <a:gd name="T24" fmla="*/ 328 w 683"/>
                  <a:gd name="T25" fmla="*/ 808 h 854"/>
                  <a:gd name="T26" fmla="*/ 316 w 683"/>
                  <a:gd name="T27" fmla="*/ 818 h 854"/>
                  <a:gd name="T28" fmla="*/ 262 w 683"/>
                  <a:gd name="T29" fmla="*/ 811 h 854"/>
                  <a:gd name="T30" fmla="*/ 227 w 683"/>
                  <a:gd name="T31" fmla="*/ 767 h 854"/>
                  <a:gd name="T32" fmla="*/ 199 w 683"/>
                  <a:gd name="T33" fmla="*/ 738 h 854"/>
                  <a:gd name="T34" fmla="*/ 190 w 683"/>
                  <a:gd name="T35" fmla="*/ 713 h 854"/>
                  <a:gd name="T36" fmla="*/ 147 w 683"/>
                  <a:gd name="T37" fmla="*/ 686 h 854"/>
                  <a:gd name="T38" fmla="*/ 135 w 683"/>
                  <a:gd name="T39" fmla="*/ 665 h 854"/>
                  <a:gd name="T40" fmla="*/ 119 w 683"/>
                  <a:gd name="T41" fmla="*/ 648 h 854"/>
                  <a:gd name="T42" fmla="*/ 93 w 683"/>
                  <a:gd name="T43" fmla="*/ 632 h 854"/>
                  <a:gd name="T44" fmla="*/ 71 w 683"/>
                  <a:gd name="T45" fmla="*/ 626 h 854"/>
                  <a:gd name="T46" fmla="*/ 72 w 683"/>
                  <a:gd name="T47" fmla="*/ 623 h 854"/>
                  <a:gd name="T48" fmla="*/ 63 w 683"/>
                  <a:gd name="T49" fmla="*/ 561 h 854"/>
                  <a:gd name="T50" fmla="*/ 41 w 683"/>
                  <a:gd name="T51" fmla="*/ 537 h 854"/>
                  <a:gd name="T52" fmla="*/ 45 w 683"/>
                  <a:gd name="T53" fmla="*/ 522 h 854"/>
                  <a:gd name="T54" fmla="*/ 29 w 683"/>
                  <a:gd name="T55" fmla="*/ 480 h 854"/>
                  <a:gd name="T56" fmla="*/ 9 w 683"/>
                  <a:gd name="T57" fmla="*/ 456 h 854"/>
                  <a:gd name="T58" fmla="*/ 11 w 683"/>
                  <a:gd name="T59" fmla="*/ 441 h 854"/>
                  <a:gd name="T60" fmla="*/ 12 w 683"/>
                  <a:gd name="T61" fmla="*/ 421 h 854"/>
                  <a:gd name="T62" fmla="*/ 35 w 683"/>
                  <a:gd name="T63" fmla="*/ 394 h 854"/>
                  <a:gd name="T64" fmla="*/ 32 w 683"/>
                  <a:gd name="T65" fmla="*/ 375 h 854"/>
                  <a:gd name="T66" fmla="*/ 45 w 683"/>
                  <a:gd name="T67" fmla="*/ 345 h 854"/>
                  <a:gd name="T68" fmla="*/ 54 w 683"/>
                  <a:gd name="T69" fmla="*/ 337 h 854"/>
                  <a:gd name="T70" fmla="*/ 81 w 683"/>
                  <a:gd name="T71" fmla="*/ 333 h 854"/>
                  <a:gd name="T72" fmla="*/ 370 w 683"/>
                  <a:gd name="T73" fmla="*/ 42 h 854"/>
                  <a:gd name="T74" fmla="*/ 468 w 683"/>
                  <a:gd name="T75" fmla="*/ 59 h 854"/>
                  <a:gd name="T76" fmla="*/ 505 w 683"/>
                  <a:gd name="T77" fmla="*/ 26 h 854"/>
                  <a:gd name="T78" fmla="*/ 519 w 683"/>
                  <a:gd name="T79" fmla="*/ 14 h 854"/>
                  <a:gd name="T80" fmla="*/ 555 w 683"/>
                  <a:gd name="T81" fmla="*/ 18 h 854"/>
                  <a:gd name="T82" fmla="*/ 592 w 683"/>
                  <a:gd name="T83" fmla="*/ 54 h 854"/>
                  <a:gd name="T84" fmla="*/ 612 w 683"/>
                  <a:gd name="T85" fmla="*/ 122 h 854"/>
                  <a:gd name="T86" fmla="*/ 636 w 683"/>
                  <a:gd name="T87" fmla="*/ 185 h 854"/>
                  <a:gd name="T88" fmla="*/ 663 w 683"/>
                  <a:gd name="T89" fmla="*/ 206 h 854"/>
                  <a:gd name="T90" fmla="*/ 672 w 683"/>
                  <a:gd name="T91" fmla="*/ 227 h 854"/>
                  <a:gd name="T92" fmla="*/ 651 w 683"/>
                  <a:gd name="T93" fmla="*/ 239 h 854"/>
                  <a:gd name="T94" fmla="*/ 623 w 683"/>
                  <a:gd name="T95" fmla="*/ 259 h 854"/>
                  <a:gd name="T96" fmla="*/ 619 w 683"/>
                  <a:gd name="T97" fmla="*/ 287 h 854"/>
                  <a:gd name="T98" fmla="*/ 606 w 683"/>
                  <a:gd name="T99" fmla="*/ 333 h 854"/>
                  <a:gd name="T100" fmla="*/ 603 w 683"/>
                  <a:gd name="T101" fmla="*/ 346 h 854"/>
                  <a:gd name="T102" fmla="*/ 601 w 683"/>
                  <a:gd name="T103" fmla="*/ 412 h 854"/>
                  <a:gd name="T104" fmla="*/ 589 w 683"/>
                  <a:gd name="T105" fmla="*/ 448 h 854"/>
                  <a:gd name="T106" fmla="*/ 559 w 683"/>
                  <a:gd name="T107" fmla="*/ 477 h 854"/>
                  <a:gd name="T108" fmla="*/ 553 w 683"/>
                  <a:gd name="T109" fmla="*/ 493 h 854"/>
                  <a:gd name="T110" fmla="*/ 552 w 683"/>
                  <a:gd name="T111" fmla="*/ 516 h 854"/>
                  <a:gd name="T112" fmla="*/ 547 w 683"/>
                  <a:gd name="T113" fmla="*/ 533 h 854"/>
                  <a:gd name="T114" fmla="*/ 535 w 683"/>
                  <a:gd name="T115" fmla="*/ 531 h 854"/>
                  <a:gd name="T116" fmla="*/ 526 w 683"/>
                  <a:gd name="T117" fmla="*/ 557 h 854"/>
                  <a:gd name="T118" fmla="*/ 511 w 683"/>
                  <a:gd name="T119" fmla="*/ 636 h 854"/>
                  <a:gd name="T120" fmla="*/ 487 w 683"/>
                  <a:gd name="T121" fmla="*/ 639 h 854"/>
                  <a:gd name="T122" fmla="*/ 474 w 683"/>
                  <a:gd name="T123" fmla="*/ 64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3" h="854">
                    <a:moveTo>
                      <a:pt x="474" y="651"/>
                    </a:moveTo>
                    <a:lnTo>
                      <a:pt x="475" y="653"/>
                    </a:lnTo>
                    <a:lnTo>
                      <a:pt x="475" y="656"/>
                    </a:lnTo>
                    <a:lnTo>
                      <a:pt x="474" y="657"/>
                    </a:lnTo>
                    <a:lnTo>
                      <a:pt x="474" y="660"/>
                    </a:lnTo>
                    <a:lnTo>
                      <a:pt x="472" y="662"/>
                    </a:lnTo>
                    <a:lnTo>
                      <a:pt x="474" y="662"/>
                    </a:lnTo>
                    <a:lnTo>
                      <a:pt x="481" y="665"/>
                    </a:lnTo>
                    <a:lnTo>
                      <a:pt x="489" y="665"/>
                    </a:lnTo>
                    <a:lnTo>
                      <a:pt x="498" y="668"/>
                    </a:lnTo>
                    <a:lnTo>
                      <a:pt x="504" y="674"/>
                    </a:lnTo>
                    <a:lnTo>
                      <a:pt x="507" y="675"/>
                    </a:lnTo>
                    <a:lnTo>
                      <a:pt x="510" y="677"/>
                    </a:lnTo>
                    <a:lnTo>
                      <a:pt x="513" y="678"/>
                    </a:lnTo>
                    <a:lnTo>
                      <a:pt x="516" y="680"/>
                    </a:lnTo>
                    <a:lnTo>
                      <a:pt x="517" y="681"/>
                    </a:lnTo>
                    <a:lnTo>
                      <a:pt x="520" y="684"/>
                    </a:lnTo>
                    <a:lnTo>
                      <a:pt x="522" y="687"/>
                    </a:lnTo>
                    <a:lnTo>
                      <a:pt x="523" y="690"/>
                    </a:lnTo>
                    <a:lnTo>
                      <a:pt x="531" y="698"/>
                    </a:lnTo>
                    <a:lnTo>
                      <a:pt x="538" y="702"/>
                    </a:lnTo>
                    <a:lnTo>
                      <a:pt x="544" y="708"/>
                    </a:lnTo>
                    <a:lnTo>
                      <a:pt x="550" y="716"/>
                    </a:lnTo>
                    <a:lnTo>
                      <a:pt x="550" y="720"/>
                    </a:lnTo>
                    <a:lnTo>
                      <a:pt x="552" y="725"/>
                    </a:lnTo>
                    <a:lnTo>
                      <a:pt x="552" y="728"/>
                    </a:lnTo>
                    <a:lnTo>
                      <a:pt x="552" y="732"/>
                    </a:lnTo>
                    <a:lnTo>
                      <a:pt x="553" y="737"/>
                    </a:lnTo>
                    <a:lnTo>
                      <a:pt x="558" y="742"/>
                    </a:lnTo>
                    <a:lnTo>
                      <a:pt x="561" y="746"/>
                    </a:lnTo>
                    <a:lnTo>
                      <a:pt x="564" y="751"/>
                    </a:lnTo>
                    <a:lnTo>
                      <a:pt x="565" y="754"/>
                    </a:lnTo>
                    <a:lnTo>
                      <a:pt x="567" y="758"/>
                    </a:lnTo>
                    <a:lnTo>
                      <a:pt x="568" y="763"/>
                    </a:lnTo>
                    <a:lnTo>
                      <a:pt x="571" y="764"/>
                    </a:lnTo>
                    <a:lnTo>
                      <a:pt x="579" y="767"/>
                    </a:lnTo>
                    <a:lnTo>
                      <a:pt x="585" y="767"/>
                    </a:lnTo>
                    <a:lnTo>
                      <a:pt x="592" y="769"/>
                    </a:lnTo>
                    <a:lnTo>
                      <a:pt x="595" y="773"/>
                    </a:lnTo>
                    <a:lnTo>
                      <a:pt x="595" y="775"/>
                    </a:lnTo>
                    <a:lnTo>
                      <a:pt x="594" y="778"/>
                    </a:lnTo>
                    <a:lnTo>
                      <a:pt x="592" y="782"/>
                    </a:lnTo>
                    <a:lnTo>
                      <a:pt x="592" y="785"/>
                    </a:lnTo>
                    <a:lnTo>
                      <a:pt x="592" y="788"/>
                    </a:lnTo>
                    <a:lnTo>
                      <a:pt x="594" y="791"/>
                    </a:lnTo>
                    <a:lnTo>
                      <a:pt x="597" y="794"/>
                    </a:lnTo>
                    <a:lnTo>
                      <a:pt x="601" y="796"/>
                    </a:lnTo>
                    <a:lnTo>
                      <a:pt x="603" y="799"/>
                    </a:lnTo>
                    <a:lnTo>
                      <a:pt x="606" y="802"/>
                    </a:lnTo>
                    <a:lnTo>
                      <a:pt x="532" y="802"/>
                    </a:lnTo>
                    <a:lnTo>
                      <a:pt x="504" y="838"/>
                    </a:lnTo>
                    <a:lnTo>
                      <a:pt x="502" y="839"/>
                    </a:lnTo>
                    <a:lnTo>
                      <a:pt x="502" y="841"/>
                    </a:lnTo>
                    <a:lnTo>
                      <a:pt x="489" y="841"/>
                    </a:lnTo>
                    <a:lnTo>
                      <a:pt x="475" y="838"/>
                    </a:lnTo>
                    <a:lnTo>
                      <a:pt x="468" y="838"/>
                    </a:lnTo>
                    <a:lnTo>
                      <a:pt x="459" y="841"/>
                    </a:lnTo>
                    <a:lnTo>
                      <a:pt x="450" y="841"/>
                    </a:lnTo>
                    <a:lnTo>
                      <a:pt x="450" y="842"/>
                    </a:lnTo>
                    <a:lnTo>
                      <a:pt x="450" y="842"/>
                    </a:lnTo>
                    <a:lnTo>
                      <a:pt x="448" y="844"/>
                    </a:lnTo>
                    <a:lnTo>
                      <a:pt x="447" y="844"/>
                    </a:lnTo>
                    <a:lnTo>
                      <a:pt x="447" y="844"/>
                    </a:lnTo>
                    <a:lnTo>
                      <a:pt x="447" y="847"/>
                    </a:lnTo>
                    <a:lnTo>
                      <a:pt x="442" y="847"/>
                    </a:lnTo>
                    <a:lnTo>
                      <a:pt x="439" y="848"/>
                    </a:lnTo>
                    <a:lnTo>
                      <a:pt x="436" y="851"/>
                    </a:lnTo>
                    <a:lnTo>
                      <a:pt x="436" y="853"/>
                    </a:lnTo>
                    <a:lnTo>
                      <a:pt x="436" y="853"/>
                    </a:lnTo>
                    <a:lnTo>
                      <a:pt x="436" y="854"/>
                    </a:lnTo>
                    <a:lnTo>
                      <a:pt x="435" y="854"/>
                    </a:lnTo>
                    <a:lnTo>
                      <a:pt x="432" y="851"/>
                    </a:lnTo>
                    <a:lnTo>
                      <a:pt x="427" y="847"/>
                    </a:lnTo>
                    <a:lnTo>
                      <a:pt x="424" y="842"/>
                    </a:lnTo>
                    <a:lnTo>
                      <a:pt x="423" y="844"/>
                    </a:lnTo>
                    <a:lnTo>
                      <a:pt x="420" y="845"/>
                    </a:lnTo>
                    <a:lnTo>
                      <a:pt x="415" y="847"/>
                    </a:lnTo>
                    <a:lnTo>
                      <a:pt x="412" y="845"/>
                    </a:lnTo>
                    <a:lnTo>
                      <a:pt x="409" y="844"/>
                    </a:lnTo>
                    <a:lnTo>
                      <a:pt x="406" y="842"/>
                    </a:lnTo>
                    <a:lnTo>
                      <a:pt x="403" y="842"/>
                    </a:lnTo>
                    <a:lnTo>
                      <a:pt x="400" y="842"/>
                    </a:lnTo>
                    <a:lnTo>
                      <a:pt x="397" y="844"/>
                    </a:lnTo>
                    <a:lnTo>
                      <a:pt x="394" y="847"/>
                    </a:lnTo>
                    <a:lnTo>
                      <a:pt x="391" y="848"/>
                    </a:lnTo>
                    <a:lnTo>
                      <a:pt x="389" y="850"/>
                    </a:lnTo>
                    <a:lnTo>
                      <a:pt x="386" y="850"/>
                    </a:lnTo>
                    <a:lnTo>
                      <a:pt x="380" y="847"/>
                    </a:lnTo>
                    <a:lnTo>
                      <a:pt x="376" y="842"/>
                    </a:lnTo>
                    <a:lnTo>
                      <a:pt x="370" y="838"/>
                    </a:lnTo>
                    <a:lnTo>
                      <a:pt x="367" y="836"/>
                    </a:lnTo>
                    <a:lnTo>
                      <a:pt x="364" y="835"/>
                    </a:lnTo>
                    <a:lnTo>
                      <a:pt x="361" y="835"/>
                    </a:lnTo>
                    <a:lnTo>
                      <a:pt x="358" y="833"/>
                    </a:lnTo>
                    <a:lnTo>
                      <a:pt x="352" y="827"/>
                    </a:lnTo>
                    <a:lnTo>
                      <a:pt x="347" y="821"/>
                    </a:lnTo>
                    <a:lnTo>
                      <a:pt x="343" y="815"/>
                    </a:lnTo>
                    <a:lnTo>
                      <a:pt x="341" y="814"/>
                    </a:lnTo>
                    <a:lnTo>
                      <a:pt x="338" y="812"/>
                    </a:lnTo>
                    <a:lnTo>
                      <a:pt x="335" y="809"/>
                    </a:lnTo>
                    <a:lnTo>
                      <a:pt x="332" y="808"/>
                    </a:lnTo>
                    <a:lnTo>
                      <a:pt x="331" y="806"/>
                    </a:lnTo>
                    <a:lnTo>
                      <a:pt x="329" y="806"/>
                    </a:lnTo>
                    <a:lnTo>
                      <a:pt x="328" y="808"/>
                    </a:lnTo>
                    <a:lnTo>
                      <a:pt x="326" y="808"/>
                    </a:lnTo>
                    <a:lnTo>
                      <a:pt x="325" y="811"/>
                    </a:lnTo>
                    <a:lnTo>
                      <a:pt x="323" y="812"/>
                    </a:lnTo>
                    <a:lnTo>
                      <a:pt x="323" y="815"/>
                    </a:lnTo>
                    <a:lnTo>
                      <a:pt x="322" y="815"/>
                    </a:lnTo>
                    <a:lnTo>
                      <a:pt x="320" y="817"/>
                    </a:lnTo>
                    <a:lnTo>
                      <a:pt x="319" y="817"/>
                    </a:lnTo>
                    <a:lnTo>
                      <a:pt x="316" y="818"/>
                    </a:lnTo>
                    <a:lnTo>
                      <a:pt x="313" y="818"/>
                    </a:lnTo>
                    <a:lnTo>
                      <a:pt x="310" y="817"/>
                    </a:lnTo>
                    <a:lnTo>
                      <a:pt x="307" y="815"/>
                    </a:lnTo>
                    <a:lnTo>
                      <a:pt x="302" y="814"/>
                    </a:lnTo>
                    <a:lnTo>
                      <a:pt x="299" y="814"/>
                    </a:lnTo>
                    <a:lnTo>
                      <a:pt x="287" y="817"/>
                    </a:lnTo>
                    <a:lnTo>
                      <a:pt x="275" y="817"/>
                    </a:lnTo>
                    <a:lnTo>
                      <a:pt x="262" y="811"/>
                    </a:lnTo>
                    <a:lnTo>
                      <a:pt x="251" y="800"/>
                    </a:lnTo>
                    <a:lnTo>
                      <a:pt x="244" y="788"/>
                    </a:lnTo>
                    <a:lnTo>
                      <a:pt x="242" y="787"/>
                    </a:lnTo>
                    <a:lnTo>
                      <a:pt x="241" y="787"/>
                    </a:lnTo>
                    <a:lnTo>
                      <a:pt x="239" y="787"/>
                    </a:lnTo>
                    <a:lnTo>
                      <a:pt x="233" y="784"/>
                    </a:lnTo>
                    <a:lnTo>
                      <a:pt x="230" y="776"/>
                    </a:lnTo>
                    <a:lnTo>
                      <a:pt x="227" y="767"/>
                    </a:lnTo>
                    <a:lnTo>
                      <a:pt x="226" y="758"/>
                    </a:lnTo>
                    <a:lnTo>
                      <a:pt x="223" y="751"/>
                    </a:lnTo>
                    <a:lnTo>
                      <a:pt x="220" y="749"/>
                    </a:lnTo>
                    <a:lnTo>
                      <a:pt x="217" y="748"/>
                    </a:lnTo>
                    <a:lnTo>
                      <a:pt x="212" y="746"/>
                    </a:lnTo>
                    <a:lnTo>
                      <a:pt x="208" y="745"/>
                    </a:lnTo>
                    <a:lnTo>
                      <a:pt x="203" y="743"/>
                    </a:lnTo>
                    <a:lnTo>
                      <a:pt x="199" y="738"/>
                    </a:lnTo>
                    <a:lnTo>
                      <a:pt x="194" y="734"/>
                    </a:lnTo>
                    <a:lnTo>
                      <a:pt x="191" y="729"/>
                    </a:lnTo>
                    <a:lnTo>
                      <a:pt x="187" y="723"/>
                    </a:lnTo>
                    <a:lnTo>
                      <a:pt x="187" y="722"/>
                    </a:lnTo>
                    <a:lnTo>
                      <a:pt x="187" y="719"/>
                    </a:lnTo>
                    <a:lnTo>
                      <a:pt x="187" y="716"/>
                    </a:lnTo>
                    <a:lnTo>
                      <a:pt x="190" y="713"/>
                    </a:lnTo>
                    <a:lnTo>
                      <a:pt x="190" y="713"/>
                    </a:lnTo>
                    <a:lnTo>
                      <a:pt x="188" y="713"/>
                    </a:lnTo>
                    <a:lnTo>
                      <a:pt x="185" y="713"/>
                    </a:lnTo>
                    <a:lnTo>
                      <a:pt x="184" y="711"/>
                    </a:lnTo>
                    <a:lnTo>
                      <a:pt x="182" y="710"/>
                    </a:lnTo>
                    <a:lnTo>
                      <a:pt x="173" y="701"/>
                    </a:lnTo>
                    <a:lnTo>
                      <a:pt x="162" y="695"/>
                    </a:lnTo>
                    <a:lnTo>
                      <a:pt x="150" y="689"/>
                    </a:lnTo>
                    <a:lnTo>
                      <a:pt x="147" y="686"/>
                    </a:lnTo>
                    <a:lnTo>
                      <a:pt x="144" y="683"/>
                    </a:lnTo>
                    <a:lnTo>
                      <a:pt x="143" y="678"/>
                    </a:lnTo>
                    <a:lnTo>
                      <a:pt x="143" y="672"/>
                    </a:lnTo>
                    <a:lnTo>
                      <a:pt x="144" y="668"/>
                    </a:lnTo>
                    <a:lnTo>
                      <a:pt x="143" y="668"/>
                    </a:lnTo>
                    <a:lnTo>
                      <a:pt x="140" y="666"/>
                    </a:lnTo>
                    <a:lnTo>
                      <a:pt x="137" y="665"/>
                    </a:lnTo>
                    <a:lnTo>
                      <a:pt x="135" y="665"/>
                    </a:lnTo>
                    <a:lnTo>
                      <a:pt x="135" y="665"/>
                    </a:lnTo>
                    <a:lnTo>
                      <a:pt x="135" y="665"/>
                    </a:lnTo>
                    <a:lnTo>
                      <a:pt x="135" y="666"/>
                    </a:lnTo>
                    <a:lnTo>
                      <a:pt x="134" y="666"/>
                    </a:lnTo>
                    <a:lnTo>
                      <a:pt x="134" y="666"/>
                    </a:lnTo>
                    <a:lnTo>
                      <a:pt x="132" y="657"/>
                    </a:lnTo>
                    <a:lnTo>
                      <a:pt x="126" y="651"/>
                    </a:lnTo>
                    <a:lnTo>
                      <a:pt x="119" y="648"/>
                    </a:lnTo>
                    <a:lnTo>
                      <a:pt x="111" y="647"/>
                    </a:lnTo>
                    <a:lnTo>
                      <a:pt x="102" y="645"/>
                    </a:lnTo>
                    <a:lnTo>
                      <a:pt x="102" y="642"/>
                    </a:lnTo>
                    <a:lnTo>
                      <a:pt x="102" y="641"/>
                    </a:lnTo>
                    <a:lnTo>
                      <a:pt x="101" y="638"/>
                    </a:lnTo>
                    <a:lnTo>
                      <a:pt x="99" y="636"/>
                    </a:lnTo>
                    <a:lnTo>
                      <a:pt x="96" y="633"/>
                    </a:lnTo>
                    <a:lnTo>
                      <a:pt x="93" y="632"/>
                    </a:lnTo>
                    <a:lnTo>
                      <a:pt x="89" y="630"/>
                    </a:lnTo>
                    <a:lnTo>
                      <a:pt x="86" y="630"/>
                    </a:lnTo>
                    <a:lnTo>
                      <a:pt x="83" y="630"/>
                    </a:lnTo>
                    <a:lnTo>
                      <a:pt x="80" y="630"/>
                    </a:lnTo>
                    <a:lnTo>
                      <a:pt x="77" y="630"/>
                    </a:lnTo>
                    <a:lnTo>
                      <a:pt x="74" y="630"/>
                    </a:lnTo>
                    <a:lnTo>
                      <a:pt x="71" y="629"/>
                    </a:lnTo>
                    <a:lnTo>
                      <a:pt x="71" y="626"/>
                    </a:lnTo>
                    <a:lnTo>
                      <a:pt x="71" y="626"/>
                    </a:lnTo>
                    <a:lnTo>
                      <a:pt x="71" y="626"/>
                    </a:lnTo>
                    <a:lnTo>
                      <a:pt x="72" y="626"/>
                    </a:lnTo>
                    <a:lnTo>
                      <a:pt x="74" y="626"/>
                    </a:lnTo>
                    <a:lnTo>
                      <a:pt x="74" y="626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2" y="623"/>
                    </a:lnTo>
                    <a:lnTo>
                      <a:pt x="71" y="621"/>
                    </a:lnTo>
                    <a:lnTo>
                      <a:pt x="71" y="618"/>
                    </a:lnTo>
                    <a:lnTo>
                      <a:pt x="71" y="612"/>
                    </a:lnTo>
                    <a:lnTo>
                      <a:pt x="74" y="606"/>
                    </a:lnTo>
                    <a:lnTo>
                      <a:pt x="75" y="599"/>
                    </a:lnTo>
                    <a:lnTo>
                      <a:pt x="75" y="590"/>
                    </a:lnTo>
                    <a:lnTo>
                      <a:pt x="72" y="578"/>
                    </a:lnTo>
                    <a:lnTo>
                      <a:pt x="63" y="561"/>
                    </a:lnTo>
                    <a:lnTo>
                      <a:pt x="56" y="552"/>
                    </a:lnTo>
                    <a:lnTo>
                      <a:pt x="48" y="548"/>
                    </a:lnTo>
                    <a:lnTo>
                      <a:pt x="45" y="546"/>
                    </a:lnTo>
                    <a:lnTo>
                      <a:pt x="44" y="545"/>
                    </a:lnTo>
                    <a:lnTo>
                      <a:pt x="44" y="543"/>
                    </a:lnTo>
                    <a:lnTo>
                      <a:pt x="42" y="540"/>
                    </a:lnTo>
                    <a:lnTo>
                      <a:pt x="41" y="537"/>
                    </a:lnTo>
                    <a:lnTo>
                      <a:pt x="41" y="537"/>
                    </a:lnTo>
                    <a:lnTo>
                      <a:pt x="39" y="537"/>
                    </a:lnTo>
                    <a:lnTo>
                      <a:pt x="38" y="536"/>
                    </a:lnTo>
                    <a:lnTo>
                      <a:pt x="39" y="536"/>
                    </a:lnTo>
                    <a:lnTo>
                      <a:pt x="41" y="534"/>
                    </a:lnTo>
                    <a:lnTo>
                      <a:pt x="44" y="531"/>
                    </a:lnTo>
                    <a:lnTo>
                      <a:pt x="45" y="528"/>
                    </a:lnTo>
                    <a:lnTo>
                      <a:pt x="47" y="524"/>
                    </a:lnTo>
                    <a:lnTo>
                      <a:pt x="45" y="522"/>
                    </a:lnTo>
                    <a:lnTo>
                      <a:pt x="45" y="521"/>
                    </a:lnTo>
                    <a:lnTo>
                      <a:pt x="44" y="519"/>
                    </a:lnTo>
                    <a:lnTo>
                      <a:pt x="38" y="517"/>
                    </a:lnTo>
                    <a:lnTo>
                      <a:pt x="33" y="513"/>
                    </a:lnTo>
                    <a:lnTo>
                      <a:pt x="29" y="508"/>
                    </a:lnTo>
                    <a:lnTo>
                      <a:pt x="27" y="499"/>
                    </a:lnTo>
                    <a:lnTo>
                      <a:pt x="29" y="490"/>
                    </a:lnTo>
                    <a:lnTo>
                      <a:pt x="29" y="480"/>
                    </a:lnTo>
                    <a:lnTo>
                      <a:pt x="27" y="475"/>
                    </a:lnTo>
                    <a:lnTo>
                      <a:pt x="24" y="472"/>
                    </a:lnTo>
                    <a:lnTo>
                      <a:pt x="21" y="469"/>
                    </a:lnTo>
                    <a:lnTo>
                      <a:pt x="18" y="465"/>
                    </a:lnTo>
                    <a:lnTo>
                      <a:pt x="15" y="459"/>
                    </a:lnTo>
                    <a:lnTo>
                      <a:pt x="14" y="451"/>
                    </a:lnTo>
                    <a:lnTo>
                      <a:pt x="12" y="454"/>
                    </a:lnTo>
                    <a:lnTo>
                      <a:pt x="9" y="456"/>
                    </a:lnTo>
                    <a:lnTo>
                      <a:pt x="6" y="457"/>
                    </a:lnTo>
                    <a:lnTo>
                      <a:pt x="3" y="457"/>
                    </a:lnTo>
                    <a:lnTo>
                      <a:pt x="2" y="457"/>
                    </a:lnTo>
                    <a:lnTo>
                      <a:pt x="0" y="453"/>
                    </a:lnTo>
                    <a:lnTo>
                      <a:pt x="2" y="450"/>
                    </a:lnTo>
                    <a:lnTo>
                      <a:pt x="3" y="447"/>
                    </a:lnTo>
                    <a:lnTo>
                      <a:pt x="6" y="444"/>
                    </a:lnTo>
                    <a:lnTo>
                      <a:pt x="11" y="441"/>
                    </a:lnTo>
                    <a:lnTo>
                      <a:pt x="15" y="439"/>
                    </a:lnTo>
                    <a:lnTo>
                      <a:pt x="17" y="438"/>
                    </a:lnTo>
                    <a:lnTo>
                      <a:pt x="17" y="436"/>
                    </a:lnTo>
                    <a:lnTo>
                      <a:pt x="17" y="433"/>
                    </a:lnTo>
                    <a:lnTo>
                      <a:pt x="17" y="432"/>
                    </a:lnTo>
                    <a:lnTo>
                      <a:pt x="15" y="429"/>
                    </a:lnTo>
                    <a:lnTo>
                      <a:pt x="14" y="426"/>
                    </a:lnTo>
                    <a:lnTo>
                      <a:pt x="12" y="421"/>
                    </a:lnTo>
                    <a:lnTo>
                      <a:pt x="11" y="417"/>
                    </a:lnTo>
                    <a:lnTo>
                      <a:pt x="12" y="414"/>
                    </a:lnTo>
                    <a:lnTo>
                      <a:pt x="14" y="409"/>
                    </a:lnTo>
                    <a:lnTo>
                      <a:pt x="17" y="408"/>
                    </a:lnTo>
                    <a:lnTo>
                      <a:pt x="26" y="402"/>
                    </a:lnTo>
                    <a:lnTo>
                      <a:pt x="35" y="397"/>
                    </a:lnTo>
                    <a:lnTo>
                      <a:pt x="36" y="396"/>
                    </a:lnTo>
                    <a:lnTo>
                      <a:pt x="35" y="394"/>
                    </a:lnTo>
                    <a:lnTo>
                      <a:pt x="35" y="393"/>
                    </a:lnTo>
                    <a:lnTo>
                      <a:pt x="32" y="391"/>
                    </a:lnTo>
                    <a:lnTo>
                      <a:pt x="30" y="390"/>
                    </a:lnTo>
                    <a:lnTo>
                      <a:pt x="29" y="387"/>
                    </a:lnTo>
                    <a:lnTo>
                      <a:pt x="27" y="384"/>
                    </a:lnTo>
                    <a:lnTo>
                      <a:pt x="27" y="381"/>
                    </a:lnTo>
                    <a:lnTo>
                      <a:pt x="29" y="378"/>
                    </a:lnTo>
                    <a:lnTo>
                      <a:pt x="32" y="375"/>
                    </a:lnTo>
                    <a:lnTo>
                      <a:pt x="35" y="372"/>
                    </a:lnTo>
                    <a:lnTo>
                      <a:pt x="36" y="367"/>
                    </a:lnTo>
                    <a:lnTo>
                      <a:pt x="38" y="363"/>
                    </a:lnTo>
                    <a:lnTo>
                      <a:pt x="39" y="360"/>
                    </a:lnTo>
                    <a:lnTo>
                      <a:pt x="42" y="355"/>
                    </a:lnTo>
                    <a:lnTo>
                      <a:pt x="45" y="352"/>
                    </a:lnTo>
                    <a:lnTo>
                      <a:pt x="45" y="349"/>
                    </a:lnTo>
                    <a:lnTo>
                      <a:pt x="45" y="345"/>
                    </a:lnTo>
                    <a:lnTo>
                      <a:pt x="45" y="340"/>
                    </a:lnTo>
                    <a:lnTo>
                      <a:pt x="47" y="337"/>
                    </a:lnTo>
                    <a:lnTo>
                      <a:pt x="48" y="337"/>
                    </a:lnTo>
                    <a:lnTo>
                      <a:pt x="48" y="336"/>
                    </a:lnTo>
                    <a:lnTo>
                      <a:pt x="50" y="334"/>
                    </a:lnTo>
                    <a:lnTo>
                      <a:pt x="50" y="334"/>
                    </a:lnTo>
                    <a:lnTo>
                      <a:pt x="51" y="334"/>
                    </a:lnTo>
                    <a:lnTo>
                      <a:pt x="54" y="337"/>
                    </a:lnTo>
                    <a:lnTo>
                      <a:pt x="57" y="340"/>
                    </a:lnTo>
                    <a:lnTo>
                      <a:pt x="62" y="340"/>
                    </a:lnTo>
                    <a:lnTo>
                      <a:pt x="65" y="339"/>
                    </a:lnTo>
                    <a:lnTo>
                      <a:pt x="68" y="337"/>
                    </a:lnTo>
                    <a:lnTo>
                      <a:pt x="71" y="334"/>
                    </a:lnTo>
                    <a:lnTo>
                      <a:pt x="72" y="333"/>
                    </a:lnTo>
                    <a:lnTo>
                      <a:pt x="77" y="331"/>
                    </a:lnTo>
                    <a:lnTo>
                      <a:pt x="81" y="333"/>
                    </a:lnTo>
                    <a:lnTo>
                      <a:pt x="86" y="336"/>
                    </a:lnTo>
                    <a:lnTo>
                      <a:pt x="74" y="142"/>
                    </a:lnTo>
                    <a:lnTo>
                      <a:pt x="111" y="140"/>
                    </a:lnTo>
                    <a:lnTo>
                      <a:pt x="110" y="57"/>
                    </a:lnTo>
                    <a:lnTo>
                      <a:pt x="359" y="51"/>
                    </a:lnTo>
                    <a:lnTo>
                      <a:pt x="361" y="50"/>
                    </a:lnTo>
                    <a:lnTo>
                      <a:pt x="365" y="45"/>
                    </a:lnTo>
                    <a:lnTo>
                      <a:pt x="370" y="42"/>
                    </a:lnTo>
                    <a:lnTo>
                      <a:pt x="377" y="42"/>
                    </a:lnTo>
                    <a:lnTo>
                      <a:pt x="385" y="50"/>
                    </a:lnTo>
                    <a:lnTo>
                      <a:pt x="439" y="50"/>
                    </a:lnTo>
                    <a:lnTo>
                      <a:pt x="441" y="51"/>
                    </a:lnTo>
                    <a:lnTo>
                      <a:pt x="445" y="54"/>
                    </a:lnTo>
                    <a:lnTo>
                      <a:pt x="451" y="57"/>
                    </a:lnTo>
                    <a:lnTo>
                      <a:pt x="459" y="60"/>
                    </a:lnTo>
                    <a:lnTo>
                      <a:pt x="468" y="59"/>
                    </a:lnTo>
                    <a:lnTo>
                      <a:pt x="475" y="53"/>
                    </a:lnTo>
                    <a:lnTo>
                      <a:pt x="481" y="39"/>
                    </a:lnTo>
                    <a:lnTo>
                      <a:pt x="496" y="38"/>
                    </a:lnTo>
                    <a:lnTo>
                      <a:pt x="498" y="36"/>
                    </a:lnTo>
                    <a:lnTo>
                      <a:pt x="499" y="36"/>
                    </a:lnTo>
                    <a:lnTo>
                      <a:pt x="501" y="33"/>
                    </a:lnTo>
                    <a:lnTo>
                      <a:pt x="504" y="30"/>
                    </a:lnTo>
                    <a:lnTo>
                      <a:pt x="505" y="26"/>
                    </a:lnTo>
                    <a:lnTo>
                      <a:pt x="507" y="20"/>
                    </a:lnTo>
                    <a:lnTo>
                      <a:pt x="508" y="17"/>
                    </a:lnTo>
                    <a:lnTo>
                      <a:pt x="510" y="14"/>
                    </a:lnTo>
                    <a:lnTo>
                      <a:pt x="511" y="12"/>
                    </a:lnTo>
                    <a:lnTo>
                      <a:pt x="513" y="12"/>
                    </a:lnTo>
                    <a:lnTo>
                      <a:pt x="516" y="12"/>
                    </a:lnTo>
                    <a:lnTo>
                      <a:pt x="517" y="12"/>
                    </a:lnTo>
                    <a:lnTo>
                      <a:pt x="519" y="14"/>
                    </a:lnTo>
                    <a:lnTo>
                      <a:pt x="519" y="14"/>
                    </a:lnTo>
                    <a:lnTo>
                      <a:pt x="538" y="0"/>
                    </a:lnTo>
                    <a:lnTo>
                      <a:pt x="540" y="5"/>
                    </a:lnTo>
                    <a:lnTo>
                      <a:pt x="543" y="8"/>
                    </a:lnTo>
                    <a:lnTo>
                      <a:pt x="546" y="12"/>
                    </a:lnTo>
                    <a:lnTo>
                      <a:pt x="547" y="15"/>
                    </a:lnTo>
                    <a:lnTo>
                      <a:pt x="552" y="17"/>
                    </a:lnTo>
                    <a:lnTo>
                      <a:pt x="555" y="18"/>
                    </a:lnTo>
                    <a:lnTo>
                      <a:pt x="559" y="18"/>
                    </a:lnTo>
                    <a:lnTo>
                      <a:pt x="562" y="20"/>
                    </a:lnTo>
                    <a:lnTo>
                      <a:pt x="565" y="23"/>
                    </a:lnTo>
                    <a:lnTo>
                      <a:pt x="568" y="26"/>
                    </a:lnTo>
                    <a:lnTo>
                      <a:pt x="576" y="30"/>
                    </a:lnTo>
                    <a:lnTo>
                      <a:pt x="585" y="36"/>
                    </a:lnTo>
                    <a:lnTo>
                      <a:pt x="589" y="44"/>
                    </a:lnTo>
                    <a:lnTo>
                      <a:pt x="592" y="54"/>
                    </a:lnTo>
                    <a:lnTo>
                      <a:pt x="592" y="59"/>
                    </a:lnTo>
                    <a:lnTo>
                      <a:pt x="594" y="65"/>
                    </a:lnTo>
                    <a:lnTo>
                      <a:pt x="597" y="71"/>
                    </a:lnTo>
                    <a:lnTo>
                      <a:pt x="603" y="91"/>
                    </a:lnTo>
                    <a:lnTo>
                      <a:pt x="606" y="113"/>
                    </a:lnTo>
                    <a:lnTo>
                      <a:pt x="607" y="116"/>
                    </a:lnTo>
                    <a:lnTo>
                      <a:pt x="610" y="119"/>
                    </a:lnTo>
                    <a:lnTo>
                      <a:pt x="612" y="122"/>
                    </a:lnTo>
                    <a:lnTo>
                      <a:pt x="612" y="125"/>
                    </a:lnTo>
                    <a:lnTo>
                      <a:pt x="613" y="142"/>
                    </a:lnTo>
                    <a:lnTo>
                      <a:pt x="619" y="158"/>
                    </a:lnTo>
                    <a:lnTo>
                      <a:pt x="626" y="175"/>
                    </a:lnTo>
                    <a:lnTo>
                      <a:pt x="627" y="178"/>
                    </a:lnTo>
                    <a:lnTo>
                      <a:pt x="630" y="181"/>
                    </a:lnTo>
                    <a:lnTo>
                      <a:pt x="633" y="182"/>
                    </a:lnTo>
                    <a:lnTo>
                      <a:pt x="636" y="185"/>
                    </a:lnTo>
                    <a:lnTo>
                      <a:pt x="639" y="188"/>
                    </a:lnTo>
                    <a:lnTo>
                      <a:pt x="642" y="190"/>
                    </a:lnTo>
                    <a:lnTo>
                      <a:pt x="644" y="193"/>
                    </a:lnTo>
                    <a:lnTo>
                      <a:pt x="647" y="196"/>
                    </a:lnTo>
                    <a:lnTo>
                      <a:pt x="648" y="199"/>
                    </a:lnTo>
                    <a:lnTo>
                      <a:pt x="651" y="202"/>
                    </a:lnTo>
                    <a:lnTo>
                      <a:pt x="654" y="203"/>
                    </a:lnTo>
                    <a:lnTo>
                      <a:pt x="663" y="206"/>
                    </a:lnTo>
                    <a:lnTo>
                      <a:pt x="672" y="211"/>
                    </a:lnTo>
                    <a:lnTo>
                      <a:pt x="683" y="212"/>
                    </a:lnTo>
                    <a:lnTo>
                      <a:pt x="680" y="214"/>
                    </a:lnTo>
                    <a:lnTo>
                      <a:pt x="678" y="215"/>
                    </a:lnTo>
                    <a:lnTo>
                      <a:pt x="677" y="218"/>
                    </a:lnTo>
                    <a:lnTo>
                      <a:pt x="675" y="221"/>
                    </a:lnTo>
                    <a:lnTo>
                      <a:pt x="674" y="224"/>
                    </a:lnTo>
                    <a:lnTo>
                      <a:pt x="672" y="227"/>
                    </a:lnTo>
                    <a:lnTo>
                      <a:pt x="671" y="229"/>
                    </a:lnTo>
                    <a:lnTo>
                      <a:pt x="668" y="232"/>
                    </a:lnTo>
                    <a:lnTo>
                      <a:pt x="666" y="233"/>
                    </a:lnTo>
                    <a:lnTo>
                      <a:pt x="666" y="235"/>
                    </a:lnTo>
                    <a:lnTo>
                      <a:pt x="665" y="236"/>
                    </a:lnTo>
                    <a:lnTo>
                      <a:pt x="665" y="238"/>
                    </a:lnTo>
                    <a:lnTo>
                      <a:pt x="662" y="238"/>
                    </a:lnTo>
                    <a:lnTo>
                      <a:pt x="651" y="239"/>
                    </a:lnTo>
                    <a:lnTo>
                      <a:pt x="642" y="245"/>
                    </a:lnTo>
                    <a:lnTo>
                      <a:pt x="638" y="256"/>
                    </a:lnTo>
                    <a:lnTo>
                      <a:pt x="636" y="257"/>
                    </a:lnTo>
                    <a:lnTo>
                      <a:pt x="635" y="257"/>
                    </a:lnTo>
                    <a:lnTo>
                      <a:pt x="632" y="259"/>
                    </a:lnTo>
                    <a:lnTo>
                      <a:pt x="629" y="259"/>
                    </a:lnTo>
                    <a:lnTo>
                      <a:pt x="626" y="259"/>
                    </a:lnTo>
                    <a:lnTo>
                      <a:pt x="623" y="259"/>
                    </a:lnTo>
                    <a:lnTo>
                      <a:pt x="619" y="260"/>
                    </a:lnTo>
                    <a:lnTo>
                      <a:pt x="616" y="265"/>
                    </a:lnTo>
                    <a:lnTo>
                      <a:pt x="615" y="271"/>
                    </a:lnTo>
                    <a:lnTo>
                      <a:pt x="615" y="277"/>
                    </a:lnTo>
                    <a:lnTo>
                      <a:pt x="615" y="280"/>
                    </a:lnTo>
                    <a:lnTo>
                      <a:pt x="616" y="283"/>
                    </a:lnTo>
                    <a:lnTo>
                      <a:pt x="618" y="284"/>
                    </a:lnTo>
                    <a:lnTo>
                      <a:pt x="619" y="287"/>
                    </a:lnTo>
                    <a:lnTo>
                      <a:pt x="619" y="290"/>
                    </a:lnTo>
                    <a:lnTo>
                      <a:pt x="618" y="292"/>
                    </a:lnTo>
                    <a:lnTo>
                      <a:pt x="618" y="293"/>
                    </a:lnTo>
                    <a:lnTo>
                      <a:pt x="616" y="295"/>
                    </a:lnTo>
                    <a:lnTo>
                      <a:pt x="615" y="295"/>
                    </a:lnTo>
                    <a:lnTo>
                      <a:pt x="613" y="307"/>
                    </a:lnTo>
                    <a:lnTo>
                      <a:pt x="610" y="321"/>
                    </a:lnTo>
                    <a:lnTo>
                      <a:pt x="606" y="333"/>
                    </a:lnTo>
                    <a:lnTo>
                      <a:pt x="606" y="334"/>
                    </a:lnTo>
                    <a:lnTo>
                      <a:pt x="604" y="336"/>
                    </a:lnTo>
                    <a:lnTo>
                      <a:pt x="601" y="339"/>
                    </a:lnTo>
                    <a:lnTo>
                      <a:pt x="598" y="339"/>
                    </a:lnTo>
                    <a:lnTo>
                      <a:pt x="600" y="340"/>
                    </a:lnTo>
                    <a:lnTo>
                      <a:pt x="601" y="342"/>
                    </a:lnTo>
                    <a:lnTo>
                      <a:pt x="603" y="343"/>
                    </a:lnTo>
                    <a:lnTo>
                      <a:pt x="603" y="346"/>
                    </a:lnTo>
                    <a:lnTo>
                      <a:pt x="603" y="348"/>
                    </a:lnTo>
                    <a:lnTo>
                      <a:pt x="604" y="360"/>
                    </a:lnTo>
                    <a:lnTo>
                      <a:pt x="606" y="373"/>
                    </a:lnTo>
                    <a:lnTo>
                      <a:pt x="607" y="388"/>
                    </a:lnTo>
                    <a:lnTo>
                      <a:pt x="606" y="403"/>
                    </a:lnTo>
                    <a:lnTo>
                      <a:pt x="604" y="406"/>
                    </a:lnTo>
                    <a:lnTo>
                      <a:pt x="603" y="409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601" y="417"/>
                    </a:lnTo>
                    <a:lnTo>
                      <a:pt x="600" y="418"/>
                    </a:lnTo>
                    <a:lnTo>
                      <a:pt x="595" y="429"/>
                    </a:lnTo>
                    <a:lnTo>
                      <a:pt x="595" y="439"/>
                    </a:lnTo>
                    <a:lnTo>
                      <a:pt x="597" y="450"/>
                    </a:lnTo>
                    <a:lnTo>
                      <a:pt x="594" y="450"/>
                    </a:lnTo>
                    <a:lnTo>
                      <a:pt x="589" y="448"/>
                    </a:lnTo>
                    <a:lnTo>
                      <a:pt x="586" y="450"/>
                    </a:lnTo>
                    <a:lnTo>
                      <a:pt x="583" y="450"/>
                    </a:lnTo>
                    <a:lnTo>
                      <a:pt x="580" y="453"/>
                    </a:lnTo>
                    <a:lnTo>
                      <a:pt x="577" y="454"/>
                    </a:lnTo>
                    <a:lnTo>
                      <a:pt x="576" y="456"/>
                    </a:lnTo>
                    <a:lnTo>
                      <a:pt x="570" y="462"/>
                    </a:lnTo>
                    <a:lnTo>
                      <a:pt x="565" y="469"/>
                    </a:lnTo>
                    <a:lnTo>
                      <a:pt x="559" y="477"/>
                    </a:lnTo>
                    <a:lnTo>
                      <a:pt x="559" y="478"/>
                    </a:lnTo>
                    <a:lnTo>
                      <a:pt x="559" y="480"/>
                    </a:lnTo>
                    <a:lnTo>
                      <a:pt x="559" y="481"/>
                    </a:lnTo>
                    <a:lnTo>
                      <a:pt x="559" y="483"/>
                    </a:lnTo>
                    <a:lnTo>
                      <a:pt x="556" y="486"/>
                    </a:lnTo>
                    <a:lnTo>
                      <a:pt x="553" y="487"/>
                    </a:lnTo>
                    <a:lnTo>
                      <a:pt x="552" y="490"/>
                    </a:lnTo>
                    <a:lnTo>
                      <a:pt x="553" y="493"/>
                    </a:lnTo>
                    <a:lnTo>
                      <a:pt x="553" y="496"/>
                    </a:lnTo>
                    <a:lnTo>
                      <a:pt x="553" y="499"/>
                    </a:lnTo>
                    <a:lnTo>
                      <a:pt x="553" y="504"/>
                    </a:lnTo>
                    <a:lnTo>
                      <a:pt x="550" y="507"/>
                    </a:lnTo>
                    <a:lnTo>
                      <a:pt x="550" y="508"/>
                    </a:lnTo>
                    <a:lnTo>
                      <a:pt x="550" y="511"/>
                    </a:lnTo>
                    <a:lnTo>
                      <a:pt x="552" y="513"/>
                    </a:lnTo>
                    <a:lnTo>
                      <a:pt x="552" y="516"/>
                    </a:lnTo>
                    <a:lnTo>
                      <a:pt x="552" y="519"/>
                    </a:lnTo>
                    <a:lnTo>
                      <a:pt x="549" y="522"/>
                    </a:lnTo>
                    <a:lnTo>
                      <a:pt x="549" y="527"/>
                    </a:lnTo>
                    <a:lnTo>
                      <a:pt x="550" y="530"/>
                    </a:lnTo>
                    <a:lnTo>
                      <a:pt x="550" y="531"/>
                    </a:lnTo>
                    <a:lnTo>
                      <a:pt x="550" y="533"/>
                    </a:lnTo>
                    <a:lnTo>
                      <a:pt x="549" y="533"/>
                    </a:lnTo>
                    <a:lnTo>
                      <a:pt x="547" y="533"/>
                    </a:lnTo>
                    <a:lnTo>
                      <a:pt x="547" y="534"/>
                    </a:lnTo>
                    <a:lnTo>
                      <a:pt x="546" y="534"/>
                    </a:lnTo>
                    <a:lnTo>
                      <a:pt x="544" y="536"/>
                    </a:lnTo>
                    <a:lnTo>
                      <a:pt x="543" y="536"/>
                    </a:lnTo>
                    <a:lnTo>
                      <a:pt x="541" y="536"/>
                    </a:lnTo>
                    <a:lnTo>
                      <a:pt x="538" y="536"/>
                    </a:lnTo>
                    <a:lnTo>
                      <a:pt x="537" y="533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1" y="530"/>
                    </a:lnTo>
                    <a:lnTo>
                      <a:pt x="529" y="530"/>
                    </a:lnTo>
                    <a:lnTo>
                      <a:pt x="528" y="533"/>
                    </a:lnTo>
                    <a:lnTo>
                      <a:pt x="526" y="534"/>
                    </a:lnTo>
                    <a:lnTo>
                      <a:pt x="525" y="542"/>
                    </a:lnTo>
                    <a:lnTo>
                      <a:pt x="526" y="549"/>
                    </a:lnTo>
                    <a:lnTo>
                      <a:pt x="526" y="557"/>
                    </a:lnTo>
                    <a:lnTo>
                      <a:pt x="523" y="563"/>
                    </a:lnTo>
                    <a:lnTo>
                      <a:pt x="517" y="576"/>
                    </a:lnTo>
                    <a:lnTo>
                      <a:pt x="517" y="591"/>
                    </a:lnTo>
                    <a:lnTo>
                      <a:pt x="519" y="606"/>
                    </a:lnTo>
                    <a:lnTo>
                      <a:pt x="519" y="620"/>
                    </a:lnTo>
                    <a:lnTo>
                      <a:pt x="517" y="626"/>
                    </a:lnTo>
                    <a:lnTo>
                      <a:pt x="514" y="632"/>
                    </a:lnTo>
                    <a:lnTo>
                      <a:pt x="511" y="636"/>
                    </a:lnTo>
                    <a:lnTo>
                      <a:pt x="508" y="639"/>
                    </a:lnTo>
                    <a:lnTo>
                      <a:pt x="504" y="641"/>
                    </a:lnTo>
                    <a:lnTo>
                      <a:pt x="501" y="641"/>
                    </a:lnTo>
                    <a:lnTo>
                      <a:pt x="496" y="639"/>
                    </a:lnTo>
                    <a:lnTo>
                      <a:pt x="492" y="636"/>
                    </a:lnTo>
                    <a:lnTo>
                      <a:pt x="490" y="636"/>
                    </a:lnTo>
                    <a:lnTo>
                      <a:pt x="489" y="638"/>
                    </a:lnTo>
                    <a:lnTo>
                      <a:pt x="487" y="639"/>
                    </a:lnTo>
                    <a:lnTo>
                      <a:pt x="487" y="641"/>
                    </a:lnTo>
                    <a:lnTo>
                      <a:pt x="486" y="642"/>
                    </a:lnTo>
                    <a:lnTo>
                      <a:pt x="484" y="644"/>
                    </a:lnTo>
                    <a:lnTo>
                      <a:pt x="481" y="645"/>
                    </a:lnTo>
                    <a:lnTo>
                      <a:pt x="478" y="645"/>
                    </a:lnTo>
                    <a:lnTo>
                      <a:pt x="475" y="647"/>
                    </a:lnTo>
                    <a:lnTo>
                      <a:pt x="472" y="648"/>
                    </a:lnTo>
                    <a:lnTo>
                      <a:pt x="474" y="648"/>
                    </a:lnTo>
                    <a:lnTo>
                      <a:pt x="474" y="647"/>
                    </a:lnTo>
                    <a:lnTo>
                      <a:pt x="474" y="65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82" name="Freeform 115"/>
              <p:cNvSpPr>
                <a:spLocks/>
              </p:cNvSpPr>
              <p:nvPr/>
            </p:nvSpPr>
            <p:spPr bwMode="gray">
              <a:xfrm>
                <a:off x="4591" y="1989"/>
                <a:ext cx="575" cy="583"/>
              </a:xfrm>
              <a:custGeom>
                <a:avLst/>
                <a:gdLst>
                  <a:gd name="T0" fmla="*/ 217 w 621"/>
                  <a:gd name="T1" fmla="*/ 19 h 630"/>
                  <a:gd name="T2" fmla="*/ 227 w 621"/>
                  <a:gd name="T3" fmla="*/ 40 h 630"/>
                  <a:gd name="T4" fmla="*/ 233 w 621"/>
                  <a:gd name="T5" fmla="*/ 67 h 630"/>
                  <a:gd name="T6" fmla="*/ 247 w 621"/>
                  <a:gd name="T7" fmla="*/ 99 h 630"/>
                  <a:gd name="T8" fmla="*/ 266 w 621"/>
                  <a:gd name="T9" fmla="*/ 108 h 630"/>
                  <a:gd name="T10" fmla="*/ 292 w 621"/>
                  <a:gd name="T11" fmla="*/ 129 h 630"/>
                  <a:gd name="T12" fmla="*/ 335 w 621"/>
                  <a:gd name="T13" fmla="*/ 156 h 630"/>
                  <a:gd name="T14" fmla="*/ 353 w 621"/>
                  <a:gd name="T15" fmla="*/ 170 h 630"/>
                  <a:gd name="T16" fmla="*/ 384 w 621"/>
                  <a:gd name="T17" fmla="*/ 207 h 630"/>
                  <a:gd name="T18" fmla="*/ 396 w 621"/>
                  <a:gd name="T19" fmla="*/ 222 h 630"/>
                  <a:gd name="T20" fmla="*/ 382 w 621"/>
                  <a:gd name="T21" fmla="*/ 227 h 630"/>
                  <a:gd name="T22" fmla="*/ 368 w 621"/>
                  <a:gd name="T23" fmla="*/ 255 h 630"/>
                  <a:gd name="T24" fmla="*/ 361 w 621"/>
                  <a:gd name="T25" fmla="*/ 299 h 630"/>
                  <a:gd name="T26" fmla="*/ 387 w 621"/>
                  <a:gd name="T27" fmla="*/ 296 h 630"/>
                  <a:gd name="T28" fmla="*/ 403 w 621"/>
                  <a:gd name="T29" fmla="*/ 311 h 630"/>
                  <a:gd name="T30" fmla="*/ 414 w 621"/>
                  <a:gd name="T31" fmla="*/ 338 h 630"/>
                  <a:gd name="T32" fmla="*/ 435 w 621"/>
                  <a:gd name="T33" fmla="*/ 358 h 630"/>
                  <a:gd name="T34" fmla="*/ 438 w 621"/>
                  <a:gd name="T35" fmla="*/ 368 h 630"/>
                  <a:gd name="T36" fmla="*/ 444 w 621"/>
                  <a:gd name="T37" fmla="*/ 374 h 630"/>
                  <a:gd name="T38" fmla="*/ 454 w 621"/>
                  <a:gd name="T39" fmla="*/ 385 h 630"/>
                  <a:gd name="T40" fmla="*/ 576 w 621"/>
                  <a:gd name="T41" fmla="*/ 419 h 630"/>
                  <a:gd name="T42" fmla="*/ 445 w 621"/>
                  <a:gd name="T43" fmla="*/ 567 h 630"/>
                  <a:gd name="T44" fmla="*/ 382 w 621"/>
                  <a:gd name="T45" fmla="*/ 600 h 630"/>
                  <a:gd name="T46" fmla="*/ 370 w 621"/>
                  <a:gd name="T47" fmla="*/ 606 h 630"/>
                  <a:gd name="T48" fmla="*/ 347 w 621"/>
                  <a:gd name="T49" fmla="*/ 610 h 630"/>
                  <a:gd name="T50" fmla="*/ 326 w 621"/>
                  <a:gd name="T51" fmla="*/ 601 h 630"/>
                  <a:gd name="T52" fmla="*/ 301 w 621"/>
                  <a:gd name="T53" fmla="*/ 616 h 630"/>
                  <a:gd name="T54" fmla="*/ 284 w 621"/>
                  <a:gd name="T55" fmla="*/ 630 h 630"/>
                  <a:gd name="T56" fmla="*/ 190 w 621"/>
                  <a:gd name="T57" fmla="*/ 604 h 630"/>
                  <a:gd name="T58" fmla="*/ 158 w 621"/>
                  <a:gd name="T59" fmla="*/ 592 h 630"/>
                  <a:gd name="T60" fmla="*/ 128 w 621"/>
                  <a:gd name="T61" fmla="*/ 583 h 630"/>
                  <a:gd name="T62" fmla="*/ 125 w 621"/>
                  <a:gd name="T63" fmla="*/ 562 h 630"/>
                  <a:gd name="T64" fmla="*/ 113 w 621"/>
                  <a:gd name="T65" fmla="*/ 553 h 630"/>
                  <a:gd name="T66" fmla="*/ 95 w 621"/>
                  <a:gd name="T67" fmla="*/ 544 h 630"/>
                  <a:gd name="T68" fmla="*/ 78 w 621"/>
                  <a:gd name="T69" fmla="*/ 503 h 630"/>
                  <a:gd name="T70" fmla="*/ 48 w 621"/>
                  <a:gd name="T71" fmla="*/ 472 h 630"/>
                  <a:gd name="T72" fmla="*/ 36 w 621"/>
                  <a:gd name="T73" fmla="*/ 463 h 630"/>
                  <a:gd name="T74" fmla="*/ 2 w 621"/>
                  <a:gd name="T75" fmla="*/ 445 h 630"/>
                  <a:gd name="T76" fmla="*/ 0 w 621"/>
                  <a:gd name="T77" fmla="*/ 437 h 630"/>
                  <a:gd name="T78" fmla="*/ 14 w 621"/>
                  <a:gd name="T79" fmla="*/ 431 h 630"/>
                  <a:gd name="T80" fmla="*/ 26 w 621"/>
                  <a:gd name="T81" fmla="*/ 425 h 630"/>
                  <a:gd name="T82" fmla="*/ 47 w 621"/>
                  <a:gd name="T83" fmla="*/ 412 h 630"/>
                  <a:gd name="T84" fmla="*/ 51 w 621"/>
                  <a:gd name="T85" fmla="*/ 352 h 630"/>
                  <a:gd name="T86" fmla="*/ 56 w 621"/>
                  <a:gd name="T87" fmla="*/ 317 h 630"/>
                  <a:gd name="T88" fmla="*/ 66 w 621"/>
                  <a:gd name="T89" fmla="*/ 320 h 630"/>
                  <a:gd name="T90" fmla="*/ 75 w 621"/>
                  <a:gd name="T91" fmla="*/ 319 h 630"/>
                  <a:gd name="T92" fmla="*/ 80 w 621"/>
                  <a:gd name="T93" fmla="*/ 314 h 630"/>
                  <a:gd name="T94" fmla="*/ 80 w 621"/>
                  <a:gd name="T95" fmla="*/ 290 h 630"/>
                  <a:gd name="T96" fmla="*/ 84 w 621"/>
                  <a:gd name="T97" fmla="*/ 272 h 630"/>
                  <a:gd name="T98" fmla="*/ 107 w 621"/>
                  <a:gd name="T99" fmla="*/ 240 h 630"/>
                  <a:gd name="T100" fmla="*/ 126 w 621"/>
                  <a:gd name="T101" fmla="*/ 236 h 630"/>
                  <a:gd name="T102" fmla="*/ 132 w 621"/>
                  <a:gd name="T103" fmla="*/ 198 h 630"/>
                  <a:gd name="T104" fmla="*/ 132 w 621"/>
                  <a:gd name="T105" fmla="*/ 132 h 630"/>
                  <a:gd name="T106" fmla="*/ 132 w 621"/>
                  <a:gd name="T107" fmla="*/ 123 h 630"/>
                  <a:gd name="T108" fmla="*/ 141 w 621"/>
                  <a:gd name="T109" fmla="*/ 102 h 630"/>
                  <a:gd name="T110" fmla="*/ 146 w 621"/>
                  <a:gd name="T111" fmla="*/ 81 h 630"/>
                  <a:gd name="T112" fmla="*/ 143 w 621"/>
                  <a:gd name="T113" fmla="*/ 58 h 630"/>
                  <a:gd name="T114" fmla="*/ 157 w 621"/>
                  <a:gd name="T115" fmla="*/ 46 h 630"/>
                  <a:gd name="T116" fmla="*/ 172 w 621"/>
                  <a:gd name="T117" fmla="*/ 33 h 630"/>
                  <a:gd name="T118" fmla="*/ 194 w 621"/>
                  <a:gd name="T119" fmla="*/ 21 h 630"/>
                  <a:gd name="T120" fmla="*/ 206 w 621"/>
                  <a:gd name="T121" fmla="*/ 3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21" h="630">
                    <a:moveTo>
                      <a:pt x="206" y="0"/>
                    </a:moveTo>
                    <a:lnTo>
                      <a:pt x="209" y="3"/>
                    </a:lnTo>
                    <a:lnTo>
                      <a:pt x="212" y="7"/>
                    </a:lnTo>
                    <a:lnTo>
                      <a:pt x="214" y="12"/>
                    </a:lnTo>
                    <a:lnTo>
                      <a:pt x="215" y="16"/>
                    </a:lnTo>
                    <a:lnTo>
                      <a:pt x="217" y="19"/>
                    </a:lnTo>
                    <a:lnTo>
                      <a:pt x="217" y="22"/>
                    </a:lnTo>
                    <a:lnTo>
                      <a:pt x="218" y="24"/>
                    </a:lnTo>
                    <a:lnTo>
                      <a:pt x="220" y="27"/>
                    </a:lnTo>
                    <a:lnTo>
                      <a:pt x="221" y="30"/>
                    </a:lnTo>
                    <a:lnTo>
                      <a:pt x="223" y="33"/>
                    </a:lnTo>
                    <a:lnTo>
                      <a:pt x="227" y="40"/>
                    </a:lnTo>
                    <a:lnTo>
                      <a:pt x="229" y="48"/>
                    </a:lnTo>
                    <a:lnTo>
                      <a:pt x="232" y="55"/>
                    </a:lnTo>
                    <a:lnTo>
                      <a:pt x="232" y="58"/>
                    </a:lnTo>
                    <a:lnTo>
                      <a:pt x="233" y="61"/>
                    </a:lnTo>
                    <a:lnTo>
                      <a:pt x="233" y="64"/>
                    </a:lnTo>
                    <a:lnTo>
                      <a:pt x="233" y="67"/>
                    </a:lnTo>
                    <a:lnTo>
                      <a:pt x="236" y="72"/>
                    </a:lnTo>
                    <a:lnTo>
                      <a:pt x="238" y="75"/>
                    </a:lnTo>
                    <a:lnTo>
                      <a:pt x="238" y="79"/>
                    </a:lnTo>
                    <a:lnTo>
                      <a:pt x="238" y="82"/>
                    </a:lnTo>
                    <a:lnTo>
                      <a:pt x="239" y="86"/>
                    </a:lnTo>
                    <a:lnTo>
                      <a:pt x="247" y="99"/>
                    </a:lnTo>
                    <a:lnTo>
                      <a:pt x="257" y="113"/>
                    </a:lnTo>
                    <a:lnTo>
                      <a:pt x="260" y="114"/>
                    </a:lnTo>
                    <a:lnTo>
                      <a:pt x="262" y="114"/>
                    </a:lnTo>
                    <a:lnTo>
                      <a:pt x="263" y="113"/>
                    </a:lnTo>
                    <a:lnTo>
                      <a:pt x="265" y="111"/>
                    </a:lnTo>
                    <a:lnTo>
                      <a:pt x="266" y="108"/>
                    </a:lnTo>
                    <a:lnTo>
                      <a:pt x="268" y="105"/>
                    </a:lnTo>
                    <a:lnTo>
                      <a:pt x="269" y="102"/>
                    </a:lnTo>
                    <a:lnTo>
                      <a:pt x="271" y="101"/>
                    </a:lnTo>
                    <a:lnTo>
                      <a:pt x="277" y="111"/>
                    </a:lnTo>
                    <a:lnTo>
                      <a:pt x="283" y="122"/>
                    </a:lnTo>
                    <a:lnTo>
                      <a:pt x="292" y="129"/>
                    </a:lnTo>
                    <a:lnTo>
                      <a:pt x="307" y="138"/>
                    </a:lnTo>
                    <a:lnTo>
                      <a:pt x="322" y="149"/>
                    </a:lnTo>
                    <a:lnTo>
                      <a:pt x="325" y="150"/>
                    </a:lnTo>
                    <a:lnTo>
                      <a:pt x="329" y="152"/>
                    </a:lnTo>
                    <a:lnTo>
                      <a:pt x="332" y="153"/>
                    </a:lnTo>
                    <a:lnTo>
                      <a:pt x="335" y="156"/>
                    </a:lnTo>
                    <a:lnTo>
                      <a:pt x="337" y="159"/>
                    </a:lnTo>
                    <a:lnTo>
                      <a:pt x="338" y="162"/>
                    </a:lnTo>
                    <a:lnTo>
                      <a:pt x="341" y="165"/>
                    </a:lnTo>
                    <a:lnTo>
                      <a:pt x="344" y="167"/>
                    </a:lnTo>
                    <a:lnTo>
                      <a:pt x="349" y="168"/>
                    </a:lnTo>
                    <a:lnTo>
                      <a:pt x="353" y="170"/>
                    </a:lnTo>
                    <a:lnTo>
                      <a:pt x="356" y="173"/>
                    </a:lnTo>
                    <a:lnTo>
                      <a:pt x="365" y="180"/>
                    </a:lnTo>
                    <a:lnTo>
                      <a:pt x="373" y="188"/>
                    </a:lnTo>
                    <a:lnTo>
                      <a:pt x="378" y="197"/>
                    </a:lnTo>
                    <a:lnTo>
                      <a:pt x="381" y="203"/>
                    </a:lnTo>
                    <a:lnTo>
                      <a:pt x="384" y="207"/>
                    </a:lnTo>
                    <a:lnTo>
                      <a:pt x="388" y="212"/>
                    </a:lnTo>
                    <a:lnTo>
                      <a:pt x="393" y="215"/>
                    </a:lnTo>
                    <a:lnTo>
                      <a:pt x="397" y="218"/>
                    </a:lnTo>
                    <a:lnTo>
                      <a:pt x="397" y="219"/>
                    </a:lnTo>
                    <a:lnTo>
                      <a:pt x="397" y="221"/>
                    </a:lnTo>
                    <a:lnTo>
                      <a:pt x="396" y="222"/>
                    </a:lnTo>
                    <a:lnTo>
                      <a:pt x="394" y="225"/>
                    </a:lnTo>
                    <a:lnTo>
                      <a:pt x="393" y="225"/>
                    </a:lnTo>
                    <a:lnTo>
                      <a:pt x="390" y="227"/>
                    </a:lnTo>
                    <a:lnTo>
                      <a:pt x="387" y="227"/>
                    </a:lnTo>
                    <a:lnTo>
                      <a:pt x="384" y="227"/>
                    </a:lnTo>
                    <a:lnTo>
                      <a:pt x="382" y="227"/>
                    </a:lnTo>
                    <a:lnTo>
                      <a:pt x="378" y="230"/>
                    </a:lnTo>
                    <a:lnTo>
                      <a:pt x="375" y="234"/>
                    </a:lnTo>
                    <a:lnTo>
                      <a:pt x="373" y="239"/>
                    </a:lnTo>
                    <a:lnTo>
                      <a:pt x="371" y="243"/>
                    </a:lnTo>
                    <a:lnTo>
                      <a:pt x="370" y="249"/>
                    </a:lnTo>
                    <a:lnTo>
                      <a:pt x="368" y="255"/>
                    </a:lnTo>
                    <a:lnTo>
                      <a:pt x="367" y="260"/>
                    </a:lnTo>
                    <a:lnTo>
                      <a:pt x="359" y="273"/>
                    </a:lnTo>
                    <a:lnTo>
                      <a:pt x="356" y="288"/>
                    </a:lnTo>
                    <a:lnTo>
                      <a:pt x="356" y="293"/>
                    </a:lnTo>
                    <a:lnTo>
                      <a:pt x="358" y="296"/>
                    </a:lnTo>
                    <a:lnTo>
                      <a:pt x="361" y="299"/>
                    </a:lnTo>
                    <a:lnTo>
                      <a:pt x="364" y="302"/>
                    </a:lnTo>
                    <a:lnTo>
                      <a:pt x="368" y="302"/>
                    </a:lnTo>
                    <a:lnTo>
                      <a:pt x="371" y="300"/>
                    </a:lnTo>
                    <a:lnTo>
                      <a:pt x="375" y="299"/>
                    </a:lnTo>
                    <a:lnTo>
                      <a:pt x="378" y="297"/>
                    </a:lnTo>
                    <a:lnTo>
                      <a:pt x="387" y="296"/>
                    </a:lnTo>
                    <a:lnTo>
                      <a:pt x="396" y="297"/>
                    </a:lnTo>
                    <a:lnTo>
                      <a:pt x="405" y="297"/>
                    </a:lnTo>
                    <a:lnTo>
                      <a:pt x="406" y="296"/>
                    </a:lnTo>
                    <a:lnTo>
                      <a:pt x="408" y="296"/>
                    </a:lnTo>
                    <a:lnTo>
                      <a:pt x="403" y="303"/>
                    </a:lnTo>
                    <a:lnTo>
                      <a:pt x="403" y="311"/>
                    </a:lnTo>
                    <a:lnTo>
                      <a:pt x="409" y="320"/>
                    </a:lnTo>
                    <a:lnTo>
                      <a:pt x="411" y="325"/>
                    </a:lnTo>
                    <a:lnTo>
                      <a:pt x="411" y="328"/>
                    </a:lnTo>
                    <a:lnTo>
                      <a:pt x="412" y="332"/>
                    </a:lnTo>
                    <a:lnTo>
                      <a:pt x="412" y="335"/>
                    </a:lnTo>
                    <a:lnTo>
                      <a:pt x="414" y="338"/>
                    </a:lnTo>
                    <a:lnTo>
                      <a:pt x="415" y="340"/>
                    </a:lnTo>
                    <a:lnTo>
                      <a:pt x="418" y="341"/>
                    </a:lnTo>
                    <a:lnTo>
                      <a:pt x="420" y="343"/>
                    </a:lnTo>
                    <a:lnTo>
                      <a:pt x="426" y="347"/>
                    </a:lnTo>
                    <a:lnTo>
                      <a:pt x="430" y="352"/>
                    </a:lnTo>
                    <a:lnTo>
                      <a:pt x="435" y="358"/>
                    </a:lnTo>
                    <a:lnTo>
                      <a:pt x="436" y="359"/>
                    </a:lnTo>
                    <a:lnTo>
                      <a:pt x="435" y="361"/>
                    </a:lnTo>
                    <a:lnTo>
                      <a:pt x="435" y="364"/>
                    </a:lnTo>
                    <a:lnTo>
                      <a:pt x="435" y="367"/>
                    </a:lnTo>
                    <a:lnTo>
                      <a:pt x="436" y="368"/>
                    </a:lnTo>
                    <a:lnTo>
                      <a:pt x="438" y="368"/>
                    </a:lnTo>
                    <a:lnTo>
                      <a:pt x="439" y="368"/>
                    </a:lnTo>
                    <a:lnTo>
                      <a:pt x="441" y="368"/>
                    </a:lnTo>
                    <a:lnTo>
                      <a:pt x="444" y="368"/>
                    </a:lnTo>
                    <a:lnTo>
                      <a:pt x="444" y="371"/>
                    </a:lnTo>
                    <a:lnTo>
                      <a:pt x="444" y="373"/>
                    </a:lnTo>
                    <a:lnTo>
                      <a:pt x="444" y="374"/>
                    </a:lnTo>
                    <a:lnTo>
                      <a:pt x="445" y="376"/>
                    </a:lnTo>
                    <a:lnTo>
                      <a:pt x="447" y="379"/>
                    </a:lnTo>
                    <a:lnTo>
                      <a:pt x="448" y="382"/>
                    </a:lnTo>
                    <a:lnTo>
                      <a:pt x="450" y="383"/>
                    </a:lnTo>
                    <a:lnTo>
                      <a:pt x="453" y="385"/>
                    </a:lnTo>
                    <a:lnTo>
                      <a:pt x="454" y="385"/>
                    </a:lnTo>
                    <a:lnTo>
                      <a:pt x="462" y="386"/>
                    </a:lnTo>
                    <a:lnTo>
                      <a:pt x="474" y="388"/>
                    </a:lnTo>
                    <a:lnTo>
                      <a:pt x="490" y="392"/>
                    </a:lnTo>
                    <a:lnTo>
                      <a:pt x="513" y="398"/>
                    </a:lnTo>
                    <a:lnTo>
                      <a:pt x="541" y="407"/>
                    </a:lnTo>
                    <a:lnTo>
                      <a:pt x="576" y="419"/>
                    </a:lnTo>
                    <a:lnTo>
                      <a:pt x="621" y="418"/>
                    </a:lnTo>
                    <a:lnTo>
                      <a:pt x="510" y="565"/>
                    </a:lnTo>
                    <a:lnTo>
                      <a:pt x="466" y="564"/>
                    </a:lnTo>
                    <a:lnTo>
                      <a:pt x="463" y="564"/>
                    </a:lnTo>
                    <a:lnTo>
                      <a:pt x="456" y="564"/>
                    </a:lnTo>
                    <a:lnTo>
                      <a:pt x="445" y="567"/>
                    </a:lnTo>
                    <a:lnTo>
                      <a:pt x="430" y="577"/>
                    </a:lnTo>
                    <a:lnTo>
                      <a:pt x="415" y="595"/>
                    </a:lnTo>
                    <a:lnTo>
                      <a:pt x="385" y="597"/>
                    </a:lnTo>
                    <a:lnTo>
                      <a:pt x="385" y="597"/>
                    </a:lnTo>
                    <a:lnTo>
                      <a:pt x="384" y="598"/>
                    </a:lnTo>
                    <a:lnTo>
                      <a:pt x="382" y="600"/>
                    </a:lnTo>
                    <a:lnTo>
                      <a:pt x="381" y="603"/>
                    </a:lnTo>
                    <a:lnTo>
                      <a:pt x="381" y="604"/>
                    </a:lnTo>
                    <a:lnTo>
                      <a:pt x="382" y="607"/>
                    </a:lnTo>
                    <a:lnTo>
                      <a:pt x="379" y="606"/>
                    </a:lnTo>
                    <a:lnTo>
                      <a:pt x="376" y="606"/>
                    </a:lnTo>
                    <a:lnTo>
                      <a:pt x="370" y="606"/>
                    </a:lnTo>
                    <a:lnTo>
                      <a:pt x="365" y="606"/>
                    </a:lnTo>
                    <a:lnTo>
                      <a:pt x="361" y="607"/>
                    </a:lnTo>
                    <a:lnTo>
                      <a:pt x="358" y="609"/>
                    </a:lnTo>
                    <a:lnTo>
                      <a:pt x="355" y="610"/>
                    </a:lnTo>
                    <a:lnTo>
                      <a:pt x="350" y="612"/>
                    </a:lnTo>
                    <a:lnTo>
                      <a:pt x="347" y="610"/>
                    </a:lnTo>
                    <a:lnTo>
                      <a:pt x="344" y="610"/>
                    </a:lnTo>
                    <a:lnTo>
                      <a:pt x="343" y="607"/>
                    </a:lnTo>
                    <a:lnTo>
                      <a:pt x="340" y="606"/>
                    </a:lnTo>
                    <a:lnTo>
                      <a:pt x="338" y="604"/>
                    </a:lnTo>
                    <a:lnTo>
                      <a:pt x="332" y="603"/>
                    </a:lnTo>
                    <a:lnTo>
                      <a:pt x="326" y="601"/>
                    </a:lnTo>
                    <a:lnTo>
                      <a:pt x="313" y="604"/>
                    </a:lnTo>
                    <a:lnTo>
                      <a:pt x="301" y="610"/>
                    </a:lnTo>
                    <a:lnTo>
                      <a:pt x="301" y="612"/>
                    </a:lnTo>
                    <a:lnTo>
                      <a:pt x="301" y="613"/>
                    </a:lnTo>
                    <a:lnTo>
                      <a:pt x="301" y="615"/>
                    </a:lnTo>
                    <a:lnTo>
                      <a:pt x="301" y="616"/>
                    </a:lnTo>
                    <a:lnTo>
                      <a:pt x="296" y="619"/>
                    </a:lnTo>
                    <a:lnTo>
                      <a:pt x="295" y="622"/>
                    </a:lnTo>
                    <a:lnTo>
                      <a:pt x="292" y="625"/>
                    </a:lnTo>
                    <a:lnTo>
                      <a:pt x="289" y="628"/>
                    </a:lnTo>
                    <a:lnTo>
                      <a:pt x="286" y="630"/>
                    </a:lnTo>
                    <a:lnTo>
                      <a:pt x="284" y="630"/>
                    </a:lnTo>
                    <a:lnTo>
                      <a:pt x="265" y="627"/>
                    </a:lnTo>
                    <a:lnTo>
                      <a:pt x="247" y="627"/>
                    </a:lnTo>
                    <a:lnTo>
                      <a:pt x="232" y="627"/>
                    </a:lnTo>
                    <a:lnTo>
                      <a:pt x="217" y="622"/>
                    </a:lnTo>
                    <a:lnTo>
                      <a:pt x="203" y="615"/>
                    </a:lnTo>
                    <a:lnTo>
                      <a:pt x="190" y="604"/>
                    </a:lnTo>
                    <a:lnTo>
                      <a:pt x="187" y="603"/>
                    </a:lnTo>
                    <a:lnTo>
                      <a:pt x="184" y="601"/>
                    </a:lnTo>
                    <a:lnTo>
                      <a:pt x="182" y="600"/>
                    </a:lnTo>
                    <a:lnTo>
                      <a:pt x="175" y="598"/>
                    </a:lnTo>
                    <a:lnTo>
                      <a:pt x="167" y="595"/>
                    </a:lnTo>
                    <a:lnTo>
                      <a:pt x="158" y="592"/>
                    </a:lnTo>
                    <a:lnTo>
                      <a:pt x="152" y="592"/>
                    </a:lnTo>
                    <a:lnTo>
                      <a:pt x="143" y="594"/>
                    </a:lnTo>
                    <a:lnTo>
                      <a:pt x="138" y="594"/>
                    </a:lnTo>
                    <a:lnTo>
                      <a:pt x="135" y="591"/>
                    </a:lnTo>
                    <a:lnTo>
                      <a:pt x="131" y="588"/>
                    </a:lnTo>
                    <a:lnTo>
                      <a:pt x="128" y="583"/>
                    </a:lnTo>
                    <a:lnTo>
                      <a:pt x="125" y="579"/>
                    </a:lnTo>
                    <a:lnTo>
                      <a:pt x="122" y="574"/>
                    </a:lnTo>
                    <a:lnTo>
                      <a:pt x="122" y="571"/>
                    </a:lnTo>
                    <a:lnTo>
                      <a:pt x="122" y="568"/>
                    </a:lnTo>
                    <a:lnTo>
                      <a:pt x="123" y="565"/>
                    </a:lnTo>
                    <a:lnTo>
                      <a:pt x="125" y="562"/>
                    </a:lnTo>
                    <a:lnTo>
                      <a:pt x="126" y="558"/>
                    </a:lnTo>
                    <a:lnTo>
                      <a:pt x="123" y="558"/>
                    </a:lnTo>
                    <a:lnTo>
                      <a:pt x="122" y="556"/>
                    </a:lnTo>
                    <a:lnTo>
                      <a:pt x="120" y="555"/>
                    </a:lnTo>
                    <a:lnTo>
                      <a:pt x="119" y="553"/>
                    </a:lnTo>
                    <a:lnTo>
                      <a:pt x="113" y="553"/>
                    </a:lnTo>
                    <a:lnTo>
                      <a:pt x="105" y="552"/>
                    </a:lnTo>
                    <a:lnTo>
                      <a:pt x="99" y="550"/>
                    </a:lnTo>
                    <a:lnTo>
                      <a:pt x="98" y="549"/>
                    </a:lnTo>
                    <a:lnTo>
                      <a:pt x="96" y="547"/>
                    </a:lnTo>
                    <a:lnTo>
                      <a:pt x="96" y="546"/>
                    </a:lnTo>
                    <a:lnTo>
                      <a:pt x="95" y="544"/>
                    </a:lnTo>
                    <a:lnTo>
                      <a:pt x="93" y="540"/>
                    </a:lnTo>
                    <a:lnTo>
                      <a:pt x="92" y="535"/>
                    </a:lnTo>
                    <a:lnTo>
                      <a:pt x="89" y="532"/>
                    </a:lnTo>
                    <a:lnTo>
                      <a:pt x="84" y="523"/>
                    </a:lnTo>
                    <a:lnTo>
                      <a:pt x="81" y="514"/>
                    </a:lnTo>
                    <a:lnTo>
                      <a:pt x="78" y="503"/>
                    </a:lnTo>
                    <a:lnTo>
                      <a:pt x="74" y="494"/>
                    </a:lnTo>
                    <a:lnTo>
                      <a:pt x="68" y="488"/>
                    </a:lnTo>
                    <a:lnTo>
                      <a:pt x="59" y="484"/>
                    </a:lnTo>
                    <a:lnTo>
                      <a:pt x="54" y="481"/>
                    </a:lnTo>
                    <a:lnTo>
                      <a:pt x="51" y="476"/>
                    </a:lnTo>
                    <a:lnTo>
                      <a:pt x="48" y="472"/>
                    </a:lnTo>
                    <a:lnTo>
                      <a:pt x="45" y="467"/>
                    </a:lnTo>
                    <a:lnTo>
                      <a:pt x="42" y="463"/>
                    </a:lnTo>
                    <a:lnTo>
                      <a:pt x="41" y="463"/>
                    </a:lnTo>
                    <a:lnTo>
                      <a:pt x="39" y="463"/>
                    </a:lnTo>
                    <a:lnTo>
                      <a:pt x="36" y="463"/>
                    </a:lnTo>
                    <a:lnTo>
                      <a:pt x="36" y="463"/>
                    </a:lnTo>
                    <a:lnTo>
                      <a:pt x="29" y="457"/>
                    </a:lnTo>
                    <a:lnTo>
                      <a:pt x="20" y="454"/>
                    </a:lnTo>
                    <a:lnTo>
                      <a:pt x="11" y="452"/>
                    </a:lnTo>
                    <a:lnTo>
                      <a:pt x="2" y="448"/>
                    </a:lnTo>
                    <a:lnTo>
                      <a:pt x="2" y="446"/>
                    </a:lnTo>
                    <a:lnTo>
                      <a:pt x="2" y="445"/>
                    </a:lnTo>
                    <a:lnTo>
                      <a:pt x="3" y="443"/>
                    </a:lnTo>
                    <a:lnTo>
                      <a:pt x="5" y="440"/>
                    </a:lnTo>
                    <a:lnTo>
                      <a:pt x="3" y="439"/>
                    </a:lnTo>
                    <a:lnTo>
                      <a:pt x="3" y="437"/>
                    </a:lnTo>
                    <a:lnTo>
                      <a:pt x="2" y="437"/>
                    </a:lnTo>
                    <a:lnTo>
                      <a:pt x="0" y="437"/>
                    </a:lnTo>
                    <a:lnTo>
                      <a:pt x="0" y="436"/>
                    </a:lnTo>
                    <a:lnTo>
                      <a:pt x="3" y="434"/>
                    </a:lnTo>
                    <a:lnTo>
                      <a:pt x="5" y="433"/>
                    </a:lnTo>
                    <a:lnTo>
                      <a:pt x="8" y="433"/>
                    </a:lnTo>
                    <a:lnTo>
                      <a:pt x="11" y="433"/>
                    </a:lnTo>
                    <a:lnTo>
                      <a:pt x="14" y="431"/>
                    </a:lnTo>
                    <a:lnTo>
                      <a:pt x="15" y="430"/>
                    </a:lnTo>
                    <a:lnTo>
                      <a:pt x="17" y="428"/>
                    </a:lnTo>
                    <a:lnTo>
                      <a:pt x="17" y="427"/>
                    </a:lnTo>
                    <a:lnTo>
                      <a:pt x="18" y="425"/>
                    </a:lnTo>
                    <a:lnTo>
                      <a:pt x="23" y="425"/>
                    </a:lnTo>
                    <a:lnTo>
                      <a:pt x="26" y="425"/>
                    </a:lnTo>
                    <a:lnTo>
                      <a:pt x="30" y="425"/>
                    </a:lnTo>
                    <a:lnTo>
                      <a:pt x="33" y="425"/>
                    </a:lnTo>
                    <a:lnTo>
                      <a:pt x="38" y="422"/>
                    </a:lnTo>
                    <a:lnTo>
                      <a:pt x="42" y="419"/>
                    </a:lnTo>
                    <a:lnTo>
                      <a:pt x="45" y="416"/>
                    </a:lnTo>
                    <a:lnTo>
                      <a:pt x="47" y="412"/>
                    </a:lnTo>
                    <a:lnTo>
                      <a:pt x="48" y="400"/>
                    </a:lnTo>
                    <a:lnTo>
                      <a:pt x="47" y="386"/>
                    </a:lnTo>
                    <a:lnTo>
                      <a:pt x="45" y="373"/>
                    </a:lnTo>
                    <a:lnTo>
                      <a:pt x="47" y="359"/>
                    </a:lnTo>
                    <a:lnTo>
                      <a:pt x="48" y="355"/>
                    </a:lnTo>
                    <a:lnTo>
                      <a:pt x="51" y="352"/>
                    </a:lnTo>
                    <a:lnTo>
                      <a:pt x="54" y="347"/>
                    </a:lnTo>
                    <a:lnTo>
                      <a:pt x="56" y="343"/>
                    </a:lnTo>
                    <a:lnTo>
                      <a:pt x="56" y="335"/>
                    </a:lnTo>
                    <a:lnTo>
                      <a:pt x="54" y="326"/>
                    </a:lnTo>
                    <a:lnTo>
                      <a:pt x="54" y="317"/>
                    </a:lnTo>
                    <a:lnTo>
                      <a:pt x="56" y="317"/>
                    </a:lnTo>
                    <a:lnTo>
                      <a:pt x="57" y="316"/>
                    </a:lnTo>
                    <a:lnTo>
                      <a:pt x="59" y="317"/>
                    </a:lnTo>
                    <a:lnTo>
                      <a:pt x="60" y="319"/>
                    </a:lnTo>
                    <a:lnTo>
                      <a:pt x="62" y="319"/>
                    </a:lnTo>
                    <a:lnTo>
                      <a:pt x="63" y="320"/>
                    </a:lnTo>
                    <a:lnTo>
                      <a:pt x="66" y="320"/>
                    </a:lnTo>
                    <a:lnTo>
                      <a:pt x="68" y="322"/>
                    </a:lnTo>
                    <a:lnTo>
                      <a:pt x="69" y="322"/>
                    </a:lnTo>
                    <a:lnTo>
                      <a:pt x="72" y="322"/>
                    </a:lnTo>
                    <a:lnTo>
                      <a:pt x="74" y="322"/>
                    </a:lnTo>
                    <a:lnTo>
                      <a:pt x="74" y="320"/>
                    </a:lnTo>
                    <a:lnTo>
                      <a:pt x="75" y="319"/>
                    </a:lnTo>
                    <a:lnTo>
                      <a:pt x="75" y="319"/>
                    </a:lnTo>
                    <a:lnTo>
                      <a:pt x="77" y="317"/>
                    </a:lnTo>
                    <a:lnTo>
                      <a:pt x="77" y="317"/>
                    </a:lnTo>
                    <a:lnTo>
                      <a:pt x="78" y="317"/>
                    </a:lnTo>
                    <a:lnTo>
                      <a:pt x="80" y="316"/>
                    </a:lnTo>
                    <a:lnTo>
                      <a:pt x="80" y="314"/>
                    </a:lnTo>
                    <a:lnTo>
                      <a:pt x="80" y="313"/>
                    </a:lnTo>
                    <a:lnTo>
                      <a:pt x="80" y="311"/>
                    </a:lnTo>
                    <a:lnTo>
                      <a:pt x="80" y="310"/>
                    </a:lnTo>
                    <a:lnTo>
                      <a:pt x="78" y="302"/>
                    </a:lnTo>
                    <a:lnTo>
                      <a:pt x="80" y="296"/>
                    </a:lnTo>
                    <a:lnTo>
                      <a:pt x="80" y="290"/>
                    </a:lnTo>
                    <a:lnTo>
                      <a:pt x="80" y="287"/>
                    </a:lnTo>
                    <a:lnTo>
                      <a:pt x="81" y="285"/>
                    </a:lnTo>
                    <a:lnTo>
                      <a:pt x="81" y="282"/>
                    </a:lnTo>
                    <a:lnTo>
                      <a:pt x="81" y="279"/>
                    </a:lnTo>
                    <a:lnTo>
                      <a:pt x="81" y="276"/>
                    </a:lnTo>
                    <a:lnTo>
                      <a:pt x="84" y="272"/>
                    </a:lnTo>
                    <a:lnTo>
                      <a:pt x="89" y="266"/>
                    </a:lnTo>
                    <a:lnTo>
                      <a:pt x="92" y="261"/>
                    </a:lnTo>
                    <a:lnTo>
                      <a:pt x="95" y="255"/>
                    </a:lnTo>
                    <a:lnTo>
                      <a:pt x="98" y="249"/>
                    </a:lnTo>
                    <a:lnTo>
                      <a:pt x="102" y="245"/>
                    </a:lnTo>
                    <a:lnTo>
                      <a:pt x="107" y="240"/>
                    </a:lnTo>
                    <a:lnTo>
                      <a:pt x="111" y="237"/>
                    </a:lnTo>
                    <a:lnTo>
                      <a:pt x="116" y="236"/>
                    </a:lnTo>
                    <a:lnTo>
                      <a:pt x="122" y="236"/>
                    </a:lnTo>
                    <a:lnTo>
                      <a:pt x="128" y="236"/>
                    </a:lnTo>
                    <a:lnTo>
                      <a:pt x="126" y="236"/>
                    </a:lnTo>
                    <a:lnTo>
                      <a:pt x="126" y="236"/>
                    </a:lnTo>
                    <a:lnTo>
                      <a:pt x="125" y="236"/>
                    </a:lnTo>
                    <a:lnTo>
                      <a:pt x="123" y="230"/>
                    </a:lnTo>
                    <a:lnTo>
                      <a:pt x="123" y="224"/>
                    </a:lnTo>
                    <a:lnTo>
                      <a:pt x="123" y="218"/>
                    </a:lnTo>
                    <a:lnTo>
                      <a:pt x="126" y="213"/>
                    </a:lnTo>
                    <a:lnTo>
                      <a:pt x="132" y="198"/>
                    </a:lnTo>
                    <a:lnTo>
                      <a:pt x="135" y="182"/>
                    </a:lnTo>
                    <a:lnTo>
                      <a:pt x="135" y="183"/>
                    </a:lnTo>
                    <a:lnTo>
                      <a:pt x="135" y="183"/>
                    </a:lnTo>
                    <a:lnTo>
                      <a:pt x="135" y="159"/>
                    </a:lnTo>
                    <a:lnTo>
                      <a:pt x="132" y="135"/>
                    </a:lnTo>
                    <a:lnTo>
                      <a:pt x="132" y="132"/>
                    </a:lnTo>
                    <a:lnTo>
                      <a:pt x="131" y="129"/>
                    </a:lnTo>
                    <a:lnTo>
                      <a:pt x="129" y="128"/>
                    </a:lnTo>
                    <a:lnTo>
                      <a:pt x="129" y="126"/>
                    </a:lnTo>
                    <a:lnTo>
                      <a:pt x="129" y="125"/>
                    </a:lnTo>
                    <a:lnTo>
                      <a:pt x="131" y="125"/>
                    </a:lnTo>
                    <a:lnTo>
                      <a:pt x="132" y="123"/>
                    </a:lnTo>
                    <a:lnTo>
                      <a:pt x="134" y="123"/>
                    </a:lnTo>
                    <a:lnTo>
                      <a:pt x="135" y="122"/>
                    </a:lnTo>
                    <a:lnTo>
                      <a:pt x="135" y="116"/>
                    </a:lnTo>
                    <a:lnTo>
                      <a:pt x="137" y="110"/>
                    </a:lnTo>
                    <a:lnTo>
                      <a:pt x="140" y="104"/>
                    </a:lnTo>
                    <a:lnTo>
                      <a:pt x="141" y="102"/>
                    </a:lnTo>
                    <a:lnTo>
                      <a:pt x="141" y="99"/>
                    </a:lnTo>
                    <a:lnTo>
                      <a:pt x="141" y="96"/>
                    </a:lnTo>
                    <a:lnTo>
                      <a:pt x="141" y="95"/>
                    </a:lnTo>
                    <a:lnTo>
                      <a:pt x="143" y="90"/>
                    </a:lnTo>
                    <a:lnTo>
                      <a:pt x="144" y="86"/>
                    </a:lnTo>
                    <a:lnTo>
                      <a:pt x="146" y="81"/>
                    </a:lnTo>
                    <a:lnTo>
                      <a:pt x="147" y="76"/>
                    </a:lnTo>
                    <a:lnTo>
                      <a:pt x="147" y="72"/>
                    </a:lnTo>
                    <a:lnTo>
                      <a:pt x="146" y="69"/>
                    </a:lnTo>
                    <a:lnTo>
                      <a:pt x="144" y="66"/>
                    </a:lnTo>
                    <a:lnTo>
                      <a:pt x="143" y="63"/>
                    </a:lnTo>
                    <a:lnTo>
                      <a:pt x="143" y="58"/>
                    </a:lnTo>
                    <a:lnTo>
                      <a:pt x="144" y="55"/>
                    </a:lnTo>
                    <a:lnTo>
                      <a:pt x="147" y="52"/>
                    </a:lnTo>
                    <a:lnTo>
                      <a:pt x="149" y="49"/>
                    </a:lnTo>
                    <a:lnTo>
                      <a:pt x="152" y="48"/>
                    </a:lnTo>
                    <a:lnTo>
                      <a:pt x="154" y="46"/>
                    </a:lnTo>
                    <a:lnTo>
                      <a:pt x="157" y="46"/>
                    </a:lnTo>
                    <a:lnTo>
                      <a:pt x="160" y="46"/>
                    </a:lnTo>
                    <a:lnTo>
                      <a:pt x="163" y="45"/>
                    </a:lnTo>
                    <a:lnTo>
                      <a:pt x="166" y="43"/>
                    </a:lnTo>
                    <a:lnTo>
                      <a:pt x="167" y="40"/>
                    </a:lnTo>
                    <a:lnTo>
                      <a:pt x="170" y="36"/>
                    </a:lnTo>
                    <a:lnTo>
                      <a:pt x="172" y="33"/>
                    </a:lnTo>
                    <a:lnTo>
                      <a:pt x="175" y="31"/>
                    </a:lnTo>
                    <a:lnTo>
                      <a:pt x="179" y="28"/>
                    </a:lnTo>
                    <a:lnTo>
                      <a:pt x="184" y="27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4" y="21"/>
                    </a:lnTo>
                    <a:lnTo>
                      <a:pt x="197" y="18"/>
                    </a:lnTo>
                    <a:lnTo>
                      <a:pt x="199" y="15"/>
                    </a:lnTo>
                    <a:lnTo>
                      <a:pt x="200" y="12"/>
                    </a:lnTo>
                    <a:lnTo>
                      <a:pt x="203" y="9"/>
                    </a:lnTo>
                    <a:lnTo>
                      <a:pt x="205" y="4"/>
                    </a:lnTo>
                    <a:lnTo>
                      <a:pt x="206" y="3"/>
                    </a:lnTo>
                    <a:lnTo>
                      <a:pt x="206" y="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ACD9E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3" name="Freeform 116"/>
              <p:cNvSpPr>
                <a:spLocks/>
              </p:cNvSpPr>
              <p:nvPr/>
            </p:nvSpPr>
            <p:spPr bwMode="gray">
              <a:xfrm>
                <a:off x="4920" y="2191"/>
                <a:ext cx="63" cy="77"/>
              </a:xfrm>
              <a:custGeom>
                <a:avLst/>
                <a:gdLst>
                  <a:gd name="T0" fmla="*/ 36 w 68"/>
                  <a:gd name="T1" fmla="*/ 9 h 84"/>
                  <a:gd name="T2" fmla="*/ 39 w 68"/>
                  <a:gd name="T3" fmla="*/ 4 h 84"/>
                  <a:gd name="T4" fmla="*/ 42 w 68"/>
                  <a:gd name="T5" fmla="*/ 0 h 84"/>
                  <a:gd name="T6" fmla="*/ 56 w 68"/>
                  <a:gd name="T7" fmla="*/ 12 h 84"/>
                  <a:gd name="T8" fmla="*/ 66 w 68"/>
                  <a:gd name="T9" fmla="*/ 27 h 84"/>
                  <a:gd name="T10" fmla="*/ 65 w 68"/>
                  <a:gd name="T11" fmla="*/ 21 h 84"/>
                  <a:gd name="T12" fmla="*/ 60 w 68"/>
                  <a:gd name="T13" fmla="*/ 19 h 84"/>
                  <a:gd name="T14" fmla="*/ 57 w 68"/>
                  <a:gd name="T15" fmla="*/ 21 h 84"/>
                  <a:gd name="T16" fmla="*/ 57 w 68"/>
                  <a:gd name="T17" fmla="*/ 25 h 84"/>
                  <a:gd name="T18" fmla="*/ 57 w 68"/>
                  <a:gd name="T19" fmla="*/ 31 h 84"/>
                  <a:gd name="T20" fmla="*/ 54 w 68"/>
                  <a:gd name="T21" fmla="*/ 34 h 84"/>
                  <a:gd name="T22" fmla="*/ 56 w 68"/>
                  <a:gd name="T23" fmla="*/ 34 h 84"/>
                  <a:gd name="T24" fmla="*/ 57 w 68"/>
                  <a:gd name="T25" fmla="*/ 31 h 84"/>
                  <a:gd name="T26" fmla="*/ 57 w 68"/>
                  <a:gd name="T27" fmla="*/ 27 h 84"/>
                  <a:gd name="T28" fmla="*/ 56 w 68"/>
                  <a:gd name="T29" fmla="*/ 24 h 84"/>
                  <a:gd name="T30" fmla="*/ 53 w 68"/>
                  <a:gd name="T31" fmla="*/ 24 h 84"/>
                  <a:gd name="T32" fmla="*/ 50 w 68"/>
                  <a:gd name="T33" fmla="*/ 30 h 84"/>
                  <a:gd name="T34" fmla="*/ 47 w 68"/>
                  <a:gd name="T35" fmla="*/ 36 h 84"/>
                  <a:gd name="T36" fmla="*/ 44 w 68"/>
                  <a:gd name="T37" fmla="*/ 39 h 84"/>
                  <a:gd name="T38" fmla="*/ 42 w 68"/>
                  <a:gd name="T39" fmla="*/ 37 h 84"/>
                  <a:gd name="T40" fmla="*/ 42 w 68"/>
                  <a:gd name="T41" fmla="*/ 34 h 84"/>
                  <a:gd name="T42" fmla="*/ 39 w 68"/>
                  <a:gd name="T43" fmla="*/ 31 h 84"/>
                  <a:gd name="T44" fmla="*/ 35 w 68"/>
                  <a:gd name="T45" fmla="*/ 31 h 84"/>
                  <a:gd name="T46" fmla="*/ 33 w 68"/>
                  <a:gd name="T47" fmla="*/ 34 h 84"/>
                  <a:gd name="T48" fmla="*/ 35 w 68"/>
                  <a:gd name="T49" fmla="*/ 36 h 84"/>
                  <a:gd name="T50" fmla="*/ 35 w 68"/>
                  <a:gd name="T51" fmla="*/ 37 h 84"/>
                  <a:gd name="T52" fmla="*/ 35 w 68"/>
                  <a:gd name="T53" fmla="*/ 39 h 84"/>
                  <a:gd name="T54" fmla="*/ 32 w 68"/>
                  <a:gd name="T55" fmla="*/ 37 h 84"/>
                  <a:gd name="T56" fmla="*/ 29 w 68"/>
                  <a:gd name="T57" fmla="*/ 39 h 84"/>
                  <a:gd name="T58" fmla="*/ 32 w 68"/>
                  <a:gd name="T59" fmla="*/ 43 h 84"/>
                  <a:gd name="T60" fmla="*/ 36 w 68"/>
                  <a:gd name="T61" fmla="*/ 45 h 84"/>
                  <a:gd name="T62" fmla="*/ 41 w 68"/>
                  <a:gd name="T63" fmla="*/ 45 h 84"/>
                  <a:gd name="T64" fmla="*/ 36 w 68"/>
                  <a:gd name="T65" fmla="*/ 45 h 84"/>
                  <a:gd name="T66" fmla="*/ 32 w 68"/>
                  <a:gd name="T67" fmla="*/ 45 h 84"/>
                  <a:gd name="T68" fmla="*/ 30 w 68"/>
                  <a:gd name="T69" fmla="*/ 46 h 84"/>
                  <a:gd name="T70" fmla="*/ 35 w 68"/>
                  <a:gd name="T71" fmla="*/ 51 h 84"/>
                  <a:gd name="T72" fmla="*/ 42 w 68"/>
                  <a:gd name="T73" fmla="*/ 51 h 84"/>
                  <a:gd name="T74" fmla="*/ 53 w 68"/>
                  <a:gd name="T75" fmla="*/ 45 h 84"/>
                  <a:gd name="T76" fmla="*/ 59 w 68"/>
                  <a:gd name="T77" fmla="*/ 43 h 84"/>
                  <a:gd name="T78" fmla="*/ 59 w 68"/>
                  <a:gd name="T79" fmla="*/ 48 h 84"/>
                  <a:gd name="T80" fmla="*/ 65 w 68"/>
                  <a:gd name="T81" fmla="*/ 51 h 84"/>
                  <a:gd name="T82" fmla="*/ 68 w 68"/>
                  <a:gd name="T83" fmla="*/ 52 h 84"/>
                  <a:gd name="T84" fmla="*/ 66 w 68"/>
                  <a:gd name="T85" fmla="*/ 55 h 84"/>
                  <a:gd name="T86" fmla="*/ 65 w 68"/>
                  <a:gd name="T87" fmla="*/ 60 h 84"/>
                  <a:gd name="T88" fmla="*/ 63 w 68"/>
                  <a:gd name="T89" fmla="*/ 63 h 84"/>
                  <a:gd name="T90" fmla="*/ 59 w 68"/>
                  <a:gd name="T91" fmla="*/ 69 h 84"/>
                  <a:gd name="T92" fmla="*/ 56 w 68"/>
                  <a:gd name="T93" fmla="*/ 75 h 84"/>
                  <a:gd name="T94" fmla="*/ 53 w 68"/>
                  <a:gd name="T95" fmla="*/ 78 h 84"/>
                  <a:gd name="T96" fmla="*/ 41 w 68"/>
                  <a:gd name="T97" fmla="*/ 79 h 84"/>
                  <a:gd name="T98" fmla="*/ 27 w 68"/>
                  <a:gd name="T99" fmla="*/ 79 h 84"/>
                  <a:gd name="T100" fmla="*/ 13 w 68"/>
                  <a:gd name="T101" fmla="*/ 84 h 84"/>
                  <a:gd name="T102" fmla="*/ 7 w 68"/>
                  <a:gd name="T103" fmla="*/ 82 h 84"/>
                  <a:gd name="T104" fmla="*/ 0 w 68"/>
                  <a:gd name="T105" fmla="*/ 73 h 84"/>
                  <a:gd name="T106" fmla="*/ 0 w 68"/>
                  <a:gd name="T107" fmla="*/ 66 h 84"/>
                  <a:gd name="T108" fmla="*/ 3 w 68"/>
                  <a:gd name="T109" fmla="*/ 60 h 84"/>
                  <a:gd name="T110" fmla="*/ 12 w 68"/>
                  <a:gd name="T111" fmla="*/ 40 h 84"/>
                  <a:gd name="T112" fmla="*/ 23 w 68"/>
                  <a:gd name="T113" fmla="*/ 15 h 84"/>
                  <a:gd name="T114" fmla="*/ 24 w 68"/>
                  <a:gd name="T115" fmla="*/ 10 h 84"/>
                  <a:gd name="T116" fmla="*/ 26 w 68"/>
                  <a:gd name="T117" fmla="*/ 9 h 84"/>
                  <a:gd name="T118" fmla="*/ 30 w 68"/>
                  <a:gd name="T119" fmla="*/ 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" h="84">
                    <a:moveTo>
                      <a:pt x="35" y="9"/>
                    </a:moveTo>
                    <a:lnTo>
                      <a:pt x="36" y="9"/>
                    </a:lnTo>
                    <a:lnTo>
                      <a:pt x="38" y="6"/>
                    </a:lnTo>
                    <a:lnTo>
                      <a:pt x="39" y="4"/>
                    </a:lnTo>
                    <a:lnTo>
                      <a:pt x="42" y="1"/>
                    </a:lnTo>
                    <a:lnTo>
                      <a:pt x="42" y="0"/>
                    </a:lnTo>
                    <a:lnTo>
                      <a:pt x="47" y="7"/>
                    </a:lnTo>
                    <a:lnTo>
                      <a:pt x="56" y="12"/>
                    </a:lnTo>
                    <a:lnTo>
                      <a:pt x="63" y="18"/>
                    </a:lnTo>
                    <a:lnTo>
                      <a:pt x="66" y="27"/>
                    </a:lnTo>
                    <a:lnTo>
                      <a:pt x="66" y="24"/>
                    </a:lnTo>
                    <a:lnTo>
                      <a:pt x="65" y="21"/>
                    </a:lnTo>
                    <a:lnTo>
                      <a:pt x="62" y="19"/>
                    </a:lnTo>
                    <a:lnTo>
                      <a:pt x="60" y="19"/>
                    </a:lnTo>
                    <a:lnTo>
                      <a:pt x="59" y="19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57" y="31"/>
                    </a:lnTo>
                    <a:lnTo>
                      <a:pt x="57" y="33"/>
                    </a:lnTo>
                    <a:lnTo>
                      <a:pt x="54" y="34"/>
                    </a:lnTo>
                    <a:lnTo>
                      <a:pt x="53" y="36"/>
                    </a:lnTo>
                    <a:lnTo>
                      <a:pt x="56" y="34"/>
                    </a:lnTo>
                    <a:lnTo>
                      <a:pt x="57" y="33"/>
                    </a:lnTo>
                    <a:lnTo>
                      <a:pt x="57" y="31"/>
                    </a:lnTo>
                    <a:lnTo>
                      <a:pt x="57" y="28"/>
                    </a:lnTo>
                    <a:lnTo>
                      <a:pt x="57" y="27"/>
                    </a:lnTo>
                    <a:lnTo>
                      <a:pt x="57" y="25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3" y="24"/>
                    </a:lnTo>
                    <a:lnTo>
                      <a:pt x="51" y="27"/>
                    </a:lnTo>
                    <a:lnTo>
                      <a:pt x="50" y="30"/>
                    </a:lnTo>
                    <a:lnTo>
                      <a:pt x="48" y="33"/>
                    </a:lnTo>
                    <a:lnTo>
                      <a:pt x="47" y="36"/>
                    </a:lnTo>
                    <a:lnTo>
                      <a:pt x="48" y="39"/>
                    </a:lnTo>
                    <a:lnTo>
                      <a:pt x="44" y="39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2" y="36"/>
                    </a:lnTo>
                    <a:lnTo>
                      <a:pt x="42" y="34"/>
                    </a:lnTo>
                    <a:lnTo>
                      <a:pt x="41" y="31"/>
                    </a:lnTo>
                    <a:lnTo>
                      <a:pt x="39" y="31"/>
                    </a:lnTo>
                    <a:lnTo>
                      <a:pt x="36" y="31"/>
                    </a:lnTo>
                    <a:lnTo>
                      <a:pt x="35" y="31"/>
                    </a:lnTo>
                    <a:lnTo>
                      <a:pt x="33" y="33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5" y="36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5" y="39"/>
                    </a:lnTo>
                    <a:lnTo>
                      <a:pt x="35" y="39"/>
                    </a:lnTo>
                    <a:lnTo>
                      <a:pt x="33" y="37"/>
                    </a:lnTo>
                    <a:lnTo>
                      <a:pt x="32" y="37"/>
                    </a:lnTo>
                    <a:lnTo>
                      <a:pt x="30" y="37"/>
                    </a:lnTo>
                    <a:lnTo>
                      <a:pt x="29" y="39"/>
                    </a:lnTo>
                    <a:lnTo>
                      <a:pt x="30" y="42"/>
                    </a:lnTo>
                    <a:lnTo>
                      <a:pt x="32" y="43"/>
                    </a:lnTo>
                    <a:lnTo>
                      <a:pt x="33" y="45"/>
                    </a:lnTo>
                    <a:lnTo>
                      <a:pt x="36" y="45"/>
                    </a:lnTo>
                    <a:lnTo>
                      <a:pt x="38" y="45"/>
                    </a:lnTo>
                    <a:lnTo>
                      <a:pt x="41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3" y="43"/>
                    </a:lnTo>
                    <a:lnTo>
                      <a:pt x="32" y="45"/>
                    </a:lnTo>
                    <a:lnTo>
                      <a:pt x="30" y="45"/>
                    </a:lnTo>
                    <a:lnTo>
                      <a:pt x="30" y="46"/>
                    </a:lnTo>
                    <a:lnTo>
                      <a:pt x="32" y="49"/>
                    </a:lnTo>
                    <a:lnTo>
                      <a:pt x="35" y="51"/>
                    </a:lnTo>
                    <a:lnTo>
                      <a:pt x="38" y="55"/>
                    </a:lnTo>
                    <a:lnTo>
                      <a:pt x="42" y="51"/>
                    </a:lnTo>
                    <a:lnTo>
                      <a:pt x="48" y="48"/>
                    </a:lnTo>
                    <a:lnTo>
                      <a:pt x="53" y="45"/>
                    </a:lnTo>
                    <a:lnTo>
                      <a:pt x="59" y="42"/>
                    </a:lnTo>
                    <a:lnTo>
                      <a:pt x="59" y="43"/>
                    </a:lnTo>
                    <a:lnTo>
                      <a:pt x="59" y="46"/>
                    </a:lnTo>
                    <a:lnTo>
                      <a:pt x="59" y="48"/>
                    </a:lnTo>
                    <a:lnTo>
                      <a:pt x="60" y="49"/>
                    </a:lnTo>
                    <a:lnTo>
                      <a:pt x="65" y="51"/>
                    </a:lnTo>
                    <a:lnTo>
                      <a:pt x="66" y="52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66" y="55"/>
                    </a:lnTo>
                    <a:lnTo>
                      <a:pt x="66" y="57"/>
                    </a:lnTo>
                    <a:lnTo>
                      <a:pt x="65" y="60"/>
                    </a:lnTo>
                    <a:lnTo>
                      <a:pt x="65" y="60"/>
                    </a:lnTo>
                    <a:lnTo>
                      <a:pt x="63" y="63"/>
                    </a:lnTo>
                    <a:lnTo>
                      <a:pt x="62" y="66"/>
                    </a:lnTo>
                    <a:lnTo>
                      <a:pt x="59" y="69"/>
                    </a:lnTo>
                    <a:lnTo>
                      <a:pt x="57" y="72"/>
                    </a:lnTo>
                    <a:lnTo>
                      <a:pt x="56" y="75"/>
                    </a:lnTo>
                    <a:lnTo>
                      <a:pt x="54" y="76"/>
                    </a:lnTo>
                    <a:lnTo>
                      <a:pt x="53" y="78"/>
                    </a:lnTo>
                    <a:lnTo>
                      <a:pt x="50" y="79"/>
                    </a:lnTo>
                    <a:lnTo>
                      <a:pt x="41" y="79"/>
                    </a:lnTo>
                    <a:lnTo>
                      <a:pt x="33" y="79"/>
                    </a:lnTo>
                    <a:lnTo>
                      <a:pt x="27" y="79"/>
                    </a:lnTo>
                    <a:lnTo>
                      <a:pt x="18" y="81"/>
                    </a:lnTo>
                    <a:lnTo>
                      <a:pt x="13" y="84"/>
                    </a:lnTo>
                    <a:lnTo>
                      <a:pt x="12" y="84"/>
                    </a:lnTo>
                    <a:lnTo>
                      <a:pt x="7" y="82"/>
                    </a:lnTo>
                    <a:lnTo>
                      <a:pt x="1" y="75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1" y="63"/>
                    </a:lnTo>
                    <a:lnTo>
                      <a:pt x="3" y="60"/>
                    </a:lnTo>
                    <a:lnTo>
                      <a:pt x="4" y="57"/>
                    </a:lnTo>
                    <a:lnTo>
                      <a:pt x="12" y="40"/>
                    </a:lnTo>
                    <a:lnTo>
                      <a:pt x="16" y="27"/>
                    </a:lnTo>
                    <a:lnTo>
                      <a:pt x="23" y="15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5" y="9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" name="Freeform 117"/>
              <p:cNvSpPr>
                <a:spLocks/>
              </p:cNvSpPr>
              <p:nvPr/>
            </p:nvSpPr>
            <p:spPr bwMode="gray">
              <a:xfrm>
                <a:off x="4618" y="1434"/>
                <a:ext cx="816" cy="644"/>
              </a:xfrm>
              <a:custGeom>
                <a:avLst/>
                <a:gdLst>
                  <a:gd name="T0" fmla="*/ 125 w 881"/>
                  <a:gd name="T1" fmla="*/ 74 h 696"/>
                  <a:gd name="T2" fmla="*/ 112 w 881"/>
                  <a:gd name="T3" fmla="*/ 101 h 696"/>
                  <a:gd name="T4" fmla="*/ 87 w 881"/>
                  <a:gd name="T5" fmla="*/ 131 h 696"/>
                  <a:gd name="T6" fmla="*/ 0 w 881"/>
                  <a:gd name="T7" fmla="*/ 144 h 696"/>
                  <a:gd name="T8" fmla="*/ 24 w 881"/>
                  <a:gd name="T9" fmla="*/ 195 h 696"/>
                  <a:gd name="T10" fmla="*/ 48 w 881"/>
                  <a:gd name="T11" fmla="*/ 228 h 696"/>
                  <a:gd name="T12" fmla="*/ 79 w 881"/>
                  <a:gd name="T13" fmla="*/ 265 h 696"/>
                  <a:gd name="T14" fmla="*/ 111 w 881"/>
                  <a:gd name="T15" fmla="*/ 304 h 696"/>
                  <a:gd name="T16" fmla="*/ 143 w 881"/>
                  <a:gd name="T17" fmla="*/ 347 h 696"/>
                  <a:gd name="T18" fmla="*/ 153 w 881"/>
                  <a:gd name="T19" fmla="*/ 362 h 696"/>
                  <a:gd name="T20" fmla="*/ 174 w 881"/>
                  <a:gd name="T21" fmla="*/ 400 h 696"/>
                  <a:gd name="T22" fmla="*/ 206 w 881"/>
                  <a:gd name="T23" fmla="*/ 454 h 696"/>
                  <a:gd name="T24" fmla="*/ 261 w 881"/>
                  <a:gd name="T25" fmla="*/ 532 h 696"/>
                  <a:gd name="T26" fmla="*/ 294 w 881"/>
                  <a:gd name="T27" fmla="*/ 580 h 696"/>
                  <a:gd name="T28" fmla="*/ 330 w 881"/>
                  <a:gd name="T29" fmla="*/ 636 h 696"/>
                  <a:gd name="T30" fmla="*/ 349 w 881"/>
                  <a:gd name="T31" fmla="*/ 663 h 696"/>
                  <a:gd name="T32" fmla="*/ 370 w 881"/>
                  <a:gd name="T33" fmla="*/ 642 h 696"/>
                  <a:gd name="T34" fmla="*/ 376 w 881"/>
                  <a:gd name="T35" fmla="*/ 616 h 696"/>
                  <a:gd name="T36" fmla="*/ 382 w 881"/>
                  <a:gd name="T37" fmla="*/ 616 h 696"/>
                  <a:gd name="T38" fmla="*/ 412 w 881"/>
                  <a:gd name="T39" fmla="*/ 618 h 696"/>
                  <a:gd name="T40" fmla="*/ 499 w 881"/>
                  <a:gd name="T41" fmla="*/ 682 h 696"/>
                  <a:gd name="T42" fmla="*/ 521 w 881"/>
                  <a:gd name="T43" fmla="*/ 643 h 696"/>
                  <a:gd name="T44" fmla="*/ 550 w 881"/>
                  <a:gd name="T45" fmla="*/ 601 h 696"/>
                  <a:gd name="T46" fmla="*/ 570 w 881"/>
                  <a:gd name="T47" fmla="*/ 588 h 696"/>
                  <a:gd name="T48" fmla="*/ 619 w 881"/>
                  <a:gd name="T49" fmla="*/ 562 h 696"/>
                  <a:gd name="T50" fmla="*/ 684 w 881"/>
                  <a:gd name="T51" fmla="*/ 534 h 696"/>
                  <a:gd name="T52" fmla="*/ 735 w 881"/>
                  <a:gd name="T53" fmla="*/ 520 h 696"/>
                  <a:gd name="T54" fmla="*/ 753 w 881"/>
                  <a:gd name="T55" fmla="*/ 513 h 696"/>
                  <a:gd name="T56" fmla="*/ 803 w 881"/>
                  <a:gd name="T57" fmla="*/ 486 h 696"/>
                  <a:gd name="T58" fmla="*/ 857 w 881"/>
                  <a:gd name="T59" fmla="*/ 439 h 696"/>
                  <a:gd name="T60" fmla="*/ 881 w 881"/>
                  <a:gd name="T61" fmla="*/ 373 h 696"/>
                  <a:gd name="T62" fmla="*/ 872 w 881"/>
                  <a:gd name="T63" fmla="*/ 338 h 696"/>
                  <a:gd name="T64" fmla="*/ 873 w 881"/>
                  <a:gd name="T65" fmla="*/ 316 h 696"/>
                  <a:gd name="T66" fmla="*/ 759 w 881"/>
                  <a:gd name="T67" fmla="*/ 329 h 696"/>
                  <a:gd name="T68" fmla="*/ 733 w 881"/>
                  <a:gd name="T69" fmla="*/ 310 h 696"/>
                  <a:gd name="T70" fmla="*/ 696 w 881"/>
                  <a:gd name="T71" fmla="*/ 299 h 696"/>
                  <a:gd name="T72" fmla="*/ 672 w 881"/>
                  <a:gd name="T73" fmla="*/ 293 h 696"/>
                  <a:gd name="T74" fmla="*/ 655 w 881"/>
                  <a:gd name="T75" fmla="*/ 263 h 696"/>
                  <a:gd name="T76" fmla="*/ 628 w 881"/>
                  <a:gd name="T77" fmla="*/ 225 h 696"/>
                  <a:gd name="T78" fmla="*/ 613 w 881"/>
                  <a:gd name="T79" fmla="*/ 207 h 696"/>
                  <a:gd name="T80" fmla="*/ 487 w 881"/>
                  <a:gd name="T81" fmla="*/ 137 h 696"/>
                  <a:gd name="T82" fmla="*/ 457 w 881"/>
                  <a:gd name="T83" fmla="*/ 119 h 696"/>
                  <a:gd name="T84" fmla="*/ 434 w 881"/>
                  <a:gd name="T85" fmla="*/ 104 h 696"/>
                  <a:gd name="T86" fmla="*/ 388 w 881"/>
                  <a:gd name="T87" fmla="*/ 77 h 696"/>
                  <a:gd name="T88" fmla="*/ 315 w 881"/>
                  <a:gd name="T89" fmla="*/ 42 h 696"/>
                  <a:gd name="T90" fmla="*/ 182 w 881"/>
                  <a:gd name="T91" fmla="*/ 0 h 696"/>
                  <a:gd name="T92" fmla="*/ 179 w 881"/>
                  <a:gd name="T93" fmla="*/ 3 h 696"/>
                  <a:gd name="T94" fmla="*/ 167 w 881"/>
                  <a:gd name="T95" fmla="*/ 1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1" h="696">
                    <a:moveTo>
                      <a:pt x="159" y="12"/>
                    </a:moveTo>
                    <a:lnTo>
                      <a:pt x="96" y="33"/>
                    </a:lnTo>
                    <a:lnTo>
                      <a:pt x="125" y="74"/>
                    </a:lnTo>
                    <a:lnTo>
                      <a:pt x="125" y="81"/>
                    </a:lnTo>
                    <a:lnTo>
                      <a:pt x="120" y="90"/>
                    </a:lnTo>
                    <a:lnTo>
                      <a:pt x="112" y="101"/>
                    </a:lnTo>
                    <a:lnTo>
                      <a:pt x="103" y="111"/>
                    </a:lnTo>
                    <a:lnTo>
                      <a:pt x="94" y="122"/>
                    </a:lnTo>
                    <a:lnTo>
                      <a:pt x="87" y="131"/>
                    </a:lnTo>
                    <a:lnTo>
                      <a:pt x="81" y="137"/>
                    </a:lnTo>
                    <a:lnTo>
                      <a:pt x="78" y="140"/>
                    </a:lnTo>
                    <a:lnTo>
                      <a:pt x="0" y="144"/>
                    </a:lnTo>
                    <a:lnTo>
                      <a:pt x="7" y="164"/>
                    </a:lnTo>
                    <a:lnTo>
                      <a:pt x="21" y="192"/>
                    </a:lnTo>
                    <a:lnTo>
                      <a:pt x="24" y="195"/>
                    </a:lnTo>
                    <a:lnTo>
                      <a:pt x="30" y="204"/>
                    </a:lnTo>
                    <a:lnTo>
                      <a:pt x="37" y="215"/>
                    </a:lnTo>
                    <a:lnTo>
                      <a:pt x="48" y="228"/>
                    </a:lnTo>
                    <a:lnTo>
                      <a:pt x="60" y="242"/>
                    </a:lnTo>
                    <a:lnTo>
                      <a:pt x="70" y="256"/>
                    </a:lnTo>
                    <a:lnTo>
                      <a:pt x="79" y="265"/>
                    </a:lnTo>
                    <a:lnTo>
                      <a:pt x="88" y="275"/>
                    </a:lnTo>
                    <a:lnTo>
                      <a:pt x="99" y="289"/>
                    </a:lnTo>
                    <a:lnTo>
                      <a:pt x="111" y="304"/>
                    </a:lnTo>
                    <a:lnTo>
                      <a:pt x="123" y="320"/>
                    </a:lnTo>
                    <a:lnTo>
                      <a:pt x="134" y="335"/>
                    </a:lnTo>
                    <a:lnTo>
                      <a:pt x="143" y="347"/>
                    </a:lnTo>
                    <a:lnTo>
                      <a:pt x="149" y="356"/>
                    </a:lnTo>
                    <a:lnTo>
                      <a:pt x="152" y="359"/>
                    </a:lnTo>
                    <a:lnTo>
                      <a:pt x="153" y="362"/>
                    </a:lnTo>
                    <a:lnTo>
                      <a:pt x="158" y="371"/>
                    </a:lnTo>
                    <a:lnTo>
                      <a:pt x="165" y="383"/>
                    </a:lnTo>
                    <a:lnTo>
                      <a:pt x="174" y="400"/>
                    </a:lnTo>
                    <a:lnTo>
                      <a:pt x="183" y="416"/>
                    </a:lnTo>
                    <a:lnTo>
                      <a:pt x="195" y="436"/>
                    </a:lnTo>
                    <a:lnTo>
                      <a:pt x="206" y="454"/>
                    </a:lnTo>
                    <a:lnTo>
                      <a:pt x="216" y="471"/>
                    </a:lnTo>
                    <a:lnTo>
                      <a:pt x="254" y="523"/>
                    </a:lnTo>
                    <a:lnTo>
                      <a:pt x="261" y="532"/>
                    </a:lnTo>
                    <a:lnTo>
                      <a:pt x="270" y="546"/>
                    </a:lnTo>
                    <a:lnTo>
                      <a:pt x="282" y="562"/>
                    </a:lnTo>
                    <a:lnTo>
                      <a:pt x="294" y="580"/>
                    </a:lnTo>
                    <a:lnTo>
                      <a:pt x="308" y="600"/>
                    </a:lnTo>
                    <a:lnTo>
                      <a:pt x="320" y="619"/>
                    </a:lnTo>
                    <a:lnTo>
                      <a:pt x="330" y="636"/>
                    </a:lnTo>
                    <a:lnTo>
                      <a:pt x="339" y="649"/>
                    </a:lnTo>
                    <a:lnTo>
                      <a:pt x="346" y="658"/>
                    </a:lnTo>
                    <a:lnTo>
                      <a:pt x="349" y="663"/>
                    </a:lnTo>
                    <a:lnTo>
                      <a:pt x="356" y="651"/>
                    </a:lnTo>
                    <a:lnTo>
                      <a:pt x="364" y="645"/>
                    </a:lnTo>
                    <a:lnTo>
                      <a:pt x="370" y="642"/>
                    </a:lnTo>
                    <a:lnTo>
                      <a:pt x="373" y="642"/>
                    </a:lnTo>
                    <a:lnTo>
                      <a:pt x="377" y="628"/>
                    </a:lnTo>
                    <a:lnTo>
                      <a:pt x="376" y="616"/>
                    </a:lnTo>
                    <a:lnTo>
                      <a:pt x="379" y="615"/>
                    </a:lnTo>
                    <a:lnTo>
                      <a:pt x="380" y="615"/>
                    </a:lnTo>
                    <a:lnTo>
                      <a:pt x="382" y="616"/>
                    </a:lnTo>
                    <a:lnTo>
                      <a:pt x="388" y="618"/>
                    </a:lnTo>
                    <a:lnTo>
                      <a:pt x="397" y="619"/>
                    </a:lnTo>
                    <a:lnTo>
                      <a:pt x="412" y="618"/>
                    </a:lnTo>
                    <a:lnTo>
                      <a:pt x="487" y="696"/>
                    </a:lnTo>
                    <a:lnTo>
                      <a:pt x="497" y="686"/>
                    </a:lnTo>
                    <a:lnTo>
                      <a:pt x="499" y="682"/>
                    </a:lnTo>
                    <a:lnTo>
                      <a:pt x="503" y="673"/>
                    </a:lnTo>
                    <a:lnTo>
                      <a:pt x="512" y="660"/>
                    </a:lnTo>
                    <a:lnTo>
                      <a:pt x="521" y="643"/>
                    </a:lnTo>
                    <a:lnTo>
                      <a:pt x="532" y="627"/>
                    </a:lnTo>
                    <a:lnTo>
                      <a:pt x="541" y="613"/>
                    </a:lnTo>
                    <a:lnTo>
                      <a:pt x="550" y="601"/>
                    </a:lnTo>
                    <a:lnTo>
                      <a:pt x="557" y="594"/>
                    </a:lnTo>
                    <a:lnTo>
                      <a:pt x="560" y="592"/>
                    </a:lnTo>
                    <a:lnTo>
                      <a:pt x="570" y="588"/>
                    </a:lnTo>
                    <a:lnTo>
                      <a:pt x="583" y="580"/>
                    </a:lnTo>
                    <a:lnTo>
                      <a:pt x="600" y="571"/>
                    </a:lnTo>
                    <a:lnTo>
                      <a:pt x="619" y="562"/>
                    </a:lnTo>
                    <a:lnTo>
                      <a:pt x="642" y="552"/>
                    </a:lnTo>
                    <a:lnTo>
                      <a:pt x="663" y="543"/>
                    </a:lnTo>
                    <a:lnTo>
                      <a:pt x="684" y="534"/>
                    </a:lnTo>
                    <a:lnTo>
                      <a:pt x="703" y="526"/>
                    </a:lnTo>
                    <a:lnTo>
                      <a:pt x="721" y="522"/>
                    </a:lnTo>
                    <a:lnTo>
                      <a:pt x="735" y="520"/>
                    </a:lnTo>
                    <a:lnTo>
                      <a:pt x="739" y="519"/>
                    </a:lnTo>
                    <a:lnTo>
                      <a:pt x="744" y="517"/>
                    </a:lnTo>
                    <a:lnTo>
                      <a:pt x="753" y="513"/>
                    </a:lnTo>
                    <a:lnTo>
                      <a:pt x="766" y="507"/>
                    </a:lnTo>
                    <a:lnTo>
                      <a:pt x="783" y="498"/>
                    </a:lnTo>
                    <a:lnTo>
                      <a:pt x="803" y="486"/>
                    </a:lnTo>
                    <a:lnTo>
                      <a:pt x="822" y="472"/>
                    </a:lnTo>
                    <a:lnTo>
                      <a:pt x="840" y="457"/>
                    </a:lnTo>
                    <a:lnTo>
                      <a:pt x="857" y="439"/>
                    </a:lnTo>
                    <a:lnTo>
                      <a:pt x="870" y="418"/>
                    </a:lnTo>
                    <a:lnTo>
                      <a:pt x="878" y="397"/>
                    </a:lnTo>
                    <a:lnTo>
                      <a:pt x="881" y="373"/>
                    </a:lnTo>
                    <a:lnTo>
                      <a:pt x="876" y="347"/>
                    </a:lnTo>
                    <a:lnTo>
                      <a:pt x="875" y="344"/>
                    </a:lnTo>
                    <a:lnTo>
                      <a:pt x="872" y="338"/>
                    </a:lnTo>
                    <a:lnTo>
                      <a:pt x="870" y="331"/>
                    </a:lnTo>
                    <a:lnTo>
                      <a:pt x="870" y="323"/>
                    </a:lnTo>
                    <a:lnTo>
                      <a:pt x="873" y="316"/>
                    </a:lnTo>
                    <a:lnTo>
                      <a:pt x="827" y="323"/>
                    </a:lnTo>
                    <a:lnTo>
                      <a:pt x="762" y="331"/>
                    </a:lnTo>
                    <a:lnTo>
                      <a:pt x="759" y="329"/>
                    </a:lnTo>
                    <a:lnTo>
                      <a:pt x="751" y="326"/>
                    </a:lnTo>
                    <a:lnTo>
                      <a:pt x="742" y="320"/>
                    </a:lnTo>
                    <a:lnTo>
                      <a:pt x="733" y="310"/>
                    </a:lnTo>
                    <a:lnTo>
                      <a:pt x="705" y="298"/>
                    </a:lnTo>
                    <a:lnTo>
                      <a:pt x="702" y="298"/>
                    </a:lnTo>
                    <a:lnTo>
                      <a:pt x="696" y="299"/>
                    </a:lnTo>
                    <a:lnTo>
                      <a:pt x="688" y="299"/>
                    </a:lnTo>
                    <a:lnTo>
                      <a:pt x="679" y="298"/>
                    </a:lnTo>
                    <a:lnTo>
                      <a:pt x="672" y="293"/>
                    </a:lnTo>
                    <a:lnTo>
                      <a:pt x="667" y="286"/>
                    </a:lnTo>
                    <a:lnTo>
                      <a:pt x="663" y="275"/>
                    </a:lnTo>
                    <a:lnTo>
                      <a:pt x="655" y="263"/>
                    </a:lnTo>
                    <a:lnTo>
                      <a:pt x="646" y="251"/>
                    </a:lnTo>
                    <a:lnTo>
                      <a:pt x="637" y="237"/>
                    </a:lnTo>
                    <a:lnTo>
                      <a:pt x="628" y="225"/>
                    </a:lnTo>
                    <a:lnTo>
                      <a:pt x="621" y="216"/>
                    </a:lnTo>
                    <a:lnTo>
                      <a:pt x="616" y="209"/>
                    </a:lnTo>
                    <a:lnTo>
                      <a:pt x="613" y="207"/>
                    </a:lnTo>
                    <a:lnTo>
                      <a:pt x="547" y="132"/>
                    </a:lnTo>
                    <a:lnTo>
                      <a:pt x="488" y="138"/>
                    </a:lnTo>
                    <a:lnTo>
                      <a:pt x="487" y="137"/>
                    </a:lnTo>
                    <a:lnTo>
                      <a:pt x="481" y="131"/>
                    </a:lnTo>
                    <a:lnTo>
                      <a:pt x="472" y="125"/>
                    </a:lnTo>
                    <a:lnTo>
                      <a:pt x="457" y="119"/>
                    </a:lnTo>
                    <a:lnTo>
                      <a:pt x="454" y="117"/>
                    </a:lnTo>
                    <a:lnTo>
                      <a:pt x="446" y="111"/>
                    </a:lnTo>
                    <a:lnTo>
                      <a:pt x="434" y="104"/>
                    </a:lnTo>
                    <a:lnTo>
                      <a:pt x="421" y="95"/>
                    </a:lnTo>
                    <a:lnTo>
                      <a:pt x="404" y="84"/>
                    </a:lnTo>
                    <a:lnTo>
                      <a:pt x="388" y="77"/>
                    </a:lnTo>
                    <a:lnTo>
                      <a:pt x="371" y="71"/>
                    </a:lnTo>
                    <a:lnTo>
                      <a:pt x="356" y="68"/>
                    </a:lnTo>
                    <a:lnTo>
                      <a:pt x="315" y="42"/>
                    </a:lnTo>
                    <a:lnTo>
                      <a:pt x="290" y="42"/>
                    </a:lnTo>
                    <a:lnTo>
                      <a:pt x="203" y="1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79" y="3"/>
                    </a:lnTo>
                    <a:lnTo>
                      <a:pt x="177" y="6"/>
                    </a:lnTo>
                    <a:lnTo>
                      <a:pt x="173" y="7"/>
                    </a:lnTo>
                    <a:lnTo>
                      <a:pt x="167" y="10"/>
                    </a:lnTo>
                    <a:lnTo>
                      <a:pt x="159" y="1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5" name="Freeform 118"/>
              <p:cNvSpPr>
                <a:spLocks/>
              </p:cNvSpPr>
              <p:nvPr/>
            </p:nvSpPr>
            <p:spPr bwMode="gray">
              <a:xfrm>
                <a:off x="4941" y="2003"/>
                <a:ext cx="129" cy="186"/>
              </a:xfrm>
              <a:custGeom>
                <a:avLst/>
                <a:gdLst>
                  <a:gd name="T0" fmla="*/ 64 w 139"/>
                  <a:gd name="T1" fmla="*/ 197 h 201"/>
                  <a:gd name="T2" fmla="*/ 49 w 139"/>
                  <a:gd name="T3" fmla="*/ 189 h 201"/>
                  <a:gd name="T4" fmla="*/ 37 w 139"/>
                  <a:gd name="T5" fmla="*/ 144 h 201"/>
                  <a:gd name="T6" fmla="*/ 18 w 139"/>
                  <a:gd name="T7" fmla="*/ 113 h 201"/>
                  <a:gd name="T8" fmla="*/ 12 w 139"/>
                  <a:gd name="T9" fmla="*/ 84 h 201"/>
                  <a:gd name="T10" fmla="*/ 0 w 139"/>
                  <a:gd name="T11" fmla="*/ 48 h 201"/>
                  <a:gd name="T12" fmla="*/ 4 w 139"/>
                  <a:gd name="T13" fmla="*/ 39 h 201"/>
                  <a:gd name="T14" fmla="*/ 18 w 139"/>
                  <a:gd name="T15" fmla="*/ 27 h 201"/>
                  <a:gd name="T16" fmla="*/ 24 w 139"/>
                  <a:gd name="T17" fmla="*/ 25 h 201"/>
                  <a:gd name="T18" fmla="*/ 25 w 139"/>
                  <a:gd name="T19" fmla="*/ 21 h 201"/>
                  <a:gd name="T20" fmla="*/ 28 w 139"/>
                  <a:gd name="T21" fmla="*/ 13 h 201"/>
                  <a:gd name="T22" fmla="*/ 28 w 139"/>
                  <a:gd name="T23" fmla="*/ 7 h 201"/>
                  <a:gd name="T24" fmla="*/ 27 w 139"/>
                  <a:gd name="T25" fmla="*/ 4 h 201"/>
                  <a:gd name="T26" fmla="*/ 27 w 139"/>
                  <a:gd name="T27" fmla="*/ 1 h 201"/>
                  <a:gd name="T28" fmla="*/ 30 w 139"/>
                  <a:gd name="T29" fmla="*/ 0 h 201"/>
                  <a:gd name="T30" fmla="*/ 34 w 139"/>
                  <a:gd name="T31" fmla="*/ 1 h 201"/>
                  <a:gd name="T32" fmla="*/ 40 w 139"/>
                  <a:gd name="T33" fmla="*/ 4 h 201"/>
                  <a:gd name="T34" fmla="*/ 48 w 139"/>
                  <a:gd name="T35" fmla="*/ 4 h 201"/>
                  <a:gd name="T36" fmla="*/ 58 w 139"/>
                  <a:gd name="T37" fmla="*/ 4 h 201"/>
                  <a:gd name="T38" fmla="*/ 138 w 139"/>
                  <a:gd name="T39" fmla="*/ 81 h 201"/>
                  <a:gd name="T40" fmla="*/ 132 w 139"/>
                  <a:gd name="T41" fmla="*/ 87 h 201"/>
                  <a:gd name="T42" fmla="*/ 126 w 139"/>
                  <a:gd name="T43" fmla="*/ 102 h 201"/>
                  <a:gd name="T44" fmla="*/ 132 w 139"/>
                  <a:gd name="T45" fmla="*/ 114 h 201"/>
                  <a:gd name="T46" fmla="*/ 139 w 139"/>
                  <a:gd name="T47" fmla="*/ 125 h 201"/>
                  <a:gd name="T48" fmla="*/ 135 w 139"/>
                  <a:gd name="T49" fmla="*/ 137 h 201"/>
                  <a:gd name="T50" fmla="*/ 132 w 139"/>
                  <a:gd name="T51" fmla="*/ 137 h 201"/>
                  <a:gd name="T52" fmla="*/ 126 w 139"/>
                  <a:gd name="T53" fmla="*/ 137 h 201"/>
                  <a:gd name="T54" fmla="*/ 120 w 139"/>
                  <a:gd name="T55" fmla="*/ 140 h 201"/>
                  <a:gd name="T56" fmla="*/ 117 w 139"/>
                  <a:gd name="T57" fmla="*/ 147 h 201"/>
                  <a:gd name="T58" fmla="*/ 108 w 139"/>
                  <a:gd name="T59" fmla="*/ 161 h 201"/>
                  <a:gd name="T60" fmla="*/ 103 w 139"/>
                  <a:gd name="T61" fmla="*/ 170 h 201"/>
                  <a:gd name="T62" fmla="*/ 105 w 139"/>
                  <a:gd name="T63" fmla="*/ 185 h 201"/>
                  <a:gd name="T64" fmla="*/ 102 w 139"/>
                  <a:gd name="T65" fmla="*/ 185 h 201"/>
                  <a:gd name="T66" fmla="*/ 96 w 139"/>
                  <a:gd name="T67" fmla="*/ 183 h 201"/>
                  <a:gd name="T68" fmla="*/ 90 w 139"/>
                  <a:gd name="T69" fmla="*/ 185 h 201"/>
                  <a:gd name="T70" fmla="*/ 87 w 139"/>
                  <a:gd name="T71" fmla="*/ 189 h 201"/>
                  <a:gd name="T72" fmla="*/ 82 w 139"/>
                  <a:gd name="T73" fmla="*/ 197 h 201"/>
                  <a:gd name="T74" fmla="*/ 78 w 139"/>
                  <a:gd name="T75" fmla="*/ 2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9" h="201">
                    <a:moveTo>
                      <a:pt x="78" y="201"/>
                    </a:moveTo>
                    <a:lnTo>
                      <a:pt x="64" y="197"/>
                    </a:lnTo>
                    <a:lnTo>
                      <a:pt x="55" y="192"/>
                    </a:lnTo>
                    <a:lnTo>
                      <a:pt x="49" y="189"/>
                    </a:lnTo>
                    <a:lnTo>
                      <a:pt x="48" y="188"/>
                    </a:lnTo>
                    <a:lnTo>
                      <a:pt x="37" y="144"/>
                    </a:lnTo>
                    <a:lnTo>
                      <a:pt x="18" y="117"/>
                    </a:lnTo>
                    <a:lnTo>
                      <a:pt x="18" y="113"/>
                    </a:lnTo>
                    <a:lnTo>
                      <a:pt x="15" y="101"/>
                    </a:lnTo>
                    <a:lnTo>
                      <a:pt x="12" y="84"/>
                    </a:lnTo>
                    <a:lnTo>
                      <a:pt x="7" y="64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4" y="39"/>
                    </a:lnTo>
                    <a:lnTo>
                      <a:pt x="10" y="33"/>
                    </a:lnTo>
                    <a:lnTo>
                      <a:pt x="18" y="27"/>
                    </a:lnTo>
                    <a:lnTo>
                      <a:pt x="24" y="27"/>
                    </a:lnTo>
                    <a:lnTo>
                      <a:pt x="24" y="25"/>
                    </a:lnTo>
                    <a:lnTo>
                      <a:pt x="25" y="24"/>
                    </a:lnTo>
                    <a:lnTo>
                      <a:pt x="25" y="21"/>
                    </a:lnTo>
                    <a:lnTo>
                      <a:pt x="27" y="18"/>
                    </a:lnTo>
                    <a:lnTo>
                      <a:pt x="28" y="13"/>
                    </a:lnTo>
                    <a:lnTo>
                      <a:pt x="28" y="10"/>
                    </a:lnTo>
                    <a:lnTo>
                      <a:pt x="28" y="7"/>
                    </a:lnTo>
                    <a:lnTo>
                      <a:pt x="27" y="6"/>
                    </a:lnTo>
                    <a:lnTo>
                      <a:pt x="27" y="4"/>
                    </a:lnTo>
                    <a:lnTo>
                      <a:pt x="27" y="3"/>
                    </a:lnTo>
                    <a:lnTo>
                      <a:pt x="27" y="1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4" y="1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3" y="4"/>
                    </a:lnTo>
                    <a:lnTo>
                      <a:pt x="48" y="4"/>
                    </a:lnTo>
                    <a:lnTo>
                      <a:pt x="52" y="4"/>
                    </a:lnTo>
                    <a:lnTo>
                      <a:pt x="58" y="4"/>
                    </a:lnTo>
                    <a:lnTo>
                      <a:pt x="63" y="3"/>
                    </a:lnTo>
                    <a:lnTo>
                      <a:pt x="138" y="81"/>
                    </a:lnTo>
                    <a:lnTo>
                      <a:pt x="136" y="83"/>
                    </a:lnTo>
                    <a:lnTo>
                      <a:pt x="132" y="87"/>
                    </a:lnTo>
                    <a:lnTo>
                      <a:pt x="127" y="93"/>
                    </a:lnTo>
                    <a:lnTo>
                      <a:pt x="126" y="102"/>
                    </a:lnTo>
                    <a:lnTo>
                      <a:pt x="130" y="113"/>
                    </a:lnTo>
                    <a:lnTo>
                      <a:pt x="132" y="114"/>
                    </a:lnTo>
                    <a:lnTo>
                      <a:pt x="136" y="119"/>
                    </a:lnTo>
                    <a:lnTo>
                      <a:pt x="139" y="125"/>
                    </a:lnTo>
                    <a:lnTo>
                      <a:pt x="139" y="131"/>
                    </a:lnTo>
                    <a:lnTo>
                      <a:pt x="135" y="137"/>
                    </a:lnTo>
                    <a:lnTo>
                      <a:pt x="133" y="137"/>
                    </a:lnTo>
                    <a:lnTo>
                      <a:pt x="132" y="137"/>
                    </a:lnTo>
                    <a:lnTo>
                      <a:pt x="129" y="137"/>
                    </a:lnTo>
                    <a:lnTo>
                      <a:pt x="126" y="137"/>
                    </a:lnTo>
                    <a:lnTo>
                      <a:pt x="123" y="138"/>
                    </a:lnTo>
                    <a:lnTo>
                      <a:pt x="120" y="140"/>
                    </a:lnTo>
                    <a:lnTo>
                      <a:pt x="118" y="141"/>
                    </a:lnTo>
                    <a:lnTo>
                      <a:pt x="117" y="147"/>
                    </a:lnTo>
                    <a:lnTo>
                      <a:pt x="112" y="153"/>
                    </a:lnTo>
                    <a:lnTo>
                      <a:pt x="108" y="161"/>
                    </a:lnTo>
                    <a:lnTo>
                      <a:pt x="105" y="167"/>
                    </a:lnTo>
                    <a:lnTo>
                      <a:pt x="103" y="170"/>
                    </a:lnTo>
                    <a:lnTo>
                      <a:pt x="108" y="177"/>
                    </a:lnTo>
                    <a:lnTo>
                      <a:pt x="105" y="185"/>
                    </a:lnTo>
                    <a:lnTo>
                      <a:pt x="103" y="185"/>
                    </a:lnTo>
                    <a:lnTo>
                      <a:pt x="102" y="185"/>
                    </a:lnTo>
                    <a:lnTo>
                      <a:pt x="99" y="183"/>
                    </a:lnTo>
                    <a:lnTo>
                      <a:pt x="96" y="183"/>
                    </a:lnTo>
                    <a:lnTo>
                      <a:pt x="93" y="183"/>
                    </a:lnTo>
                    <a:lnTo>
                      <a:pt x="90" y="185"/>
                    </a:lnTo>
                    <a:lnTo>
                      <a:pt x="88" y="186"/>
                    </a:lnTo>
                    <a:lnTo>
                      <a:pt x="87" y="189"/>
                    </a:lnTo>
                    <a:lnTo>
                      <a:pt x="84" y="194"/>
                    </a:lnTo>
                    <a:lnTo>
                      <a:pt x="82" y="197"/>
                    </a:lnTo>
                    <a:lnTo>
                      <a:pt x="79" y="198"/>
                    </a:lnTo>
                    <a:lnTo>
                      <a:pt x="78" y="200"/>
                    </a:lnTo>
                    <a:lnTo>
                      <a:pt x="78" y="20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6" name="Freeform 119"/>
              <p:cNvSpPr>
                <a:spLocks/>
              </p:cNvSpPr>
              <p:nvPr/>
            </p:nvSpPr>
            <p:spPr bwMode="gray">
              <a:xfrm>
                <a:off x="5014" y="1917"/>
                <a:ext cx="330" cy="275"/>
              </a:xfrm>
              <a:custGeom>
                <a:avLst/>
                <a:gdLst>
                  <a:gd name="T0" fmla="*/ 330 w 357"/>
                  <a:gd name="T1" fmla="*/ 94 h 297"/>
                  <a:gd name="T2" fmla="*/ 294 w 357"/>
                  <a:gd name="T3" fmla="*/ 114 h 297"/>
                  <a:gd name="T4" fmla="*/ 270 w 357"/>
                  <a:gd name="T5" fmla="*/ 138 h 297"/>
                  <a:gd name="T6" fmla="*/ 252 w 357"/>
                  <a:gd name="T7" fmla="*/ 164 h 297"/>
                  <a:gd name="T8" fmla="*/ 225 w 357"/>
                  <a:gd name="T9" fmla="*/ 189 h 297"/>
                  <a:gd name="T10" fmla="*/ 189 w 357"/>
                  <a:gd name="T11" fmla="*/ 209 h 297"/>
                  <a:gd name="T12" fmla="*/ 165 w 357"/>
                  <a:gd name="T13" fmla="*/ 216 h 297"/>
                  <a:gd name="T14" fmla="*/ 115 w 357"/>
                  <a:gd name="T15" fmla="*/ 266 h 297"/>
                  <a:gd name="T16" fmla="*/ 10 w 357"/>
                  <a:gd name="T17" fmla="*/ 296 h 297"/>
                  <a:gd name="T18" fmla="*/ 0 w 357"/>
                  <a:gd name="T19" fmla="*/ 294 h 297"/>
                  <a:gd name="T20" fmla="*/ 1 w 357"/>
                  <a:gd name="T21" fmla="*/ 293 h 297"/>
                  <a:gd name="T22" fmla="*/ 6 w 357"/>
                  <a:gd name="T23" fmla="*/ 290 h 297"/>
                  <a:gd name="T24" fmla="*/ 10 w 357"/>
                  <a:gd name="T25" fmla="*/ 281 h 297"/>
                  <a:gd name="T26" fmla="*/ 13 w 357"/>
                  <a:gd name="T27" fmla="*/ 279 h 297"/>
                  <a:gd name="T28" fmla="*/ 19 w 357"/>
                  <a:gd name="T29" fmla="*/ 278 h 297"/>
                  <a:gd name="T30" fmla="*/ 27 w 357"/>
                  <a:gd name="T31" fmla="*/ 279 h 297"/>
                  <a:gd name="T32" fmla="*/ 25 w 357"/>
                  <a:gd name="T33" fmla="*/ 264 h 297"/>
                  <a:gd name="T34" fmla="*/ 39 w 357"/>
                  <a:gd name="T35" fmla="*/ 242 h 297"/>
                  <a:gd name="T36" fmla="*/ 40 w 357"/>
                  <a:gd name="T37" fmla="*/ 239 h 297"/>
                  <a:gd name="T38" fmla="*/ 43 w 357"/>
                  <a:gd name="T39" fmla="*/ 234 h 297"/>
                  <a:gd name="T40" fmla="*/ 49 w 357"/>
                  <a:gd name="T41" fmla="*/ 231 h 297"/>
                  <a:gd name="T42" fmla="*/ 55 w 357"/>
                  <a:gd name="T43" fmla="*/ 231 h 297"/>
                  <a:gd name="T44" fmla="*/ 57 w 357"/>
                  <a:gd name="T45" fmla="*/ 231 h 297"/>
                  <a:gd name="T46" fmla="*/ 61 w 357"/>
                  <a:gd name="T47" fmla="*/ 228 h 297"/>
                  <a:gd name="T48" fmla="*/ 63 w 357"/>
                  <a:gd name="T49" fmla="*/ 224 h 297"/>
                  <a:gd name="T50" fmla="*/ 60 w 357"/>
                  <a:gd name="T51" fmla="*/ 216 h 297"/>
                  <a:gd name="T52" fmla="*/ 54 w 357"/>
                  <a:gd name="T53" fmla="*/ 209 h 297"/>
                  <a:gd name="T54" fmla="*/ 48 w 357"/>
                  <a:gd name="T55" fmla="*/ 194 h 297"/>
                  <a:gd name="T56" fmla="*/ 60 w 357"/>
                  <a:gd name="T57" fmla="*/ 176 h 297"/>
                  <a:gd name="T58" fmla="*/ 63 w 357"/>
                  <a:gd name="T59" fmla="*/ 174 h 297"/>
                  <a:gd name="T60" fmla="*/ 67 w 357"/>
                  <a:gd name="T61" fmla="*/ 170 h 297"/>
                  <a:gd name="T62" fmla="*/ 70 w 357"/>
                  <a:gd name="T63" fmla="*/ 165 h 297"/>
                  <a:gd name="T64" fmla="*/ 76 w 357"/>
                  <a:gd name="T65" fmla="*/ 153 h 297"/>
                  <a:gd name="T66" fmla="*/ 91 w 357"/>
                  <a:gd name="T67" fmla="*/ 127 h 297"/>
                  <a:gd name="T68" fmla="*/ 111 w 357"/>
                  <a:gd name="T69" fmla="*/ 97 h 297"/>
                  <a:gd name="T70" fmla="*/ 130 w 357"/>
                  <a:gd name="T71" fmla="*/ 73 h 297"/>
                  <a:gd name="T72" fmla="*/ 141 w 357"/>
                  <a:gd name="T73" fmla="*/ 66 h 297"/>
                  <a:gd name="T74" fmla="*/ 167 w 357"/>
                  <a:gd name="T75" fmla="*/ 54 h 297"/>
                  <a:gd name="T76" fmla="*/ 207 w 357"/>
                  <a:gd name="T77" fmla="*/ 34 h 297"/>
                  <a:gd name="T78" fmla="*/ 252 w 357"/>
                  <a:gd name="T79" fmla="*/ 15 h 297"/>
                  <a:gd name="T80" fmla="*/ 290 w 357"/>
                  <a:gd name="T81" fmla="*/ 1 h 297"/>
                  <a:gd name="T82" fmla="*/ 303 w 357"/>
                  <a:gd name="T83" fmla="*/ 0 h 297"/>
                  <a:gd name="T84" fmla="*/ 308 w 357"/>
                  <a:gd name="T85" fmla="*/ 0 h 297"/>
                  <a:gd name="T86" fmla="*/ 312 w 357"/>
                  <a:gd name="T87" fmla="*/ 1 h 297"/>
                  <a:gd name="T88" fmla="*/ 357 w 357"/>
                  <a:gd name="T89" fmla="*/ 8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57" h="297">
                    <a:moveTo>
                      <a:pt x="357" y="87"/>
                    </a:moveTo>
                    <a:lnTo>
                      <a:pt x="330" y="94"/>
                    </a:lnTo>
                    <a:lnTo>
                      <a:pt x="311" y="103"/>
                    </a:lnTo>
                    <a:lnTo>
                      <a:pt x="294" y="114"/>
                    </a:lnTo>
                    <a:lnTo>
                      <a:pt x="281" y="126"/>
                    </a:lnTo>
                    <a:lnTo>
                      <a:pt x="270" y="138"/>
                    </a:lnTo>
                    <a:lnTo>
                      <a:pt x="261" y="151"/>
                    </a:lnTo>
                    <a:lnTo>
                      <a:pt x="252" y="164"/>
                    </a:lnTo>
                    <a:lnTo>
                      <a:pt x="242" y="176"/>
                    </a:lnTo>
                    <a:lnTo>
                      <a:pt x="225" y="189"/>
                    </a:lnTo>
                    <a:lnTo>
                      <a:pt x="207" y="200"/>
                    </a:lnTo>
                    <a:lnTo>
                      <a:pt x="189" y="209"/>
                    </a:lnTo>
                    <a:lnTo>
                      <a:pt x="176" y="213"/>
                    </a:lnTo>
                    <a:lnTo>
                      <a:pt x="165" y="216"/>
                    </a:lnTo>
                    <a:lnTo>
                      <a:pt x="161" y="218"/>
                    </a:lnTo>
                    <a:lnTo>
                      <a:pt x="115" y="266"/>
                    </a:lnTo>
                    <a:lnTo>
                      <a:pt x="22" y="297"/>
                    </a:lnTo>
                    <a:lnTo>
                      <a:pt x="10" y="296"/>
                    </a:lnTo>
                    <a:lnTo>
                      <a:pt x="0" y="293"/>
                    </a:lnTo>
                    <a:lnTo>
                      <a:pt x="0" y="294"/>
                    </a:lnTo>
                    <a:lnTo>
                      <a:pt x="1" y="294"/>
                    </a:lnTo>
                    <a:lnTo>
                      <a:pt x="1" y="293"/>
                    </a:lnTo>
                    <a:lnTo>
                      <a:pt x="4" y="293"/>
                    </a:lnTo>
                    <a:lnTo>
                      <a:pt x="6" y="290"/>
                    </a:lnTo>
                    <a:lnTo>
                      <a:pt x="9" y="287"/>
                    </a:lnTo>
                    <a:lnTo>
                      <a:pt x="10" y="281"/>
                    </a:lnTo>
                    <a:lnTo>
                      <a:pt x="12" y="281"/>
                    </a:lnTo>
                    <a:lnTo>
                      <a:pt x="13" y="279"/>
                    </a:lnTo>
                    <a:lnTo>
                      <a:pt x="16" y="278"/>
                    </a:lnTo>
                    <a:lnTo>
                      <a:pt x="19" y="278"/>
                    </a:lnTo>
                    <a:lnTo>
                      <a:pt x="24" y="278"/>
                    </a:lnTo>
                    <a:lnTo>
                      <a:pt x="27" y="279"/>
                    </a:lnTo>
                    <a:lnTo>
                      <a:pt x="31" y="272"/>
                    </a:lnTo>
                    <a:lnTo>
                      <a:pt x="25" y="264"/>
                    </a:lnTo>
                    <a:lnTo>
                      <a:pt x="39" y="242"/>
                    </a:lnTo>
                    <a:lnTo>
                      <a:pt x="39" y="242"/>
                    </a:lnTo>
                    <a:lnTo>
                      <a:pt x="39" y="240"/>
                    </a:lnTo>
                    <a:lnTo>
                      <a:pt x="40" y="239"/>
                    </a:lnTo>
                    <a:lnTo>
                      <a:pt x="42" y="236"/>
                    </a:lnTo>
                    <a:lnTo>
                      <a:pt x="43" y="234"/>
                    </a:lnTo>
                    <a:lnTo>
                      <a:pt x="46" y="233"/>
                    </a:lnTo>
                    <a:lnTo>
                      <a:pt x="49" y="231"/>
                    </a:lnTo>
                    <a:lnTo>
                      <a:pt x="54" y="231"/>
                    </a:lnTo>
                    <a:lnTo>
                      <a:pt x="55" y="231"/>
                    </a:lnTo>
                    <a:lnTo>
                      <a:pt x="55" y="231"/>
                    </a:lnTo>
                    <a:lnTo>
                      <a:pt x="57" y="231"/>
                    </a:lnTo>
                    <a:lnTo>
                      <a:pt x="60" y="230"/>
                    </a:lnTo>
                    <a:lnTo>
                      <a:pt x="61" y="228"/>
                    </a:lnTo>
                    <a:lnTo>
                      <a:pt x="61" y="227"/>
                    </a:lnTo>
                    <a:lnTo>
                      <a:pt x="63" y="224"/>
                    </a:lnTo>
                    <a:lnTo>
                      <a:pt x="61" y="221"/>
                    </a:lnTo>
                    <a:lnTo>
                      <a:pt x="60" y="216"/>
                    </a:lnTo>
                    <a:lnTo>
                      <a:pt x="58" y="213"/>
                    </a:lnTo>
                    <a:lnTo>
                      <a:pt x="54" y="209"/>
                    </a:lnTo>
                    <a:lnTo>
                      <a:pt x="49" y="201"/>
                    </a:lnTo>
                    <a:lnTo>
                      <a:pt x="48" y="194"/>
                    </a:lnTo>
                    <a:lnTo>
                      <a:pt x="51" y="185"/>
                    </a:lnTo>
                    <a:lnTo>
                      <a:pt x="60" y="176"/>
                    </a:lnTo>
                    <a:lnTo>
                      <a:pt x="61" y="176"/>
                    </a:lnTo>
                    <a:lnTo>
                      <a:pt x="63" y="174"/>
                    </a:lnTo>
                    <a:lnTo>
                      <a:pt x="64" y="171"/>
                    </a:lnTo>
                    <a:lnTo>
                      <a:pt x="67" y="170"/>
                    </a:lnTo>
                    <a:lnTo>
                      <a:pt x="69" y="167"/>
                    </a:lnTo>
                    <a:lnTo>
                      <a:pt x="70" y="165"/>
                    </a:lnTo>
                    <a:lnTo>
                      <a:pt x="72" y="162"/>
                    </a:lnTo>
                    <a:lnTo>
                      <a:pt x="76" y="153"/>
                    </a:lnTo>
                    <a:lnTo>
                      <a:pt x="84" y="141"/>
                    </a:lnTo>
                    <a:lnTo>
                      <a:pt x="91" y="127"/>
                    </a:lnTo>
                    <a:lnTo>
                      <a:pt x="102" y="111"/>
                    </a:lnTo>
                    <a:lnTo>
                      <a:pt x="111" y="97"/>
                    </a:lnTo>
                    <a:lnTo>
                      <a:pt x="121" y="84"/>
                    </a:lnTo>
                    <a:lnTo>
                      <a:pt x="130" y="73"/>
                    </a:lnTo>
                    <a:lnTo>
                      <a:pt x="138" y="67"/>
                    </a:lnTo>
                    <a:lnTo>
                      <a:pt x="141" y="66"/>
                    </a:lnTo>
                    <a:lnTo>
                      <a:pt x="152" y="61"/>
                    </a:lnTo>
                    <a:lnTo>
                      <a:pt x="167" y="54"/>
                    </a:lnTo>
                    <a:lnTo>
                      <a:pt x="186" y="45"/>
                    </a:lnTo>
                    <a:lnTo>
                      <a:pt x="207" y="34"/>
                    </a:lnTo>
                    <a:lnTo>
                      <a:pt x="230" y="24"/>
                    </a:lnTo>
                    <a:lnTo>
                      <a:pt x="252" y="15"/>
                    </a:lnTo>
                    <a:lnTo>
                      <a:pt x="272" y="7"/>
                    </a:lnTo>
                    <a:lnTo>
                      <a:pt x="290" y="1"/>
                    </a:lnTo>
                    <a:lnTo>
                      <a:pt x="303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8" y="0"/>
                    </a:lnTo>
                    <a:lnTo>
                      <a:pt x="309" y="0"/>
                    </a:lnTo>
                    <a:lnTo>
                      <a:pt x="312" y="1"/>
                    </a:lnTo>
                    <a:lnTo>
                      <a:pt x="315" y="4"/>
                    </a:lnTo>
                    <a:lnTo>
                      <a:pt x="357" y="87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7" name="Freeform 120"/>
              <p:cNvSpPr>
                <a:spLocks/>
              </p:cNvSpPr>
              <p:nvPr/>
            </p:nvSpPr>
            <p:spPr bwMode="gray">
              <a:xfrm>
                <a:off x="5299" y="1687"/>
                <a:ext cx="257" cy="308"/>
              </a:xfrm>
              <a:custGeom>
                <a:avLst/>
                <a:gdLst>
                  <a:gd name="T0" fmla="*/ 209 w 278"/>
                  <a:gd name="T1" fmla="*/ 6 h 333"/>
                  <a:gd name="T2" fmla="*/ 210 w 278"/>
                  <a:gd name="T3" fmla="*/ 15 h 333"/>
                  <a:gd name="T4" fmla="*/ 210 w 278"/>
                  <a:gd name="T5" fmla="*/ 22 h 333"/>
                  <a:gd name="T6" fmla="*/ 222 w 278"/>
                  <a:gd name="T7" fmla="*/ 40 h 333"/>
                  <a:gd name="T8" fmla="*/ 248 w 278"/>
                  <a:gd name="T9" fmla="*/ 60 h 333"/>
                  <a:gd name="T10" fmla="*/ 267 w 278"/>
                  <a:gd name="T11" fmla="*/ 66 h 333"/>
                  <a:gd name="T12" fmla="*/ 278 w 278"/>
                  <a:gd name="T13" fmla="*/ 84 h 333"/>
                  <a:gd name="T14" fmla="*/ 272 w 278"/>
                  <a:gd name="T15" fmla="*/ 115 h 333"/>
                  <a:gd name="T16" fmla="*/ 251 w 278"/>
                  <a:gd name="T17" fmla="*/ 139 h 333"/>
                  <a:gd name="T18" fmla="*/ 231 w 278"/>
                  <a:gd name="T19" fmla="*/ 153 h 333"/>
                  <a:gd name="T20" fmla="*/ 230 w 278"/>
                  <a:gd name="T21" fmla="*/ 166 h 333"/>
                  <a:gd name="T22" fmla="*/ 218 w 278"/>
                  <a:gd name="T23" fmla="*/ 187 h 333"/>
                  <a:gd name="T24" fmla="*/ 203 w 278"/>
                  <a:gd name="T25" fmla="*/ 200 h 333"/>
                  <a:gd name="T26" fmla="*/ 182 w 278"/>
                  <a:gd name="T27" fmla="*/ 207 h 333"/>
                  <a:gd name="T28" fmla="*/ 162 w 278"/>
                  <a:gd name="T29" fmla="*/ 225 h 333"/>
                  <a:gd name="T30" fmla="*/ 158 w 278"/>
                  <a:gd name="T31" fmla="*/ 242 h 333"/>
                  <a:gd name="T32" fmla="*/ 159 w 278"/>
                  <a:gd name="T33" fmla="*/ 251 h 333"/>
                  <a:gd name="T34" fmla="*/ 156 w 278"/>
                  <a:gd name="T35" fmla="*/ 260 h 333"/>
                  <a:gd name="T36" fmla="*/ 143 w 278"/>
                  <a:gd name="T37" fmla="*/ 281 h 333"/>
                  <a:gd name="T38" fmla="*/ 117 w 278"/>
                  <a:gd name="T39" fmla="*/ 306 h 333"/>
                  <a:gd name="T40" fmla="*/ 77 w 278"/>
                  <a:gd name="T41" fmla="*/ 327 h 333"/>
                  <a:gd name="T42" fmla="*/ 6 w 278"/>
                  <a:gd name="T43" fmla="*/ 252 h 333"/>
                  <a:gd name="T44" fmla="*/ 4 w 278"/>
                  <a:gd name="T45" fmla="*/ 249 h 333"/>
                  <a:gd name="T46" fmla="*/ 1 w 278"/>
                  <a:gd name="T47" fmla="*/ 248 h 333"/>
                  <a:gd name="T48" fmla="*/ 3 w 278"/>
                  <a:gd name="T49" fmla="*/ 245 h 333"/>
                  <a:gd name="T50" fmla="*/ 28 w 278"/>
                  <a:gd name="T51" fmla="*/ 234 h 333"/>
                  <a:gd name="T52" fmla="*/ 68 w 278"/>
                  <a:gd name="T53" fmla="*/ 212 h 333"/>
                  <a:gd name="T54" fmla="*/ 108 w 278"/>
                  <a:gd name="T55" fmla="*/ 180 h 333"/>
                  <a:gd name="T56" fmla="*/ 138 w 278"/>
                  <a:gd name="T57" fmla="*/ 139 h 333"/>
                  <a:gd name="T58" fmla="*/ 144 w 278"/>
                  <a:gd name="T59" fmla="*/ 91 h 333"/>
                  <a:gd name="T60" fmla="*/ 143 w 278"/>
                  <a:gd name="T61" fmla="*/ 81 h 333"/>
                  <a:gd name="T62" fmla="*/ 138 w 278"/>
                  <a:gd name="T63" fmla="*/ 63 h 333"/>
                  <a:gd name="T64" fmla="*/ 135 w 278"/>
                  <a:gd name="T65" fmla="*/ 55 h 333"/>
                  <a:gd name="T66" fmla="*/ 135 w 278"/>
                  <a:gd name="T67" fmla="*/ 51 h 333"/>
                  <a:gd name="T68" fmla="*/ 137 w 278"/>
                  <a:gd name="T69" fmla="*/ 45 h 333"/>
                  <a:gd name="T70" fmla="*/ 141 w 278"/>
                  <a:gd name="T71" fmla="*/ 42 h 333"/>
                  <a:gd name="T72" fmla="*/ 150 w 278"/>
                  <a:gd name="T73" fmla="*/ 39 h 333"/>
                  <a:gd name="T74" fmla="*/ 165 w 278"/>
                  <a:gd name="T75" fmla="*/ 31 h 333"/>
                  <a:gd name="T76" fmla="*/ 168 w 278"/>
                  <a:gd name="T77" fmla="*/ 24 h 333"/>
                  <a:gd name="T78" fmla="*/ 171 w 278"/>
                  <a:gd name="T79" fmla="*/ 19 h 333"/>
                  <a:gd name="T80" fmla="*/ 176 w 278"/>
                  <a:gd name="T81" fmla="*/ 15 h 333"/>
                  <a:gd name="T82" fmla="*/ 180 w 278"/>
                  <a:gd name="T83" fmla="*/ 10 h 333"/>
                  <a:gd name="T84" fmla="*/ 185 w 278"/>
                  <a:gd name="T85" fmla="*/ 1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8" h="333">
                    <a:moveTo>
                      <a:pt x="207" y="0"/>
                    </a:moveTo>
                    <a:lnTo>
                      <a:pt x="209" y="6"/>
                    </a:lnTo>
                    <a:lnTo>
                      <a:pt x="209" y="10"/>
                    </a:lnTo>
                    <a:lnTo>
                      <a:pt x="210" y="15"/>
                    </a:lnTo>
                    <a:lnTo>
                      <a:pt x="210" y="19"/>
                    </a:lnTo>
                    <a:lnTo>
                      <a:pt x="210" y="22"/>
                    </a:lnTo>
                    <a:lnTo>
                      <a:pt x="210" y="22"/>
                    </a:lnTo>
                    <a:lnTo>
                      <a:pt x="222" y="40"/>
                    </a:lnTo>
                    <a:lnTo>
                      <a:pt x="236" y="52"/>
                    </a:lnTo>
                    <a:lnTo>
                      <a:pt x="248" y="60"/>
                    </a:lnTo>
                    <a:lnTo>
                      <a:pt x="260" y="64"/>
                    </a:lnTo>
                    <a:lnTo>
                      <a:pt x="267" y="66"/>
                    </a:lnTo>
                    <a:lnTo>
                      <a:pt x="270" y="67"/>
                    </a:lnTo>
                    <a:lnTo>
                      <a:pt x="278" y="84"/>
                    </a:lnTo>
                    <a:lnTo>
                      <a:pt x="278" y="100"/>
                    </a:lnTo>
                    <a:lnTo>
                      <a:pt x="272" y="115"/>
                    </a:lnTo>
                    <a:lnTo>
                      <a:pt x="263" y="127"/>
                    </a:lnTo>
                    <a:lnTo>
                      <a:pt x="251" y="139"/>
                    </a:lnTo>
                    <a:lnTo>
                      <a:pt x="240" y="147"/>
                    </a:lnTo>
                    <a:lnTo>
                      <a:pt x="231" y="153"/>
                    </a:lnTo>
                    <a:lnTo>
                      <a:pt x="228" y="154"/>
                    </a:lnTo>
                    <a:lnTo>
                      <a:pt x="230" y="166"/>
                    </a:lnTo>
                    <a:lnTo>
                      <a:pt x="225" y="178"/>
                    </a:lnTo>
                    <a:lnTo>
                      <a:pt x="218" y="187"/>
                    </a:lnTo>
                    <a:lnTo>
                      <a:pt x="209" y="195"/>
                    </a:lnTo>
                    <a:lnTo>
                      <a:pt x="203" y="200"/>
                    </a:lnTo>
                    <a:lnTo>
                      <a:pt x="200" y="201"/>
                    </a:lnTo>
                    <a:lnTo>
                      <a:pt x="182" y="207"/>
                    </a:lnTo>
                    <a:lnTo>
                      <a:pt x="170" y="216"/>
                    </a:lnTo>
                    <a:lnTo>
                      <a:pt x="162" y="225"/>
                    </a:lnTo>
                    <a:lnTo>
                      <a:pt x="159" y="234"/>
                    </a:lnTo>
                    <a:lnTo>
                      <a:pt x="158" y="242"/>
                    </a:lnTo>
                    <a:lnTo>
                      <a:pt x="159" y="248"/>
                    </a:lnTo>
                    <a:lnTo>
                      <a:pt x="159" y="251"/>
                    </a:lnTo>
                    <a:lnTo>
                      <a:pt x="158" y="252"/>
                    </a:lnTo>
                    <a:lnTo>
                      <a:pt x="156" y="260"/>
                    </a:lnTo>
                    <a:lnTo>
                      <a:pt x="150" y="269"/>
                    </a:lnTo>
                    <a:lnTo>
                      <a:pt x="143" y="281"/>
                    </a:lnTo>
                    <a:lnTo>
                      <a:pt x="132" y="293"/>
                    </a:lnTo>
                    <a:lnTo>
                      <a:pt x="117" y="306"/>
                    </a:lnTo>
                    <a:lnTo>
                      <a:pt x="99" y="318"/>
                    </a:lnTo>
                    <a:lnTo>
                      <a:pt x="77" y="327"/>
                    </a:lnTo>
                    <a:lnTo>
                      <a:pt x="48" y="333"/>
                    </a:lnTo>
                    <a:lnTo>
                      <a:pt x="6" y="252"/>
                    </a:lnTo>
                    <a:lnTo>
                      <a:pt x="6" y="251"/>
                    </a:lnTo>
                    <a:lnTo>
                      <a:pt x="4" y="249"/>
                    </a:lnTo>
                    <a:lnTo>
                      <a:pt x="3" y="248"/>
                    </a:lnTo>
                    <a:lnTo>
                      <a:pt x="1" y="248"/>
                    </a:lnTo>
                    <a:lnTo>
                      <a:pt x="0" y="246"/>
                    </a:lnTo>
                    <a:lnTo>
                      <a:pt x="3" y="245"/>
                    </a:lnTo>
                    <a:lnTo>
                      <a:pt x="13" y="242"/>
                    </a:lnTo>
                    <a:lnTo>
                      <a:pt x="28" y="234"/>
                    </a:lnTo>
                    <a:lnTo>
                      <a:pt x="46" y="224"/>
                    </a:lnTo>
                    <a:lnTo>
                      <a:pt x="68" y="212"/>
                    </a:lnTo>
                    <a:lnTo>
                      <a:pt x="89" y="198"/>
                    </a:lnTo>
                    <a:lnTo>
                      <a:pt x="108" y="180"/>
                    </a:lnTo>
                    <a:lnTo>
                      <a:pt x="125" y="160"/>
                    </a:lnTo>
                    <a:lnTo>
                      <a:pt x="138" y="139"/>
                    </a:lnTo>
                    <a:lnTo>
                      <a:pt x="144" y="117"/>
                    </a:lnTo>
                    <a:lnTo>
                      <a:pt x="144" y="91"/>
                    </a:lnTo>
                    <a:lnTo>
                      <a:pt x="144" y="88"/>
                    </a:lnTo>
                    <a:lnTo>
                      <a:pt x="143" y="81"/>
                    </a:lnTo>
                    <a:lnTo>
                      <a:pt x="140" y="70"/>
                    </a:lnTo>
                    <a:lnTo>
                      <a:pt x="138" y="63"/>
                    </a:lnTo>
                    <a:lnTo>
                      <a:pt x="135" y="57"/>
                    </a:lnTo>
                    <a:lnTo>
                      <a:pt x="135" y="55"/>
                    </a:lnTo>
                    <a:lnTo>
                      <a:pt x="135" y="54"/>
                    </a:lnTo>
                    <a:lnTo>
                      <a:pt x="135" y="51"/>
                    </a:lnTo>
                    <a:lnTo>
                      <a:pt x="135" y="48"/>
                    </a:lnTo>
                    <a:lnTo>
                      <a:pt x="137" y="45"/>
                    </a:lnTo>
                    <a:lnTo>
                      <a:pt x="138" y="43"/>
                    </a:lnTo>
                    <a:lnTo>
                      <a:pt x="141" y="42"/>
                    </a:lnTo>
                    <a:lnTo>
                      <a:pt x="144" y="40"/>
                    </a:lnTo>
                    <a:lnTo>
                      <a:pt x="150" y="39"/>
                    </a:lnTo>
                    <a:lnTo>
                      <a:pt x="158" y="36"/>
                    </a:lnTo>
                    <a:lnTo>
                      <a:pt x="165" y="31"/>
                    </a:lnTo>
                    <a:lnTo>
                      <a:pt x="168" y="25"/>
                    </a:lnTo>
                    <a:lnTo>
                      <a:pt x="168" y="24"/>
                    </a:lnTo>
                    <a:lnTo>
                      <a:pt x="170" y="22"/>
                    </a:lnTo>
                    <a:lnTo>
                      <a:pt x="171" y="19"/>
                    </a:lnTo>
                    <a:lnTo>
                      <a:pt x="173" y="16"/>
                    </a:lnTo>
                    <a:lnTo>
                      <a:pt x="176" y="15"/>
                    </a:lnTo>
                    <a:lnTo>
                      <a:pt x="177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5" y="1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8" name="Freeform 121"/>
              <p:cNvSpPr>
                <a:spLocks/>
              </p:cNvSpPr>
              <p:nvPr/>
            </p:nvSpPr>
            <p:spPr bwMode="gray">
              <a:xfrm>
                <a:off x="4564" y="1387"/>
                <a:ext cx="57" cy="179"/>
              </a:xfrm>
              <a:custGeom>
                <a:avLst/>
                <a:gdLst>
                  <a:gd name="T0" fmla="*/ 53 w 62"/>
                  <a:gd name="T1" fmla="*/ 0 h 193"/>
                  <a:gd name="T2" fmla="*/ 36 w 62"/>
                  <a:gd name="T3" fmla="*/ 6 h 193"/>
                  <a:gd name="T4" fmla="*/ 36 w 62"/>
                  <a:gd name="T5" fmla="*/ 9 h 193"/>
                  <a:gd name="T6" fmla="*/ 35 w 62"/>
                  <a:gd name="T7" fmla="*/ 18 h 193"/>
                  <a:gd name="T8" fmla="*/ 33 w 62"/>
                  <a:gd name="T9" fmla="*/ 29 h 193"/>
                  <a:gd name="T10" fmla="*/ 33 w 62"/>
                  <a:gd name="T11" fmla="*/ 38 h 193"/>
                  <a:gd name="T12" fmla="*/ 32 w 62"/>
                  <a:gd name="T13" fmla="*/ 44 h 193"/>
                  <a:gd name="T14" fmla="*/ 32 w 62"/>
                  <a:gd name="T15" fmla="*/ 45 h 193"/>
                  <a:gd name="T16" fmla="*/ 32 w 62"/>
                  <a:gd name="T17" fmla="*/ 50 h 193"/>
                  <a:gd name="T18" fmla="*/ 30 w 62"/>
                  <a:gd name="T19" fmla="*/ 57 h 193"/>
                  <a:gd name="T20" fmla="*/ 24 w 62"/>
                  <a:gd name="T21" fmla="*/ 66 h 193"/>
                  <a:gd name="T22" fmla="*/ 15 w 62"/>
                  <a:gd name="T23" fmla="*/ 79 h 193"/>
                  <a:gd name="T24" fmla="*/ 0 w 62"/>
                  <a:gd name="T25" fmla="*/ 94 h 193"/>
                  <a:gd name="T26" fmla="*/ 0 w 62"/>
                  <a:gd name="T27" fmla="*/ 94 h 193"/>
                  <a:gd name="T28" fmla="*/ 0 w 62"/>
                  <a:gd name="T29" fmla="*/ 97 h 193"/>
                  <a:gd name="T30" fmla="*/ 0 w 62"/>
                  <a:gd name="T31" fmla="*/ 100 h 193"/>
                  <a:gd name="T32" fmla="*/ 2 w 62"/>
                  <a:gd name="T33" fmla="*/ 107 h 193"/>
                  <a:gd name="T34" fmla="*/ 6 w 62"/>
                  <a:gd name="T35" fmla="*/ 116 h 193"/>
                  <a:gd name="T36" fmla="*/ 14 w 62"/>
                  <a:gd name="T37" fmla="*/ 130 h 193"/>
                  <a:gd name="T38" fmla="*/ 23 w 62"/>
                  <a:gd name="T39" fmla="*/ 146 h 193"/>
                  <a:gd name="T40" fmla="*/ 38 w 62"/>
                  <a:gd name="T41" fmla="*/ 167 h 193"/>
                  <a:gd name="T42" fmla="*/ 57 w 62"/>
                  <a:gd name="T43" fmla="*/ 193 h 193"/>
                  <a:gd name="T44" fmla="*/ 56 w 62"/>
                  <a:gd name="T45" fmla="*/ 188 h 193"/>
                  <a:gd name="T46" fmla="*/ 56 w 62"/>
                  <a:gd name="T47" fmla="*/ 176 h 193"/>
                  <a:gd name="T48" fmla="*/ 54 w 62"/>
                  <a:gd name="T49" fmla="*/ 160 h 193"/>
                  <a:gd name="T50" fmla="*/ 54 w 62"/>
                  <a:gd name="T51" fmla="*/ 140 h 193"/>
                  <a:gd name="T52" fmla="*/ 56 w 62"/>
                  <a:gd name="T53" fmla="*/ 122 h 193"/>
                  <a:gd name="T54" fmla="*/ 57 w 62"/>
                  <a:gd name="T55" fmla="*/ 109 h 193"/>
                  <a:gd name="T56" fmla="*/ 62 w 62"/>
                  <a:gd name="T57" fmla="*/ 101 h 193"/>
                  <a:gd name="T58" fmla="*/ 62 w 62"/>
                  <a:gd name="T59" fmla="*/ 97 h 193"/>
                  <a:gd name="T60" fmla="*/ 60 w 62"/>
                  <a:gd name="T61" fmla="*/ 83 h 193"/>
                  <a:gd name="T62" fmla="*/ 59 w 62"/>
                  <a:gd name="T63" fmla="*/ 65 h 193"/>
                  <a:gd name="T64" fmla="*/ 57 w 62"/>
                  <a:gd name="T65" fmla="*/ 42 h 193"/>
                  <a:gd name="T66" fmla="*/ 54 w 62"/>
                  <a:gd name="T67" fmla="*/ 20 h 193"/>
                  <a:gd name="T68" fmla="*/ 53 w 62"/>
                  <a:gd name="T6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93">
                    <a:moveTo>
                      <a:pt x="53" y="0"/>
                    </a:moveTo>
                    <a:lnTo>
                      <a:pt x="36" y="6"/>
                    </a:lnTo>
                    <a:lnTo>
                      <a:pt x="36" y="9"/>
                    </a:lnTo>
                    <a:lnTo>
                      <a:pt x="35" y="18"/>
                    </a:lnTo>
                    <a:lnTo>
                      <a:pt x="33" y="29"/>
                    </a:lnTo>
                    <a:lnTo>
                      <a:pt x="33" y="38"/>
                    </a:lnTo>
                    <a:lnTo>
                      <a:pt x="32" y="44"/>
                    </a:lnTo>
                    <a:lnTo>
                      <a:pt x="32" y="45"/>
                    </a:lnTo>
                    <a:lnTo>
                      <a:pt x="32" y="50"/>
                    </a:lnTo>
                    <a:lnTo>
                      <a:pt x="30" y="57"/>
                    </a:lnTo>
                    <a:lnTo>
                      <a:pt x="24" y="66"/>
                    </a:lnTo>
                    <a:lnTo>
                      <a:pt x="15" y="7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7"/>
                    </a:lnTo>
                    <a:lnTo>
                      <a:pt x="0" y="100"/>
                    </a:lnTo>
                    <a:lnTo>
                      <a:pt x="2" y="107"/>
                    </a:lnTo>
                    <a:lnTo>
                      <a:pt x="6" y="116"/>
                    </a:lnTo>
                    <a:lnTo>
                      <a:pt x="14" y="130"/>
                    </a:lnTo>
                    <a:lnTo>
                      <a:pt x="23" y="146"/>
                    </a:lnTo>
                    <a:lnTo>
                      <a:pt x="38" y="167"/>
                    </a:lnTo>
                    <a:lnTo>
                      <a:pt x="57" y="193"/>
                    </a:lnTo>
                    <a:lnTo>
                      <a:pt x="56" y="188"/>
                    </a:lnTo>
                    <a:lnTo>
                      <a:pt x="56" y="176"/>
                    </a:lnTo>
                    <a:lnTo>
                      <a:pt x="54" y="160"/>
                    </a:lnTo>
                    <a:lnTo>
                      <a:pt x="54" y="140"/>
                    </a:lnTo>
                    <a:lnTo>
                      <a:pt x="56" y="122"/>
                    </a:lnTo>
                    <a:lnTo>
                      <a:pt x="57" y="109"/>
                    </a:lnTo>
                    <a:lnTo>
                      <a:pt x="62" y="101"/>
                    </a:lnTo>
                    <a:lnTo>
                      <a:pt x="62" y="97"/>
                    </a:lnTo>
                    <a:lnTo>
                      <a:pt x="60" y="83"/>
                    </a:lnTo>
                    <a:lnTo>
                      <a:pt x="59" y="65"/>
                    </a:lnTo>
                    <a:lnTo>
                      <a:pt x="57" y="42"/>
                    </a:lnTo>
                    <a:lnTo>
                      <a:pt x="54" y="2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9" name="Freeform 122"/>
              <p:cNvSpPr>
                <a:spLocks/>
              </p:cNvSpPr>
              <p:nvPr/>
            </p:nvSpPr>
            <p:spPr bwMode="gray">
              <a:xfrm>
                <a:off x="5333" y="1649"/>
                <a:ext cx="157" cy="91"/>
              </a:xfrm>
              <a:custGeom>
                <a:avLst/>
                <a:gdLst>
                  <a:gd name="T0" fmla="*/ 170 w 170"/>
                  <a:gd name="T1" fmla="*/ 41 h 98"/>
                  <a:gd name="T2" fmla="*/ 169 w 170"/>
                  <a:gd name="T3" fmla="*/ 39 h 98"/>
                  <a:gd name="T4" fmla="*/ 164 w 170"/>
                  <a:gd name="T5" fmla="*/ 32 h 98"/>
                  <a:gd name="T6" fmla="*/ 160 w 170"/>
                  <a:gd name="T7" fmla="*/ 23 h 98"/>
                  <a:gd name="T8" fmla="*/ 157 w 170"/>
                  <a:gd name="T9" fmla="*/ 14 h 98"/>
                  <a:gd name="T10" fmla="*/ 157 w 170"/>
                  <a:gd name="T11" fmla="*/ 6 h 98"/>
                  <a:gd name="T12" fmla="*/ 157 w 170"/>
                  <a:gd name="T13" fmla="*/ 3 h 98"/>
                  <a:gd name="T14" fmla="*/ 155 w 170"/>
                  <a:gd name="T15" fmla="*/ 1 h 98"/>
                  <a:gd name="T16" fmla="*/ 155 w 170"/>
                  <a:gd name="T17" fmla="*/ 1 h 98"/>
                  <a:gd name="T18" fmla="*/ 152 w 170"/>
                  <a:gd name="T19" fmla="*/ 0 h 98"/>
                  <a:gd name="T20" fmla="*/ 151 w 170"/>
                  <a:gd name="T21" fmla="*/ 1 h 98"/>
                  <a:gd name="T22" fmla="*/ 149 w 170"/>
                  <a:gd name="T23" fmla="*/ 3 h 98"/>
                  <a:gd name="T24" fmla="*/ 146 w 170"/>
                  <a:gd name="T25" fmla="*/ 4 h 98"/>
                  <a:gd name="T26" fmla="*/ 145 w 170"/>
                  <a:gd name="T27" fmla="*/ 6 h 98"/>
                  <a:gd name="T28" fmla="*/ 142 w 170"/>
                  <a:gd name="T29" fmla="*/ 10 h 98"/>
                  <a:gd name="T30" fmla="*/ 136 w 170"/>
                  <a:gd name="T31" fmla="*/ 17 h 98"/>
                  <a:gd name="T32" fmla="*/ 131 w 170"/>
                  <a:gd name="T33" fmla="*/ 24 h 98"/>
                  <a:gd name="T34" fmla="*/ 127 w 170"/>
                  <a:gd name="T35" fmla="*/ 30 h 98"/>
                  <a:gd name="T36" fmla="*/ 125 w 170"/>
                  <a:gd name="T37" fmla="*/ 33 h 98"/>
                  <a:gd name="T38" fmla="*/ 124 w 170"/>
                  <a:gd name="T39" fmla="*/ 33 h 98"/>
                  <a:gd name="T40" fmla="*/ 122 w 170"/>
                  <a:gd name="T41" fmla="*/ 35 h 98"/>
                  <a:gd name="T42" fmla="*/ 121 w 170"/>
                  <a:gd name="T43" fmla="*/ 38 h 98"/>
                  <a:gd name="T44" fmla="*/ 118 w 170"/>
                  <a:gd name="T45" fmla="*/ 41 h 98"/>
                  <a:gd name="T46" fmla="*/ 115 w 170"/>
                  <a:gd name="T47" fmla="*/ 44 h 98"/>
                  <a:gd name="T48" fmla="*/ 110 w 170"/>
                  <a:gd name="T49" fmla="*/ 47 h 98"/>
                  <a:gd name="T50" fmla="*/ 106 w 170"/>
                  <a:gd name="T51" fmla="*/ 48 h 98"/>
                  <a:gd name="T52" fmla="*/ 97 w 170"/>
                  <a:gd name="T53" fmla="*/ 51 h 98"/>
                  <a:gd name="T54" fmla="*/ 85 w 170"/>
                  <a:gd name="T55" fmla="*/ 54 h 98"/>
                  <a:gd name="T56" fmla="*/ 71 w 170"/>
                  <a:gd name="T57" fmla="*/ 57 h 98"/>
                  <a:gd name="T58" fmla="*/ 62 w 170"/>
                  <a:gd name="T59" fmla="*/ 59 h 98"/>
                  <a:gd name="T60" fmla="*/ 59 w 170"/>
                  <a:gd name="T61" fmla="*/ 59 h 98"/>
                  <a:gd name="T62" fmla="*/ 55 w 170"/>
                  <a:gd name="T63" fmla="*/ 59 h 98"/>
                  <a:gd name="T64" fmla="*/ 46 w 170"/>
                  <a:gd name="T65" fmla="*/ 60 h 98"/>
                  <a:gd name="T66" fmla="*/ 34 w 170"/>
                  <a:gd name="T67" fmla="*/ 62 h 98"/>
                  <a:gd name="T68" fmla="*/ 22 w 170"/>
                  <a:gd name="T69" fmla="*/ 65 h 98"/>
                  <a:gd name="T70" fmla="*/ 11 w 170"/>
                  <a:gd name="T71" fmla="*/ 69 h 98"/>
                  <a:gd name="T72" fmla="*/ 6 w 170"/>
                  <a:gd name="T73" fmla="*/ 74 h 98"/>
                  <a:gd name="T74" fmla="*/ 2 w 170"/>
                  <a:gd name="T75" fmla="*/ 84 h 98"/>
                  <a:gd name="T76" fmla="*/ 0 w 170"/>
                  <a:gd name="T77" fmla="*/ 93 h 98"/>
                  <a:gd name="T78" fmla="*/ 0 w 170"/>
                  <a:gd name="T79" fmla="*/ 98 h 98"/>
                  <a:gd name="T80" fmla="*/ 91 w 170"/>
                  <a:gd name="T81" fmla="*/ 84 h 98"/>
                  <a:gd name="T82" fmla="*/ 94 w 170"/>
                  <a:gd name="T83" fmla="*/ 84 h 98"/>
                  <a:gd name="T84" fmla="*/ 103 w 170"/>
                  <a:gd name="T85" fmla="*/ 84 h 98"/>
                  <a:gd name="T86" fmla="*/ 113 w 170"/>
                  <a:gd name="T87" fmla="*/ 81 h 98"/>
                  <a:gd name="T88" fmla="*/ 124 w 170"/>
                  <a:gd name="T89" fmla="*/ 75 h 98"/>
                  <a:gd name="T90" fmla="*/ 131 w 170"/>
                  <a:gd name="T91" fmla="*/ 66 h 98"/>
                  <a:gd name="T92" fmla="*/ 131 w 170"/>
                  <a:gd name="T93" fmla="*/ 65 h 98"/>
                  <a:gd name="T94" fmla="*/ 133 w 170"/>
                  <a:gd name="T95" fmla="*/ 63 h 98"/>
                  <a:gd name="T96" fmla="*/ 136 w 170"/>
                  <a:gd name="T97" fmla="*/ 62 h 98"/>
                  <a:gd name="T98" fmla="*/ 139 w 170"/>
                  <a:gd name="T99" fmla="*/ 59 h 98"/>
                  <a:gd name="T100" fmla="*/ 143 w 170"/>
                  <a:gd name="T101" fmla="*/ 56 h 98"/>
                  <a:gd name="T102" fmla="*/ 148 w 170"/>
                  <a:gd name="T103" fmla="*/ 54 h 98"/>
                  <a:gd name="T104" fmla="*/ 149 w 170"/>
                  <a:gd name="T105" fmla="*/ 53 h 98"/>
                  <a:gd name="T106" fmla="*/ 152 w 170"/>
                  <a:gd name="T107" fmla="*/ 51 h 98"/>
                  <a:gd name="T108" fmla="*/ 155 w 170"/>
                  <a:gd name="T109" fmla="*/ 48 h 98"/>
                  <a:gd name="T110" fmla="*/ 160 w 170"/>
                  <a:gd name="T111" fmla="*/ 47 h 98"/>
                  <a:gd name="T112" fmla="*/ 163 w 170"/>
                  <a:gd name="T113" fmla="*/ 45 h 98"/>
                  <a:gd name="T114" fmla="*/ 167 w 170"/>
                  <a:gd name="T115" fmla="*/ 42 h 98"/>
                  <a:gd name="T116" fmla="*/ 169 w 170"/>
                  <a:gd name="T117" fmla="*/ 42 h 98"/>
                  <a:gd name="T118" fmla="*/ 170 w 170"/>
                  <a:gd name="T119" fmla="*/ 4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" h="98">
                    <a:moveTo>
                      <a:pt x="170" y="41"/>
                    </a:moveTo>
                    <a:lnTo>
                      <a:pt x="169" y="39"/>
                    </a:lnTo>
                    <a:lnTo>
                      <a:pt x="164" y="32"/>
                    </a:lnTo>
                    <a:lnTo>
                      <a:pt x="160" y="23"/>
                    </a:lnTo>
                    <a:lnTo>
                      <a:pt x="157" y="14"/>
                    </a:lnTo>
                    <a:lnTo>
                      <a:pt x="157" y="6"/>
                    </a:lnTo>
                    <a:lnTo>
                      <a:pt x="157" y="3"/>
                    </a:lnTo>
                    <a:lnTo>
                      <a:pt x="155" y="1"/>
                    </a:lnTo>
                    <a:lnTo>
                      <a:pt x="155" y="1"/>
                    </a:lnTo>
                    <a:lnTo>
                      <a:pt x="152" y="0"/>
                    </a:lnTo>
                    <a:lnTo>
                      <a:pt x="151" y="1"/>
                    </a:lnTo>
                    <a:lnTo>
                      <a:pt x="149" y="3"/>
                    </a:lnTo>
                    <a:lnTo>
                      <a:pt x="146" y="4"/>
                    </a:lnTo>
                    <a:lnTo>
                      <a:pt x="145" y="6"/>
                    </a:lnTo>
                    <a:lnTo>
                      <a:pt x="142" y="10"/>
                    </a:lnTo>
                    <a:lnTo>
                      <a:pt x="136" y="17"/>
                    </a:lnTo>
                    <a:lnTo>
                      <a:pt x="131" y="24"/>
                    </a:lnTo>
                    <a:lnTo>
                      <a:pt x="127" y="30"/>
                    </a:lnTo>
                    <a:lnTo>
                      <a:pt x="125" y="33"/>
                    </a:lnTo>
                    <a:lnTo>
                      <a:pt x="124" y="33"/>
                    </a:lnTo>
                    <a:lnTo>
                      <a:pt x="122" y="35"/>
                    </a:lnTo>
                    <a:lnTo>
                      <a:pt x="121" y="38"/>
                    </a:lnTo>
                    <a:lnTo>
                      <a:pt x="118" y="41"/>
                    </a:lnTo>
                    <a:lnTo>
                      <a:pt x="115" y="44"/>
                    </a:lnTo>
                    <a:lnTo>
                      <a:pt x="110" y="47"/>
                    </a:lnTo>
                    <a:lnTo>
                      <a:pt x="106" y="48"/>
                    </a:lnTo>
                    <a:lnTo>
                      <a:pt x="97" y="51"/>
                    </a:lnTo>
                    <a:lnTo>
                      <a:pt x="85" y="54"/>
                    </a:lnTo>
                    <a:lnTo>
                      <a:pt x="71" y="57"/>
                    </a:lnTo>
                    <a:lnTo>
                      <a:pt x="62" y="59"/>
                    </a:lnTo>
                    <a:lnTo>
                      <a:pt x="59" y="59"/>
                    </a:lnTo>
                    <a:lnTo>
                      <a:pt x="55" y="59"/>
                    </a:lnTo>
                    <a:lnTo>
                      <a:pt x="46" y="60"/>
                    </a:lnTo>
                    <a:lnTo>
                      <a:pt x="34" y="62"/>
                    </a:lnTo>
                    <a:lnTo>
                      <a:pt x="22" y="65"/>
                    </a:lnTo>
                    <a:lnTo>
                      <a:pt x="11" y="69"/>
                    </a:lnTo>
                    <a:lnTo>
                      <a:pt x="6" y="74"/>
                    </a:lnTo>
                    <a:lnTo>
                      <a:pt x="2" y="84"/>
                    </a:lnTo>
                    <a:lnTo>
                      <a:pt x="0" y="93"/>
                    </a:lnTo>
                    <a:lnTo>
                      <a:pt x="0" y="98"/>
                    </a:lnTo>
                    <a:lnTo>
                      <a:pt x="91" y="84"/>
                    </a:lnTo>
                    <a:lnTo>
                      <a:pt x="94" y="84"/>
                    </a:lnTo>
                    <a:lnTo>
                      <a:pt x="103" y="84"/>
                    </a:lnTo>
                    <a:lnTo>
                      <a:pt x="113" y="81"/>
                    </a:lnTo>
                    <a:lnTo>
                      <a:pt x="124" y="75"/>
                    </a:lnTo>
                    <a:lnTo>
                      <a:pt x="131" y="66"/>
                    </a:lnTo>
                    <a:lnTo>
                      <a:pt x="131" y="65"/>
                    </a:lnTo>
                    <a:lnTo>
                      <a:pt x="133" y="63"/>
                    </a:lnTo>
                    <a:lnTo>
                      <a:pt x="136" y="62"/>
                    </a:lnTo>
                    <a:lnTo>
                      <a:pt x="139" y="59"/>
                    </a:lnTo>
                    <a:lnTo>
                      <a:pt x="143" y="56"/>
                    </a:lnTo>
                    <a:lnTo>
                      <a:pt x="148" y="54"/>
                    </a:lnTo>
                    <a:lnTo>
                      <a:pt x="149" y="53"/>
                    </a:lnTo>
                    <a:lnTo>
                      <a:pt x="152" y="51"/>
                    </a:lnTo>
                    <a:lnTo>
                      <a:pt x="155" y="48"/>
                    </a:lnTo>
                    <a:lnTo>
                      <a:pt x="160" y="47"/>
                    </a:lnTo>
                    <a:lnTo>
                      <a:pt x="163" y="45"/>
                    </a:lnTo>
                    <a:lnTo>
                      <a:pt x="167" y="42"/>
                    </a:lnTo>
                    <a:lnTo>
                      <a:pt x="169" y="42"/>
                    </a:lnTo>
                    <a:lnTo>
                      <a:pt x="170" y="4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0" name="Freeform 123"/>
              <p:cNvSpPr>
                <a:spLocks/>
              </p:cNvSpPr>
              <p:nvPr/>
            </p:nvSpPr>
            <p:spPr bwMode="gray">
              <a:xfrm>
                <a:off x="5268" y="1662"/>
                <a:ext cx="32" cy="58"/>
              </a:xfrm>
              <a:custGeom>
                <a:avLst/>
                <a:gdLst>
                  <a:gd name="T0" fmla="*/ 3 w 34"/>
                  <a:gd name="T1" fmla="*/ 51 h 63"/>
                  <a:gd name="T2" fmla="*/ 1 w 34"/>
                  <a:gd name="T3" fmla="*/ 48 h 63"/>
                  <a:gd name="T4" fmla="*/ 1 w 34"/>
                  <a:gd name="T5" fmla="*/ 39 h 63"/>
                  <a:gd name="T6" fmla="*/ 0 w 34"/>
                  <a:gd name="T7" fmla="*/ 28 h 63"/>
                  <a:gd name="T8" fmla="*/ 0 w 34"/>
                  <a:gd name="T9" fmla="*/ 16 h 63"/>
                  <a:gd name="T10" fmla="*/ 3 w 34"/>
                  <a:gd name="T11" fmla="*/ 7 h 63"/>
                  <a:gd name="T12" fmla="*/ 9 w 34"/>
                  <a:gd name="T13" fmla="*/ 3 h 63"/>
                  <a:gd name="T14" fmla="*/ 18 w 34"/>
                  <a:gd name="T15" fmla="*/ 1 h 63"/>
                  <a:gd name="T16" fmla="*/ 27 w 34"/>
                  <a:gd name="T17" fmla="*/ 0 h 63"/>
                  <a:gd name="T18" fmla="*/ 31 w 34"/>
                  <a:gd name="T19" fmla="*/ 1 h 63"/>
                  <a:gd name="T20" fmla="*/ 34 w 34"/>
                  <a:gd name="T21" fmla="*/ 9 h 63"/>
                  <a:gd name="T22" fmla="*/ 34 w 34"/>
                  <a:gd name="T23" fmla="*/ 22 h 63"/>
                  <a:gd name="T24" fmla="*/ 34 w 34"/>
                  <a:gd name="T25" fmla="*/ 39 h 63"/>
                  <a:gd name="T26" fmla="*/ 33 w 34"/>
                  <a:gd name="T27" fmla="*/ 54 h 63"/>
                  <a:gd name="T28" fmla="*/ 31 w 34"/>
                  <a:gd name="T29" fmla="*/ 63 h 63"/>
                  <a:gd name="T30" fmla="*/ 3 w 34"/>
                  <a:gd name="T3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63">
                    <a:moveTo>
                      <a:pt x="3" y="51"/>
                    </a:moveTo>
                    <a:lnTo>
                      <a:pt x="1" y="48"/>
                    </a:lnTo>
                    <a:lnTo>
                      <a:pt x="1" y="39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8" y="1"/>
                    </a:lnTo>
                    <a:lnTo>
                      <a:pt x="27" y="0"/>
                    </a:lnTo>
                    <a:lnTo>
                      <a:pt x="31" y="1"/>
                    </a:lnTo>
                    <a:lnTo>
                      <a:pt x="34" y="9"/>
                    </a:lnTo>
                    <a:lnTo>
                      <a:pt x="34" y="22"/>
                    </a:lnTo>
                    <a:lnTo>
                      <a:pt x="34" y="39"/>
                    </a:lnTo>
                    <a:lnTo>
                      <a:pt x="33" y="54"/>
                    </a:lnTo>
                    <a:lnTo>
                      <a:pt x="31" y="63"/>
                    </a:lnTo>
                    <a:lnTo>
                      <a:pt x="3" y="5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1" name="Freeform 124"/>
              <p:cNvSpPr>
                <a:spLocks/>
              </p:cNvSpPr>
              <p:nvPr/>
            </p:nvSpPr>
            <p:spPr bwMode="gray">
              <a:xfrm>
                <a:off x="4945" y="3206"/>
                <a:ext cx="301" cy="539"/>
              </a:xfrm>
              <a:custGeom>
                <a:avLst/>
                <a:gdLst>
                  <a:gd name="T0" fmla="*/ 176 w 325"/>
                  <a:gd name="T1" fmla="*/ 457 h 582"/>
                  <a:gd name="T2" fmla="*/ 123 w 325"/>
                  <a:gd name="T3" fmla="*/ 567 h 582"/>
                  <a:gd name="T4" fmla="*/ 107 w 325"/>
                  <a:gd name="T5" fmla="*/ 564 h 582"/>
                  <a:gd name="T6" fmla="*/ 93 w 325"/>
                  <a:gd name="T7" fmla="*/ 564 h 582"/>
                  <a:gd name="T8" fmla="*/ 89 w 325"/>
                  <a:gd name="T9" fmla="*/ 572 h 582"/>
                  <a:gd name="T10" fmla="*/ 75 w 325"/>
                  <a:gd name="T11" fmla="*/ 576 h 582"/>
                  <a:gd name="T12" fmla="*/ 65 w 325"/>
                  <a:gd name="T13" fmla="*/ 579 h 582"/>
                  <a:gd name="T14" fmla="*/ 54 w 325"/>
                  <a:gd name="T15" fmla="*/ 575 h 582"/>
                  <a:gd name="T16" fmla="*/ 29 w 325"/>
                  <a:gd name="T17" fmla="*/ 563 h 582"/>
                  <a:gd name="T18" fmla="*/ 20 w 325"/>
                  <a:gd name="T19" fmla="*/ 552 h 582"/>
                  <a:gd name="T20" fmla="*/ 18 w 325"/>
                  <a:gd name="T21" fmla="*/ 540 h 582"/>
                  <a:gd name="T22" fmla="*/ 12 w 325"/>
                  <a:gd name="T23" fmla="*/ 523 h 582"/>
                  <a:gd name="T24" fmla="*/ 12 w 325"/>
                  <a:gd name="T25" fmla="*/ 487 h 582"/>
                  <a:gd name="T26" fmla="*/ 14 w 325"/>
                  <a:gd name="T27" fmla="*/ 475 h 582"/>
                  <a:gd name="T28" fmla="*/ 3 w 325"/>
                  <a:gd name="T29" fmla="*/ 429 h 582"/>
                  <a:gd name="T30" fmla="*/ 15 w 325"/>
                  <a:gd name="T31" fmla="*/ 408 h 582"/>
                  <a:gd name="T32" fmla="*/ 36 w 325"/>
                  <a:gd name="T33" fmla="*/ 394 h 582"/>
                  <a:gd name="T34" fmla="*/ 29 w 325"/>
                  <a:gd name="T35" fmla="*/ 388 h 582"/>
                  <a:gd name="T36" fmla="*/ 56 w 325"/>
                  <a:gd name="T37" fmla="*/ 354 h 582"/>
                  <a:gd name="T38" fmla="*/ 66 w 325"/>
                  <a:gd name="T39" fmla="*/ 330 h 582"/>
                  <a:gd name="T40" fmla="*/ 57 w 325"/>
                  <a:gd name="T41" fmla="*/ 293 h 582"/>
                  <a:gd name="T42" fmla="*/ 57 w 325"/>
                  <a:gd name="T43" fmla="*/ 272 h 582"/>
                  <a:gd name="T44" fmla="*/ 65 w 325"/>
                  <a:gd name="T45" fmla="*/ 281 h 582"/>
                  <a:gd name="T46" fmla="*/ 57 w 325"/>
                  <a:gd name="T47" fmla="*/ 226 h 582"/>
                  <a:gd name="T48" fmla="*/ 68 w 325"/>
                  <a:gd name="T49" fmla="*/ 211 h 582"/>
                  <a:gd name="T50" fmla="*/ 81 w 325"/>
                  <a:gd name="T51" fmla="*/ 202 h 582"/>
                  <a:gd name="T52" fmla="*/ 89 w 325"/>
                  <a:gd name="T53" fmla="*/ 196 h 582"/>
                  <a:gd name="T54" fmla="*/ 90 w 325"/>
                  <a:gd name="T55" fmla="*/ 187 h 582"/>
                  <a:gd name="T56" fmla="*/ 117 w 325"/>
                  <a:gd name="T57" fmla="*/ 175 h 582"/>
                  <a:gd name="T58" fmla="*/ 143 w 325"/>
                  <a:gd name="T59" fmla="*/ 167 h 582"/>
                  <a:gd name="T60" fmla="*/ 156 w 325"/>
                  <a:gd name="T61" fmla="*/ 173 h 582"/>
                  <a:gd name="T62" fmla="*/ 161 w 325"/>
                  <a:gd name="T63" fmla="*/ 163 h 582"/>
                  <a:gd name="T64" fmla="*/ 156 w 325"/>
                  <a:gd name="T65" fmla="*/ 160 h 582"/>
                  <a:gd name="T66" fmla="*/ 183 w 325"/>
                  <a:gd name="T67" fmla="*/ 149 h 582"/>
                  <a:gd name="T68" fmla="*/ 194 w 325"/>
                  <a:gd name="T69" fmla="*/ 151 h 582"/>
                  <a:gd name="T70" fmla="*/ 194 w 325"/>
                  <a:gd name="T71" fmla="*/ 139 h 582"/>
                  <a:gd name="T72" fmla="*/ 198 w 325"/>
                  <a:gd name="T73" fmla="*/ 124 h 582"/>
                  <a:gd name="T74" fmla="*/ 206 w 325"/>
                  <a:gd name="T75" fmla="*/ 130 h 582"/>
                  <a:gd name="T76" fmla="*/ 215 w 325"/>
                  <a:gd name="T77" fmla="*/ 128 h 582"/>
                  <a:gd name="T78" fmla="*/ 226 w 325"/>
                  <a:gd name="T79" fmla="*/ 116 h 582"/>
                  <a:gd name="T80" fmla="*/ 230 w 325"/>
                  <a:gd name="T81" fmla="*/ 104 h 582"/>
                  <a:gd name="T82" fmla="*/ 230 w 325"/>
                  <a:gd name="T83" fmla="*/ 97 h 582"/>
                  <a:gd name="T84" fmla="*/ 235 w 325"/>
                  <a:gd name="T85" fmla="*/ 83 h 582"/>
                  <a:gd name="T86" fmla="*/ 230 w 325"/>
                  <a:gd name="T87" fmla="*/ 69 h 582"/>
                  <a:gd name="T88" fmla="*/ 248 w 325"/>
                  <a:gd name="T89" fmla="*/ 77 h 582"/>
                  <a:gd name="T90" fmla="*/ 271 w 325"/>
                  <a:gd name="T91" fmla="*/ 60 h 582"/>
                  <a:gd name="T92" fmla="*/ 269 w 325"/>
                  <a:gd name="T93" fmla="*/ 44 h 582"/>
                  <a:gd name="T94" fmla="*/ 280 w 325"/>
                  <a:gd name="T95" fmla="*/ 36 h 582"/>
                  <a:gd name="T96" fmla="*/ 278 w 325"/>
                  <a:gd name="T97" fmla="*/ 15 h 582"/>
                  <a:gd name="T98" fmla="*/ 308 w 325"/>
                  <a:gd name="T99" fmla="*/ 41 h 582"/>
                  <a:gd name="T100" fmla="*/ 319 w 325"/>
                  <a:gd name="T101" fmla="*/ 157 h 582"/>
                  <a:gd name="T102" fmla="*/ 302 w 325"/>
                  <a:gd name="T103" fmla="*/ 166 h 582"/>
                  <a:gd name="T104" fmla="*/ 296 w 325"/>
                  <a:gd name="T105" fmla="*/ 155 h 582"/>
                  <a:gd name="T106" fmla="*/ 290 w 325"/>
                  <a:gd name="T107" fmla="*/ 182 h 582"/>
                  <a:gd name="T108" fmla="*/ 275 w 325"/>
                  <a:gd name="T109" fmla="*/ 232 h 582"/>
                  <a:gd name="T110" fmla="*/ 275 w 325"/>
                  <a:gd name="T111" fmla="*/ 277 h 582"/>
                  <a:gd name="T112" fmla="*/ 266 w 325"/>
                  <a:gd name="T113" fmla="*/ 28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5" h="582">
                    <a:moveTo>
                      <a:pt x="266" y="281"/>
                    </a:moveTo>
                    <a:lnTo>
                      <a:pt x="260" y="302"/>
                    </a:lnTo>
                    <a:lnTo>
                      <a:pt x="251" y="322"/>
                    </a:lnTo>
                    <a:lnTo>
                      <a:pt x="239" y="343"/>
                    </a:lnTo>
                    <a:lnTo>
                      <a:pt x="226" y="366"/>
                    </a:lnTo>
                    <a:lnTo>
                      <a:pt x="210" y="391"/>
                    </a:lnTo>
                    <a:lnTo>
                      <a:pt x="194" y="421"/>
                    </a:lnTo>
                    <a:lnTo>
                      <a:pt x="176" y="457"/>
                    </a:lnTo>
                    <a:lnTo>
                      <a:pt x="159" y="499"/>
                    </a:lnTo>
                    <a:lnTo>
                      <a:pt x="144" y="551"/>
                    </a:lnTo>
                    <a:lnTo>
                      <a:pt x="143" y="554"/>
                    </a:lnTo>
                    <a:lnTo>
                      <a:pt x="140" y="558"/>
                    </a:lnTo>
                    <a:lnTo>
                      <a:pt x="135" y="563"/>
                    </a:lnTo>
                    <a:lnTo>
                      <a:pt x="131" y="566"/>
                    </a:lnTo>
                    <a:lnTo>
                      <a:pt x="126" y="567"/>
                    </a:lnTo>
                    <a:lnTo>
                      <a:pt x="123" y="567"/>
                    </a:lnTo>
                    <a:lnTo>
                      <a:pt x="120" y="566"/>
                    </a:lnTo>
                    <a:lnTo>
                      <a:pt x="117" y="563"/>
                    </a:lnTo>
                    <a:lnTo>
                      <a:pt x="114" y="563"/>
                    </a:lnTo>
                    <a:lnTo>
                      <a:pt x="113" y="563"/>
                    </a:lnTo>
                    <a:lnTo>
                      <a:pt x="111" y="564"/>
                    </a:lnTo>
                    <a:lnTo>
                      <a:pt x="111" y="566"/>
                    </a:lnTo>
                    <a:lnTo>
                      <a:pt x="108" y="564"/>
                    </a:lnTo>
                    <a:lnTo>
                      <a:pt x="107" y="564"/>
                    </a:lnTo>
                    <a:lnTo>
                      <a:pt x="104" y="566"/>
                    </a:lnTo>
                    <a:lnTo>
                      <a:pt x="101" y="567"/>
                    </a:lnTo>
                    <a:lnTo>
                      <a:pt x="99" y="569"/>
                    </a:lnTo>
                    <a:lnTo>
                      <a:pt x="96" y="569"/>
                    </a:lnTo>
                    <a:lnTo>
                      <a:pt x="93" y="569"/>
                    </a:lnTo>
                    <a:lnTo>
                      <a:pt x="93" y="567"/>
                    </a:lnTo>
                    <a:lnTo>
                      <a:pt x="93" y="566"/>
                    </a:lnTo>
                    <a:lnTo>
                      <a:pt x="93" y="564"/>
                    </a:lnTo>
                    <a:lnTo>
                      <a:pt x="92" y="563"/>
                    </a:lnTo>
                    <a:lnTo>
                      <a:pt x="90" y="563"/>
                    </a:lnTo>
                    <a:lnTo>
                      <a:pt x="89" y="563"/>
                    </a:lnTo>
                    <a:lnTo>
                      <a:pt x="89" y="564"/>
                    </a:lnTo>
                    <a:lnTo>
                      <a:pt x="87" y="566"/>
                    </a:lnTo>
                    <a:lnTo>
                      <a:pt x="89" y="567"/>
                    </a:lnTo>
                    <a:lnTo>
                      <a:pt x="89" y="570"/>
                    </a:lnTo>
                    <a:lnTo>
                      <a:pt x="89" y="572"/>
                    </a:lnTo>
                    <a:lnTo>
                      <a:pt x="87" y="570"/>
                    </a:lnTo>
                    <a:lnTo>
                      <a:pt x="86" y="569"/>
                    </a:lnTo>
                    <a:lnTo>
                      <a:pt x="86" y="566"/>
                    </a:lnTo>
                    <a:lnTo>
                      <a:pt x="84" y="564"/>
                    </a:lnTo>
                    <a:lnTo>
                      <a:pt x="83" y="566"/>
                    </a:lnTo>
                    <a:lnTo>
                      <a:pt x="80" y="567"/>
                    </a:lnTo>
                    <a:lnTo>
                      <a:pt x="78" y="572"/>
                    </a:lnTo>
                    <a:lnTo>
                      <a:pt x="75" y="576"/>
                    </a:lnTo>
                    <a:lnTo>
                      <a:pt x="72" y="579"/>
                    </a:lnTo>
                    <a:lnTo>
                      <a:pt x="71" y="578"/>
                    </a:lnTo>
                    <a:lnTo>
                      <a:pt x="71" y="578"/>
                    </a:lnTo>
                    <a:lnTo>
                      <a:pt x="68" y="578"/>
                    </a:lnTo>
                    <a:lnTo>
                      <a:pt x="68" y="579"/>
                    </a:lnTo>
                    <a:lnTo>
                      <a:pt x="68" y="582"/>
                    </a:lnTo>
                    <a:lnTo>
                      <a:pt x="66" y="581"/>
                    </a:lnTo>
                    <a:lnTo>
                      <a:pt x="65" y="579"/>
                    </a:lnTo>
                    <a:lnTo>
                      <a:pt x="62" y="579"/>
                    </a:lnTo>
                    <a:lnTo>
                      <a:pt x="60" y="581"/>
                    </a:lnTo>
                    <a:lnTo>
                      <a:pt x="60" y="582"/>
                    </a:lnTo>
                    <a:lnTo>
                      <a:pt x="59" y="582"/>
                    </a:lnTo>
                    <a:lnTo>
                      <a:pt x="57" y="582"/>
                    </a:lnTo>
                    <a:lnTo>
                      <a:pt x="57" y="579"/>
                    </a:lnTo>
                    <a:lnTo>
                      <a:pt x="56" y="576"/>
                    </a:lnTo>
                    <a:lnTo>
                      <a:pt x="54" y="575"/>
                    </a:lnTo>
                    <a:lnTo>
                      <a:pt x="53" y="573"/>
                    </a:lnTo>
                    <a:lnTo>
                      <a:pt x="50" y="572"/>
                    </a:lnTo>
                    <a:lnTo>
                      <a:pt x="45" y="572"/>
                    </a:lnTo>
                    <a:lnTo>
                      <a:pt x="41" y="570"/>
                    </a:lnTo>
                    <a:lnTo>
                      <a:pt x="36" y="567"/>
                    </a:lnTo>
                    <a:lnTo>
                      <a:pt x="33" y="566"/>
                    </a:lnTo>
                    <a:lnTo>
                      <a:pt x="29" y="563"/>
                    </a:lnTo>
                    <a:lnTo>
                      <a:pt x="29" y="563"/>
                    </a:lnTo>
                    <a:lnTo>
                      <a:pt x="29" y="561"/>
                    </a:lnTo>
                    <a:lnTo>
                      <a:pt x="29" y="560"/>
                    </a:lnTo>
                    <a:lnTo>
                      <a:pt x="27" y="558"/>
                    </a:lnTo>
                    <a:lnTo>
                      <a:pt x="26" y="557"/>
                    </a:lnTo>
                    <a:lnTo>
                      <a:pt x="23" y="557"/>
                    </a:lnTo>
                    <a:lnTo>
                      <a:pt x="21" y="557"/>
                    </a:lnTo>
                    <a:lnTo>
                      <a:pt x="21" y="554"/>
                    </a:lnTo>
                    <a:lnTo>
                      <a:pt x="20" y="552"/>
                    </a:lnTo>
                    <a:lnTo>
                      <a:pt x="18" y="551"/>
                    </a:lnTo>
                    <a:lnTo>
                      <a:pt x="18" y="549"/>
                    </a:lnTo>
                    <a:lnTo>
                      <a:pt x="18" y="548"/>
                    </a:lnTo>
                    <a:lnTo>
                      <a:pt x="20" y="546"/>
                    </a:lnTo>
                    <a:lnTo>
                      <a:pt x="20" y="546"/>
                    </a:lnTo>
                    <a:lnTo>
                      <a:pt x="21" y="543"/>
                    </a:lnTo>
                    <a:lnTo>
                      <a:pt x="20" y="542"/>
                    </a:lnTo>
                    <a:lnTo>
                      <a:pt x="18" y="540"/>
                    </a:lnTo>
                    <a:lnTo>
                      <a:pt x="17" y="542"/>
                    </a:lnTo>
                    <a:lnTo>
                      <a:pt x="15" y="543"/>
                    </a:lnTo>
                    <a:lnTo>
                      <a:pt x="15" y="539"/>
                    </a:lnTo>
                    <a:lnTo>
                      <a:pt x="15" y="536"/>
                    </a:lnTo>
                    <a:lnTo>
                      <a:pt x="14" y="534"/>
                    </a:lnTo>
                    <a:lnTo>
                      <a:pt x="12" y="533"/>
                    </a:lnTo>
                    <a:lnTo>
                      <a:pt x="11" y="533"/>
                    </a:lnTo>
                    <a:lnTo>
                      <a:pt x="12" y="523"/>
                    </a:lnTo>
                    <a:lnTo>
                      <a:pt x="14" y="514"/>
                    </a:lnTo>
                    <a:lnTo>
                      <a:pt x="12" y="507"/>
                    </a:lnTo>
                    <a:lnTo>
                      <a:pt x="9" y="499"/>
                    </a:lnTo>
                    <a:lnTo>
                      <a:pt x="8" y="493"/>
                    </a:lnTo>
                    <a:lnTo>
                      <a:pt x="8" y="486"/>
                    </a:lnTo>
                    <a:lnTo>
                      <a:pt x="9" y="487"/>
                    </a:lnTo>
                    <a:lnTo>
                      <a:pt x="11" y="487"/>
                    </a:lnTo>
                    <a:lnTo>
                      <a:pt x="12" y="487"/>
                    </a:lnTo>
                    <a:lnTo>
                      <a:pt x="12" y="486"/>
                    </a:lnTo>
                    <a:lnTo>
                      <a:pt x="14" y="484"/>
                    </a:lnTo>
                    <a:lnTo>
                      <a:pt x="15" y="483"/>
                    </a:lnTo>
                    <a:lnTo>
                      <a:pt x="15" y="483"/>
                    </a:lnTo>
                    <a:lnTo>
                      <a:pt x="14" y="481"/>
                    </a:lnTo>
                    <a:lnTo>
                      <a:pt x="14" y="480"/>
                    </a:lnTo>
                    <a:lnTo>
                      <a:pt x="12" y="477"/>
                    </a:lnTo>
                    <a:lnTo>
                      <a:pt x="14" y="475"/>
                    </a:lnTo>
                    <a:lnTo>
                      <a:pt x="12" y="474"/>
                    </a:lnTo>
                    <a:lnTo>
                      <a:pt x="12" y="472"/>
                    </a:lnTo>
                    <a:lnTo>
                      <a:pt x="11" y="471"/>
                    </a:lnTo>
                    <a:lnTo>
                      <a:pt x="9" y="471"/>
                    </a:lnTo>
                    <a:lnTo>
                      <a:pt x="8" y="472"/>
                    </a:lnTo>
                    <a:lnTo>
                      <a:pt x="6" y="457"/>
                    </a:lnTo>
                    <a:lnTo>
                      <a:pt x="6" y="444"/>
                    </a:lnTo>
                    <a:lnTo>
                      <a:pt x="3" y="429"/>
                    </a:lnTo>
                    <a:lnTo>
                      <a:pt x="2" y="430"/>
                    </a:lnTo>
                    <a:lnTo>
                      <a:pt x="0" y="432"/>
                    </a:lnTo>
                    <a:lnTo>
                      <a:pt x="5" y="426"/>
                    </a:lnTo>
                    <a:lnTo>
                      <a:pt x="9" y="421"/>
                    </a:lnTo>
                    <a:lnTo>
                      <a:pt x="14" y="415"/>
                    </a:lnTo>
                    <a:lnTo>
                      <a:pt x="18" y="411"/>
                    </a:lnTo>
                    <a:lnTo>
                      <a:pt x="17" y="409"/>
                    </a:lnTo>
                    <a:lnTo>
                      <a:pt x="15" y="408"/>
                    </a:lnTo>
                    <a:lnTo>
                      <a:pt x="14" y="408"/>
                    </a:lnTo>
                    <a:lnTo>
                      <a:pt x="17" y="403"/>
                    </a:lnTo>
                    <a:lnTo>
                      <a:pt x="21" y="400"/>
                    </a:lnTo>
                    <a:lnTo>
                      <a:pt x="27" y="399"/>
                    </a:lnTo>
                    <a:lnTo>
                      <a:pt x="33" y="399"/>
                    </a:lnTo>
                    <a:lnTo>
                      <a:pt x="36" y="399"/>
                    </a:lnTo>
                    <a:lnTo>
                      <a:pt x="36" y="397"/>
                    </a:lnTo>
                    <a:lnTo>
                      <a:pt x="36" y="394"/>
                    </a:lnTo>
                    <a:lnTo>
                      <a:pt x="36" y="393"/>
                    </a:lnTo>
                    <a:lnTo>
                      <a:pt x="35" y="390"/>
                    </a:lnTo>
                    <a:lnTo>
                      <a:pt x="33" y="388"/>
                    </a:lnTo>
                    <a:lnTo>
                      <a:pt x="32" y="388"/>
                    </a:lnTo>
                    <a:lnTo>
                      <a:pt x="30" y="388"/>
                    </a:lnTo>
                    <a:lnTo>
                      <a:pt x="29" y="390"/>
                    </a:lnTo>
                    <a:lnTo>
                      <a:pt x="29" y="393"/>
                    </a:lnTo>
                    <a:lnTo>
                      <a:pt x="29" y="388"/>
                    </a:lnTo>
                    <a:lnTo>
                      <a:pt x="32" y="385"/>
                    </a:lnTo>
                    <a:lnTo>
                      <a:pt x="33" y="384"/>
                    </a:lnTo>
                    <a:lnTo>
                      <a:pt x="36" y="381"/>
                    </a:lnTo>
                    <a:lnTo>
                      <a:pt x="39" y="379"/>
                    </a:lnTo>
                    <a:lnTo>
                      <a:pt x="41" y="376"/>
                    </a:lnTo>
                    <a:lnTo>
                      <a:pt x="45" y="369"/>
                    </a:lnTo>
                    <a:lnTo>
                      <a:pt x="51" y="361"/>
                    </a:lnTo>
                    <a:lnTo>
                      <a:pt x="56" y="354"/>
                    </a:lnTo>
                    <a:lnTo>
                      <a:pt x="60" y="345"/>
                    </a:lnTo>
                    <a:lnTo>
                      <a:pt x="60" y="336"/>
                    </a:lnTo>
                    <a:lnTo>
                      <a:pt x="60" y="337"/>
                    </a:lnTo>
                    <a:lnTo>
                      <a:pt x="60" y="340"/>
                    </a:lnTo>
                    <a:lnTo>
                      <a:pt x="60" y="343"/>
                    </a:lnTo>
                    <a:lnTo>
                      <a:pt x="60" y="346"/>
                    </a:lnTo>
                    <a:lnTo>
                      <a:pt x="62" y="348"/>
                    </a:lnTo>
                    <a:lnTo>
                      <a:pt x="66" y="330"/>
                    </a:lnTo>
                    <a:lnTo>
                      <a:pt x="66" y="311"/>
                    </a:lnTo>
                    <a:lnTo>
                      <a:pt x="65" y="308"/>
                    </a:lnTo>
                    <a:lnTo>
                      <a:pt x="63" y="305"/>
                    </a:lnTo>
                    <a:lnTo>
                      <a:pt x="60" y="302"/>
                    </a:lnTo>
                    <a:lnTo>
                      <a:pt x="59" y="299"/>
                    </a:lnTo>
                    <a:lnTo>
                      <a:pt x="57" y="295"/>
                    </a:lnTo>
                    <a:lnTo>
                      <a:pt x="57" y="290"/>
                    </a:lnTo>
                    <a:lnTo>
                      <a:pt x="57" y="293"/>
                    </a:lnTo>
                    <a:lnTo>
                      <a:pt x="57" y="295"/>
                    </a:lnTo>
                    <a:lnTo>
                      <a:pt x="57" y="296"/>
                    </a:lnTo>
                    <a:lnTo>
                      <a:pt x="57" y="298"/>
                    </a:lnTo>
                    <a:lnTo>
                      <a:pt x="59" y="298"/>
                    </a:lnTo>
                    <a:lnTo>
                      <a:pt x="63" y="292"/>
                    </a:lnTo>
                    <a:lnTo>
                      <a:pt x="62" y="286"/>
                    </a:lnTo>
                    <a:lnTo>
                      <a:pt x="59" y="280"/>
                    </a:lnTo>
                    <a:lnTo>
                      <a:pt x="57" y="272"/>
                    </a:lnTo>
                    <a:lnTo>
                      <a:pt x="59" y="272"/>
                    </a:lnTo>
                    <a:lnTo>
                      <a:pt x="60" y="274"/>
                    </a:lnTo>
                    <a:lnTo>
                      <a:pt x="60" y="274"/>
                    </a:lnTo>
                    <a:lnTo>
                      <a:pt x="60" y="275"/>
                    </a:lnTo>
                    <a:lnTo>
                      <a:pt x="59" y="277"/>
                    </a:lnTo>
                    <a:lnTo>
                      <a:pt x="60" y="278"/>
                    </a:lnTo>
                    <a:lnTo>
                      <a:pt x="62" y="280"/>
                    </a:lnTo>
                    <a:lnTo>
                      <a:pt x="65" y="281"/>
                    </a:lnTo>
                    <a:lnTo>
                      <a:pt x="66" y="280"/>
                    </a:lnTo>
                    <a:lnTo>
                      <a:pt x="66" y="278"/>
                    </a:lnTo>
                    <a:lnTo>
                      <a:pt x="66" y="274"/>
                    </a:lnTo>
                    <a:lnTo>
                      <a:pt x="63" y="271"/>
                    </a:lnTo>
                    <a:lnTo>
                      <a:pt x="60" y="268"/>
                    </a:lnTo>
                    <a:lnTo>
                      <a:pt x="59" y="265"/>
                    </a:lnTo>
                    <a:lnTo>
                      <a:pt x="56" y="245"/>
                    </a:lnTo>
                    <a:lnTo>
                      <a:pt x="57" y="226"/>
                    </a:lnTo>
                    <a:lnTo>
                      <a:pt x="59" y="226"/>
                    </a:lnTo>
                    <a:lnTo>
                      <a:pt x="60" y="226"/>
                    </a:lnTo>
                    <a:lnTo>
                      <a:pt x="62" y="227"/>
                    </a:lnTo>
                    <a:lnTo>
                      <a:pt x="62" y="229"/>
                    </a:lnTo>
                    <a:lnTo>
                      <a:pt x="63" y="224"/>
                    </a:lnTo>
                    <a:lnTo>
                      <a:pt x="65" y="220"/>
                    </a:lnTo>
                    <a:lnTo>
                      <a:pt x="66" y="215"/>
                    </a:lnTo>
                    <a:lnTo>
                      <a:pt x="68" y="211"/>
                    </a:lnTo>
                    <a:lnTo>
                      <a:pt x="71" y="208"/>
                    </a:lnTo>
                    <a:lnTo>
                      <a:pt x="75" y="206"/>
                    </a:lnTo>
                    <a:lnTo>
                      <a:pt x="75" y="206"/>
                    </a:lnTo>
                    <a:lnTo>
                      <a:pt x="77" y="208"/>
                    </a:lnTo>
                    <a:lnTo>
                      <a:pt x="77" y="208"/>
                    </a:lnTo>
                    <a:lnTo>
                      <a:pt x="80" y="206"/>
                    </a:lnTo>
                    <a:lnTo>
                      <a:pt x="80" y="203"/>
                    </a:lnTo>
                    <a:lnTo>
                      <a:pt x="81" y="202"/>
                    </a:lnTo>
                    <a:lnTo>
                      <a:pt x="81" y="199"/>
                    </a:lnTo>
                    <a:lnTo>
                      <a:pt x="81" y="196"/>
                    </a:lnTo>
                    <a:lnTo>
                      <a:pt x="81" y="194"/>
                    </a:lnTo>
                    <a:lnTo>
                      <a:pt x="83" y="193"/>
                    </a:lnTo>
                    <a:lnTo>
                      <a:pt x="84" y="191"/>
                    </a:lnTo>
                    <a:lnTo>
                      <a:pt x="89" y="193"/>
                    </a:lnTo>
                    <a:lnTo>
                      <a:pt x="89" y="194"/>
                    </a:lnTo>
                    <a:lnTo>
                      <a:pt x="89" y="196"/>
                    </a:lnTo>
                    <a:lnTo>
                      <a:pt x="90" y="197"/>
                    </a:lnTo>
                    <a:lnTo>
                      <a:pt x="93" y="196"/>
                    </a:lnTo>
                    <a:lnTo>
                      <a:pt x="93" y="194"/>
                    </a:lnTo>
                    <a:lnTo>
                      <a:pt x="93" y="193"/>
                    </a:lnTo>
                    <a:lnTo>
                      <a:pt x="93" y="191"/>
                    </a:lnTo>
                    <a:lnTo>
                      <a:pt x="93" y="190"/>
                    </a:lnTo>
                    <a:lnTo>
                      <a:pt x="92" y="188"/>
                    </a:lnTo>
                    <a:lnTo>
                      <a:pt x="90" y="187"/>
                    </a:lnTo>
                    <a:lnTo>
                      <a:pt x="87" y="187"/>
                    </a:lnTo>
                    <a:lnTo>
                      <a:pt x="84" y="187"/>
                    </a:lnTo>
                    <a:lnTo>
                      <a:pt x="83" y="185"/>
                    </a:lnTo>
                    <a:lnTo>
                      <a:pt x="80" y="184"/>
                    </a:lnTo>
                    <a:lnTo>
                      <a:pt x="90" y="185"/>
                    </a:lnTo>
                    <a:lnTo>
                      <a:pt x="98" y="181"/>
                    </a:lnTo>
                    <a:lnTo>
                      <a:pt x="107" y="176"/>
                    </a:lnTo>
                    <a:lnTo>
                      <a:pt x="117" y="175"/>
                    </a:lnTo>
                    <a:lnTo>
                      <a:pt x="120" y="175"/>
                    </a:lnTo>
                    <a:lnTo>
                      <a:pt x="123" y="173"/>
                    </a:lnTo>
                    <a:lnTo>
                      <a:pt x="126" y="170"/>
                    </a:lnTo>
                    <a:lnTo>
                      <a:pt x="129" y="169"/>
                    </a:lnTo>
                    <a:lnTo>
                      <a:pt x="132" y="167"/>
                    </a:lnTo>
                    <a:lnTo>
                      <a:pt x="135" y="166"/>
                    </a:lnTo>
                    <a:lnTo>
                      <a:pt x="140" y="166"/>
                    </a:lnTo>
                    <a:lnTo>
                      <a:pt x="143" y="167"/>
                    </a:lnTo>
                    <a:lnTo>
                      <a:pt x="146" y="166"/>
                    </a:lnTo>
                    <a:lnTo>
                      <a:pt x="147" y="166"/>
                    </a:lnTo>
                    <a:lnTo>
                      <a:pt x="149" y="164"/>
                    </a:lnTo>
                    <a:lnTo>
                      <a:pt x="150" y="164"/>
                    </a:lnTo>
                    <a:lnTo>
                      <a:pt x="153" y="166"/>
                    </a:lnTo>
                    <a:lnTo>
                      <a:pt x="155" y="167"/>
                    </a:lnTo>
                    <a:lnTo>
                      <a:pt x="155" y="170"/>
                    </a:lnTo>
                    <a:lnTo>
                      <a:pt x="156" y="173"/>
                    </a:lnTo>
                    <a:lnTo>
                      <a:pt x="156" y="175"/>
                    </a:lnTo>
                    <a:lnTo>
                      <a:pt x="158" y="175"/>
                    </a:lnTo>
                    <a:lnTo>
                      <a:pt x="161" y="175"/>
                    </a:lnTo>
                    <a:lnTo>
                      <a:pt x="161" y="173"/>
                    </a:lnTo>
                    <a:lnTo>
                      <a:pt x="161" y="172"/>
                    </a:lnTo>
                    <a:lnTo>
                      <a:pt x="161" y="169"/>
                    </a:lnTo>
                    <a:lnTo>
                      <a:pt x="161" y="166"/>
                    </a:lnTo>
                    <a:lnTo>
                      <a:pt x="161" y="163"/>
                    </a:lnTo>
                    <a:lnTo>
                      <a:pt x="162" y="161"/>
                    </a:lnTo>
                    <a:lnTo>
                      <a:pt x="162" y="160"/>
                    </a:lnTo>
                    <a:lnTo>
                      <a:pt x="162" y="158"/>
                    </a:lnTo>
                    <a:lnTo>
                      <a:pt x="161" y="158"/>
                    </a:lnTo>
                    <a:lnTo>
                      <a:pt x="159" y="158"/>
                    </a:lnTo>
                    <a:lnTo>
                      <a:pt x="158" y="160"/>
                    </a:lnTo>
                    <a:lnTo>
                      <a:pt x="156" y="160"/>
                    </a:lnTo>
                    <a:lnTo>
                      <a:pt x="156" y="160"/>
                    </a:lnTo>
                    <a:lnTo>
                      <a:pt x="162" y="154"/>
                    </a:lnTo>
                    <a:lnTo>
                      <a:pt x="170" y="148"/>
                    </a:lnTo>
                    <a:lnTo>
                      <a:pt x="177" y="143"/>
                    </a:lnTo>
                    <a:lnTo>
                      <a:pt x="179" y="143"/>
                    </a:lnTo>
                    <a:lnTo>
                      <a:pt x="180" y="143"/>
                    </a:lnTo>
                    <a:lnTo>
                      <a:pt x="182" y="145"/>
                    </a:lnTo>
                    <a:lnTo>
                      <a:pt x="183" y="148"/>
                    </a:lnTo>
                    <a:lnTo>
                      <a:pt x="183" y="149"/>
                    </a:lnTo>
                    <a:lnTo>
                      <a:pt x="185" y="151"/>
                    </a:lnTo>
                    <a:lnTo>
                      <a:pt x="188" y="152"/>
                    </a:lnTo>
                    <a:lnTo>
                      <a:pt x="188" y="152"/>
                    </a:lnTo>
                    <a:lnTo>
                      <a:pt x="189" y="151"/>
                    </a:lnTo>
                    <a:lnTo>
                      <a:pt x="189" y="148"/>
                    </a:lnTo>
                    <a:lnTo>
                      <a:pt x="191" y="149"/>
                    </a:lnTo>
                    <a:lnTo>
                      <a:pt x="192" y="151"/>
                    </a:lnTo>
                    <a:lnTo>
                      <a:pt x="194" y="151"/>
                    </a:lnTo>
                    <a:lnTo>
                      <a:pt x="195" y="149"/>
                    </a:lnTo>
                    <a:lnTo>
                      <a:pt x="197" y="148"/>
                    </a:lnTo>
                    <a:lnTo>
                      <a:pt x="197" y="148"/>
                    </a:lnTo>
                    <a:lnTo>
                      <a:pt x="197" y="146"/>
                    </a:lnTo>
                    <a:lnTo>
                      <a:pt x="195" y="145"/>
                    </a:lnTo>
                    <a:lnTo>
                      <a:pt x="195" y="142"/>
                    </a:lnTo>
                    <a:lnTo>
                      <a:pt x="194" y="140"/>
                    </a:lnTo>
                    <a:lnTo>
                      <a:pt x="194" y="139"/>
                    </a:lnTo>
                    <a:lnTo>
                      <a:pt x="192" y="137"/>
                    </a:lnTo>
                    <a:lnTo>
                      <a:pt x="189" y="137"/>
                    </a:lnTo>
                    <a:lnTo>
                      <a:pt x="192" y="136"/>
                    </a:lnTo>
                    <a:lnTo>
                      <a:pt x="194" y="134"/>
                    </a:lnTo>
                    <a:lnTo>
                      <a:pt x="195" y="131"/>
                    </a:lnTo>
                    <a:lnTo>
                      <a:pt x="195" y="128"/>
                    </a:lnTo>
                    <a:lnTo>
                      <a:pt x="197" y="127"/>
                    </a:lnTo>
                    <a:lnTo>
                      <a:pt x="198" y="124"/>
                    </a:lnTo>
                    <a:lnTo>
                      <a:pt x="201" y="122"/>
                    </a:lnTo>
                    <a:lnTo>
                      <a:pt x="204" y="122"/>
                    </a:lnTo>
                    <a:lnTo>
                      <a:pt x="203" y="124"/>
                    </a:lnTo>
                    <a:lnTo>
                      <a:pt x="203" y="125"/>
                    </a:lnTo>
                    <a:lnTo>
                      <a:pt x="203" y="127"/>
                    </a:lnTo>
                    <a:lnTo>
                      <a:pt x="204" y="130"/>
                    </a:lnTo>
                    <a:lnTo>
                      <a:pt x="206" y="130"/>
                    </a:lnTo>
                    <a:lnTo>
                      <a:pt x="206" y="130"/>
                    </a:lnTo>
                    <a:lnTo>
                      <a:pt x="207" y="128"/>
                    </a:lnTo>
                    <a:lnTo>
                      <a:pt x="209" y="127"/>
                    </a:lnTo>
                    <a:lnTo>
                      <a:pt x="209" y="125"/>
                    </a:lnTo>
                    <a:lnTo>
                      <a:pt x="210" y="125"/>
                    </a:lnTo>
                    <a:lnTo>
                      <a:pt x="210" y="127"/>
                    </a:lnTo>
                    <a:lnTo>
                      <a:pt x="212" y="130"/>
                    </a:lnTo>
                    <a:lnTo>
                      <a:pt x="212" y="130"/>
                    </a:lnTo>
                    <a:lnTo>
                      <a:pt x="215" y="128"/>
                    </a:lnTo>
                    <a:lnTo>
                      <a:pt x="215" y="125"/>
                    </a:lnTo>
                    <a:lnTo>
                      <a:pt x="217" y="122"/>
                    </a:lnTo>
                    <a:lnTo>
                      <a:pt x="215" y="119"/>
                    </a:lnTo>
                    <a:lnTo>
                      <a:pt x="215" y="118"/>
                    </a:lnTo>
                    <a:lnTo>
                      <a:pt x="215" y="115"/>
                    </a:lnTo>
                    <a:lnTo>
                      <a:pt x="220" y="115"/>
                    </a:lnTo>
                    <a:lnTo>
                      <a:pt x="223" y="116"/>
                    </a:lnTo>
                    <a:lnTo>
                      <a:pt x="226" y="116"/>
                    </a:lnTo>
                    <a:lnTo>
                      <a:pt x="230" y="115"/>
                    </a:lnTo>
                    <a:lnTo>
                      <a:pt x="232" y="115"/>
                    </a:lnTo>
                    <a:lnTo>
                      <a:pt x="233" y="113"/>
                    </a:lnTo>
                    <a:lnTo>
                      <a:pt x="235" y="110"/>
                    </a:lnTo>
                    <a:lnTo>
                      <a:pt x="235" y="107"/>
                    </a:lnTo>
                    <a:lnTo>
                      <a:pt x="233" y="106"/>
                    </a:lnTo>
                    <a:lnTo>
                      <a:pt x="232" y="104"/>
                    </a:lnTo>
                    <a:lnTo>
                      <a:pt x="230" y="104"/>
                    </a:lnTo>
                    <a:lnTo>
                      <a:pt x="227" y="104"/>
                    </a:lnTo>
                    <a:lnTo>
                      <a:pt x="226" y="104"/>
                    </a:lnTo>
                    <a:lnTo>
                      <a:pt x="224" y="103"/>
                    </a:lnTo>
                    <a:lnTo>
                      <a:pt x="223" y="101"/>
                    </a:lnTo>
                    <a:lnTo>
                      <a:pt x="223" y="100"/>
                    </a:lnTo>
                    <a:lnTo>
                      <a:pt x="224" y="98"/>
                    </a:lnTo>
                    <a:lnTo>
                      <a:pt x="227" y="98"/>
                    </a:lnTo>
                    <a:lnTo>
                      <a:pt x="230" y="97"/>
                    </a:lnTo>
                    <a:lnTo>
                      <a:pt x="233" y="97"/>
                    </a:lnTo>
                    <a:lnTo>
                      <a:pt x="236" y="97"/>
                    </a:lnTo>
                    <a:lnTo>
                      <a:pt x="236" y="95"/>
                    </a:lnTo>
                    <a:lnTo>
                      <a:pt x="238" y="94"/>
                    </a:lnTo>
                    <a:lnTo>
                      <a:pt x="236" y="90"/>
                    </a:lnTo>
                    <a:lnTo>
                      <a:pt x="236" y="87"/>
                    </a:lnTo>
                    <a:lnTo>
                      <a:pt x="235" y="86"/>
                    </a:lnTo>
                    <a:lnTo>
                      <a:pt x="235" y="83"/>
                    </a:lnTo>
                    <a:lnTo>
                      <a:pt x="235" y="80"/>
                    </a:lnTo>
                    <a:lnTo>
                      <a:pt x="236" y="78"/>
                    </a:lnTo>
                    <a:lnTo>
                      <a:pt x="235" y="77"/>
                    </a:lnTo>
                    <a:lnTo>
                      <a:pt x="235" y="75"/>
                    </a:lnTo>
                    <a:lnTo>
                      <a:pt x="233" y="74"/>
                    </a:lnTo>
                    <a:lnTo>
                      <a:pt x="233" y="72"/>
                    </a:lnTo>
                    <a:lnTo>
                      <a:pt x="232" y="71"/>
                    </a:lnTo>
                    <a:lnTo>
                      <a:pt x="230" y="69"/>
                    </a:lnTo>
                    <a:lnTo>
                      <a:pt x="229" y="69"/>
                    </a:lnTo>
                    <a:lnTo>
                      <a:pt x="230" y="69"/>
                    </a:lnTo>
                    <a:lnTo>
                      <a:pt x="233" y="69"/>
                    </a:lnTo>
                    <a:lnTo>
                      <a:pt x="233" y="68"/>
                    </a:lnTo>
                    <a:lnTo>
                      <a:pt x="238" y="72"/>
                    </a:lnTo>
                    <a:lnTo>
                      <a:pt x="242" y="77"/>
                    </a:lnTo>
                    <a:lnTo>
                      <a:pt x="247" y="80"/>
                    </a:lnTo>
                    <a:lnTo>
                      <a:pt x="248" y="77"/>
                    </a:lnTo>
                    <a:lnTo>
                      <a:pt x="248" y="72"/>
                    </a:lnTo>
                    <a:lnTo>
                      <a:pt x="250" y="69"/>
                    </a:lnTo>
                    <a:lnTo>
                      <a:pt x="253" y="66"/>
                    </a:lnTo>
                    <a:lnTo>
                      <a:pt x="254" y="63"/>
                    </a:lnTo>
                    <a:lnTo>
                      <a:pt x="259" y="62"/>
                    </a:lnTo>
                    <a:lnTo>
                      <a:pt x="263" y="62"/>
                    </a:lnTo>
                    <a:lnTo>
                      <a:pt x="268" y="62"/>
                    </a:lnTo>
                    <a:lnTo>
                      <a:pt x="271" y="60"/>
                    </a:lnTo>
                    <a:lnTo>
                      <a:pt x="271" y="53"/>
                    </a:lnTo>
                    <a:lnTo>
                      <a:pt x="271" y="44"/>
                    </a:lnTo>
                    <a:lnTo>
                      <a:pt x="272" y="36"/>
                    </a:lnTo>
                    <a:lnTo>
                      <a:pt x="272" y="38"/>
                    </a:lnTo>
                    <a:lnTo>
                      <a:pt x="272" y="39"/>
                    </a:lnTo>
                    <a:lnTo>
                      <a:pt x="271" y="41"/>
                    </a:lnTo>
                    <a:lnTo>
                      <a:pt x="271" y="41"/>
                    </a:lnTo>
                    <a:lnTo>
                      <a:pt x="269" y="44"/>
                    </a:lnTo>
                    <a:lnTo>
                      <a:pt x="271" y="45"/>
                    </a:lnTo>
                    <a:lnTo>
                      <a:pt x="272" y="47"/>
                    </a:lnTo>
                    <a:lnTo>
                      <a:pt x="275" y="47"/>
                    </a:lnTo>
                    <a:lnTo>
                      <a:pt x="277" y="45"/>
                    </a:lnTo>
                    <a:lnTo>
                      <a:pt x="278" y="44"/>
                    </a:lnTo>
                    <a:lnTo>
                      <a:pt x="278" y="41"/>
                    </a:lnTo>
                    <a:lnTo>
                      <a:pt x="278" y="36"/>
                    </a:lnTo>
                    <a:lnTo>
                      <a:pt x="280" y="36"/>
                    </a:lnTo>
                    <a:lnTo>
                      <a:pt x="283" y="35"/>
                    </a:lnTo>
                    <a:lnTo>
                      <a:pt x="283" y="33"/>
                    </a:lnTo>
                    <a:lnTo>
                      <a:pt x="280" y="30"/>
                    </a:lnTo>
                    <a:lnTo>
                      <a:pt x="278" y="27"/>
                    </a:lnTo>
                    <a:lnTo>
                      <a:pt x="277" y="24"/>
                    </a:lnTo>
                    <a:lnTo>
                      <a:pt x="275" y="21"/>
                    </a:lnTo>
                    <a:lnTo>
                      <a:pt x="277" y="18"/>
                    </a:lnTo>
                    <a:lnTo>
                      <a:pt x="278" y="15"/>
                    </a:lnTo>
                    <a:lnTo>
                      <a:pt x="280" y="11"/>
                    </a:lnTo>
                    <a:lnTo>
                      <a:pt x="281" y="8"/>
                    </a:lnTo>
                    <a:lnTo>
                      <a:pt x="284" y="5"/>
                    </a:lnTo>
                    <a:lnTo>
                      <a:pt x="287" y="2"/>
                    </a:lnTo>
                    <a:lnTo>
                      <a:pt x="290" y="0"/>
                    </a:lnTo>
                    <a:lnTo>
                      <a:pt x="295" y="15"/>
                    </a:lnTo>
                    <a:lnTo>
                      <a:pt x="302" y="29"/>
                    </a:lnTo>
                    <a:lnTo>
                      <a:pt x="308" y="41"/>
                    </a:lnTo>
                    <a:lnTo>
                      <a:pt x="314" y="62"/>
                    </a:lnTo>
                    <a:lnTo>
                      <a:pt x="316" y="84"/>
                    </a:lnTo>
                    <a:lnTo>
                      <a:pt x="316" y="106"/>
                    </a:lnTo>
                    <a:lnTo>
                      <a:pt x="319" y="127"/>
                    </a:lnTo>
                    <a:lnTo>
                      <a:pt x="322" y="136"/>
                    </a:lnTo>
                    <a:lnTo>
                      <a:pt x="325" y="145"/>
                    </a:lnTo>
                    <a:lnTo>
                      <a:pt x="322" y="154"/>
                    </a:lnTo>
                    <a:lnTo>
                      <a:pt x="319" y="157"/>
                    </a:lnTo>
                    <a:lnTo>
                      <a:pt x="317" y="161"/>
                    </a:lnTo>
                    <a:lnTo>
                      <a:pt x="317" y="164"/>
                    </a:lnTo>
                    <a:lnTo>
                      <a:pt x="319" y="167"/>
                    </a:lnTo>
                    <a:lnTo>
                      <a:pt x="314" y="167"/>
                    </a:lnTo>
                    <a:lnTo>
                      <a:pt x="310" y="169"/>
                    </a:lnTo>
                    <a:lnTo>
                      <a:pt x="307" y="167"/>
                    </a:lnTo>
                    <a:lnTo>
                      <a:pt x="302" y="167"/>
                    </a:lnTo>
                    <a:lnTo>
                      <a:pt x="302" y="166"/>
                    </a:lnTo>
                    <a:lnTo>
                      <a:pt x="302" y="164"/>
                    </a:lnTo>
                    <a:lnTo>
                      <a:pt x="302" y="161"/>
                    </a:lnTo>
                    <a:lnTo>
                      <a:pt x="302" y="160"/>
                    </a:lnTo>
                    <a:lnTo>
                      <a:pt x="302" y="158"/>
                    </a:lnTo>
                    <a:lnTo>
                      <a:pt x="301" y="155"/>
                    </a:lnTo>
                    <a:lnTo>
                      <a:pt x="298" y="154"/>
                    </a:lnTo>
                    <a:lnTo>
                      <a:pt x="296" y="155"/>
                    </a:lnTo>
                    <a:lnTo>
                      <a:pt x="296" y="155"/>
                    </a:lnTo>
                    <a:lnTo>
                      <a:pt x="295" y="158"/>
                    </a:lnTo>
                    <a:lnTo>
                      <a:pt x="293" y="160"/>
                    </a:lnTo>
                    <a:lnTo>
                      <a:pt x="292" y="161"/>
                    </a:lnTo>
                    <a:lnTo>
                      <a:pt x="290" y="163"/>
                    </a:lnTo>
                    <a:lnTo>
                      <a:pt x="289" y="163"/>
                    </a:lnTo>
                    <a:lnTo>
                      <a:pt x="287" y="163"/>
                    </a:lnTo>
                    <a:lnTo>
                      <a:pt x="287" y="173"/>
                    </a:lnTo>
                    <a:lnTo>
                      <a:pt x="290" y="182"/>
                    </a:lnTo>
                    <a:lnTo>
                      <a:pt x="296" y="190"/>
                    </a:lnTo>
                    <a:lnTo>
                      <a:pt x="301" y="199"/>
                    </a:lnTo>
                    <a:lnTo>
                      <a:pt x="302" y="208"/>
                    </a:lnTo>
                    <a:lnTo>
                      <a:pt x="298" y="212"/>
                    </a:lnTo>
                    <a:lnTo>
                      <a:pt x="292" y="217"/>
                    </a:lnTo>
                    <a:lnTo>
                      <a:pt x="284" y="221"/>
                    </a:lnTo>
                    <a:lnTo>
                      <a:pt x="277" y="226"/>
                    </a:lnTo>
                    <a:lnTo>
                      <a:pt x="275" y="232"/>
                    </a:lnTo>
                    <a:lnTo>
                      <a:pt x="277" y="238"/>
                    </a:lnTo>
                    <a:lnTo>
                      <a:pt x="281" y="244"/>
                    </a:lnTo>
                    <a:lnTo>
                      <a:pt x="283" y="250"/>
                    </a:lnTo>
                    <a:lnTo>
                      <a:pt x="281" y="253"/>
                    </a:lnTo>
                    <a:lnTo>
                      <a:pt x="272" y="259"/>
                    </a:lnTo>
                    <a:lnTo>
                      <a:pt x="269" y="265"/>
                    </a:lnTo>
                    <a:lnTo>
                      <a:pt x="272" y="271"/>
                    </a:lnTo>
                    <a:lnTo>
                      <a:pt x="275" y="277"/>
                    </a:lnTo>
                    <a:lnTo>
                      <a:pt x="275" y="284"/>
                    </a:lnTo>
                    <a:lnTo>
                      <a:pt x="271" y="292"/>
                    </a:lnTo>
                    <a:lnTo>
                      <a:pt x="271" y="292"/>
                    </a:lnTo>
                    <a:lnTo>
                      <a:pt x="269" y="290"/>
                    </a:lnTo>
                    <a:lnTo>
                      <a:pt x="268" y="289"/>
                    </a:lnTo>
                    <a:lnTo>
                      <a:pt x="268" y="287"/>
                    </a:lnTo>
                    <a:lnTo>
                      <a:pt x="266" y="284"/>
                    </a:lnTo>
                    <a:lnTo>
                      <a:pt x="266" y="28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92" name="Freeform 125"/>
              <p:cNvSpPr>
                <a:spLocks/>
              </p:cNvSpPr>
              <p:nvPr/>
            </p:nvSpPr>
            <p:spPr bwMode="gray">
              <a:xfrm>
                <a:off x="4469" y="3137"/>
                <a:ext cx="420" cy="657"/>
              </a:xfrm>
              <a:custGeom>
                <a:avLst/>
                <a:gdLst>
                  <a:gd name="T0" fmla="*/ 87 w 454"/>
                  <a:gd name="T1" fmla="*/ 650 h 710"/>
                  <a:gd name="T2" fmla="*/ 189 w 454"/>
                  <a:gd name="T3" fmla="*/ 604 h 710"/>
                  <a:gd name="T4" fmla="*/ 207 w 454"/>
                  <a:gd name="T5" fmla="*/ 544 h 710"/>
                  <a:gd name="T6" fmla="*/ 203 w 454"/>
                  <a:gd name="T7" fmla="*/ 510 h 710"/>
                  <a:gd name="T8" fmla="*/ 191 w 454"/>
                  <a:gd name="T9" fmla="*/ 456 h 710"/>
                  <a:gd name="T10" fmla="*/ 186 w 454"/>
                  <a:gd name="T11" fmla="*/ 430 h 710"/>
                  <a:gd name="T12" fmla="*/ 225 w 454"/>
                  <a:gd name="T13" fmla="*/ 385 h 710"/>
                  <a:gd name="T14" fmla="*/ 269 w 454"/>
                  <a:gd name="T15" fmla="*/ 341 h 710"/>
                  <a:gd name="T16" fmla="*/ 299 w 454"/>
                  <a:gd name="T17" fmla="*/ 313 h 710"/>
                  <a:gd name="T18" fmla="*/ 382 w 454"/>
                  <a:gd name="T19" fmla="*/ 268 h 710"/>
                  <a:gd name="T20" fmla="*/ 398 w 454"/>
                  <a:gd name="T21" fmla="*/ 262 h 710"/>
                  <a:gd name="T22" fmla="*/ 404 w 454"/>
                  <a:gd name="T23" fmla="*/ 254 h 710"/>
                  <a:gd name="T24" fmla="*/ 436 w 454"/>
                  <a:gd name="T25" fmla="*/ 218 h 710"/>
                  <a:gd name="T26" fmla="*/ 448 w 454"/>
                  <a:gd name="T27" fmla="*/ 187 h 710"/>
                  <a:gd name="T28" fmla="*/ 443 w 454"/>
                  <a:gd name="T29" fmla="*/ 135 h 710"/>
                  <a:gd name="T30" fmla="*/ 448 w 454"/>
                  <a:gd name="T31" fmla="*/ 2 h 710"/>
                  <a:gd name="T32" fmla="*/ 425 w 454"/>
                  <a:gd name="T33" fmla="*/ 6 h 710"/>
                  <a:gd name="T34" fmla="*/ 410 w 454"/>
                  <a:gd name="T35" fmla="*/ 20 h 710"/>
                  <a:gd name="T36" fmla="*/ 365 w 454"/>
                  <a:gd name="T37" fmla="*/ 39 h 710"/>
                  <a:gd name="T38" fmla="*/ 335 w 454"/>
                  <a:gd name="T39" fmla="*/ 38 h 710"/>
                  <a:gd name="T40" fmla="*/ 307 w 454"/>
                  <a:gd name="T41" fmla="*/ 51 h 710"/>
                  <a:gd name="T42" fmla="*/ 269 w 454"/>
                  <a:gd name="T43" fmla="*/ 56 h 710"/>
                  <a:gd name="T44" fmla="*/ 246 w 454"/>
                  <a:gd name="T45" fmla="*/ 45 h 710"/>
                  <a:gd name="T46" fmla="*/ 198 w 454"/>
                  <a:gd name="T47" fmla="*/ 54 h 710"/>
                  <a:gd name="T48" fmla="*/ 188 w 454"/>
                  <a:gd name="T49" fmla="*/ 69 h 710"/>
                  <a:gd name="T50" fmla="*/ 200 w 454"/>
                  <a:gd name="T51" fmla="*/ 143 h 710"/>
                  <a:gd name="T52" fmla="*/ 230 w 454"/>
                  <a:gd name="T53" fmla="*/ 193 h 710"/>
                  <a:gd name="T54" fmla="*/ 234 w 454"/>
                  <a:gd name="T55" fmla="*/ 214 h 710"/>
                  <a:gd name="T56" fmla="*/ 218 w 454"/>
                  <a:gd name="T57" fmla="*/ 236 h 710"/>
                  <a:gd name="T58" fmla="*/ 203 w 454"/>
                  <a:gd name="T59" fmla="*/ 256 h 710"/>
                  <a:gd name="T60" fmla="*/ 201 w 454"/>
                  <a:gd name="T61" fmla="*/ 286 h 710"/>
                  <a:gd name="T62" fmla="*/ 200 w 454"/>
                  <a:gd name="T63" fmla="*/ 277 h 710"/>
                  <a:gd name="T64" fmla="*/ 183 w 454"/>
                  <a:gd name="T65" fmla="*/ 250 h 710"/>
                  <a:gd name="T66" fmla="*/ 179 w 454"/>
                  <a:gd name="T67" fmla="*/ 227 h 710"/>
                  <a:gd name="T68" fmla="*/ 197 w 454"/>
                  <a:gd name="T69" fmla="*/ 188 h 710"/>
                  <a:gd name="T70" fmla="*/ 164 w 454"/>
                  <a:gd name="T71" fmla="*/ 190 h 710"/>
                  <a:gd name="T72" fmla="*/ 134 w 454"/>
                  <a:gd name="T73" fmla="*/ 161 h 710"/>
                  <a:gd name="T74" fmla="*/ 122 w 454"/>
                  <a:gd name="T75" fmla="*/ 158 h 710"/>
                  <a:gd name="T76" fmla="*/ 34 w 454"/>
                  <a:gd name="T77" fmla="*/ 245 h 710"/>
                  <a:gd name="T78" fmla="*/ 60 w 454"/>
                  <a:gd name="T79" fmla="*/ 253 h 710"/>
                  <a:gd name="T80" fmla="*/ 105 w 454"/>
                  <a:gd name="T81" fmla="*/ 271 h 710"/>
                  <a:gd name="T82" fmla="*/ 111 w 454"/>
                  <a:gd name="T83" fmla="*/ 290 h 710"/>
                  <a:gd name="T84" fmla="*/ 108 w 454"/>
                  <a:gd name="T85" fmla="*/ 323 h 710"/>
                  <a:gd name="T86" fmla="*/ 108 w 454"/>
                  <a:gd name="T87" fmla="*/ 344 h 710"/>
                  <a:gd name="T88" fmla="*/ 96 w 454"/>
                  <a:gd name="T89" fmla="*/ 364 h 710"/>
                  <a:gd name="T90" fmla="*/ 102 w 454"/>
                  <a:gd name="T91" fmla="*/ 397 h 710"/>
                  <a:gd name="T92" fmla="*/ 98 w 454"/>
                  <a:gd name="T93" fmla="*/ 424 h 710"/>
                  <a:gd name="T94" fmla="*/ 83 w 454"/>
                  <a:gd name="T95" fmla="*/ 444 h 710"/>
                  <a:gd name="T96" fmla="*/ 78 w 454"/>
                  <a:gd name="T97" fmla="*/ 465 h 710"/>
                  <a:gd name="T98" fmla="*/ 49 w 454"/>
                  <a:gd name="T99" fmla="*/ 490 h 710"/>
                  <a:gd name="T100" fmla="*/ 39 w 454"/>
                  <a:gd name="T101" fmla="*/ 505 h 710"/>
                  <a:gd name="T102" fmla="*/ 43 w 454"/>
                  <a:gd name="T103" fmla="*/ 538 h 710"/>
                  <a:gd name="T104" fmla="*/ 57 w 454"/>
                  <a:gd name="T105" fmla="*/ 626 h 710"/>
                  <a:gd name="T106" fmla="*/ 42 w 454"/>
                  <a:gd name="T107" fmla="*/ 644 h 710"/>
                  <a:gd name="T108" fmla="*/ 40 w 454"/>
                  <a:gd name="T109" fmla="*/ 702 h 710"/>
                  <a:gd name="T110" fmla="*/ 55 w 454"/>
                  <a:gd name="T111" fmla="*/ 708 h 710"/>
                  <a:gd name="T112" fmla="*/ 93 w 454"/>
                  <a:gd name="T113" fmla="*/ 69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54" h="710">
                    <a:moveTo>
                      <a:pt x="92" y="678"/>
                    </a:moveTo>
                    <a:lnTo>
                      <a:pt x="89" y="674"/>
                    </a:lnTo>
                    <a:lnTo>
                      <a:pt x="86" y="671"/>
                    </a:lnTo>
                    <a:lnTo>
                      <a:pt x="84" y="668"/>
                    </a:lnTo>
                    <a:lnTo>
                      <a:pt x="84" y="663"/>
                    </a:lnTo>
                    <a:lnTo>
                      <a:pt x="86" y="660"/>
                    </a:lnTo>
                    <a:lnTo>
                      <a:pt x="87" y="656"/>
                    </a:lnTo>
                    <a:lnTo>
                      <a:pt x="89" y="653"/>
                    </a:lnTo>
                    <a:lnTo>
                      <a:pt x="87" y="650"/>
                    </a:lnTo>
                    <a:lnTo>
                      <a:pt x="84" y="647"/>
                    </a:lnTo>
                    <a:lnTo>
                      <a:pt x="104" y="633"/>
                    </a:lnTo>
                    <a:lnTo>
                      <a:pt x="126" y="624"/>
                    </a:lnTo>
                    <a:lnTo>
                      <a:pt x="149" y="618"/>
                    </a:lnTo>
                    <a:lnTo>
                      <a:pt x="173" y="612"/>
                    </a:lnTo>
                    <a:lnTo>
                      <a:pt x="176" y="612"/>
                    </a:lnTo>
                    <a:lnTo>
                      <a:pt x="182" y="609"/>
                    </a:lnTo>
                    <a:lnTo>
                      <a:pt x="186" y="608"/>
                    </a:lnTo>
                    <a:lnTo>
                      <a:pt x="189" y="604"/>
                    </a:lnTo>
                    <a:lnTo>
                      <a:pt x="194" y="598"/>
                    </a:lnTo>
                    <a:lnTo>
                      <a:pt x="195" y="592"/>
                    </a:lnTo>
                    <a:lnTo>
                      <a:pt x="198" y="586"/>
                    </a:lnTo>
                    <a:lnTo>
                      <a:pt x="203" y="580"/>
                    </a:lnTo>
                    <a:lnTo>
                      <a:pt x="204" y="574"/>
                    </a:lnTo>
                    <a:lnTo>
                      <a:pt x="203" y="567"/>
                    </a:lnTo>
                    <a:lnTo>
                      <a:pt x="201" y="559"/>
                    </a:lnTo>
                    <a:lnTo>
                      <a:pt x="203" y="553"/>
                    </a:lnTo>
                    <a:lnTo>
                      <a:pt x="207" y="544"/>
                    </a:lnTo>
                    <a:lnTo>
                      <a:pt x="209" y="534"/>
                    </a:lnTo>
                    <a:lnTo>
                      <a:pt x="207" y="523"/>
                    </a:lnTo>
                    <a:lnTo>
                      <a:pt x="209" y="514"/>
                    </a:lnTo>
                    <a:lnTo>
                      <a:pt x="215" y="507"/>
                    </a:lnTo>
                    <a:lnTo>
                      <a:pt x="212" y="505"/>
                    </a:lnTo>
                    <a:lnTo>
                      <a:pt x="209" y="505"/>
                    </a:lnTo>
                    <a:lnTo>
                      <a:pt x="207" y="507"/>
                    </a:lnTo>
                    <a:lnTo>
                      <a:pt x="204" y="508"/>
                    </a:lnTo>
                    <a:lnTo>
                      <a:pt x="203" y="510"/>
                    </a:lnTo>
                    <a:lnTo>
                      <a:pt x="203" y="511"/>
                    </a:lnTo>
                    <a:lnTo>
                      <a:pt x="201" y="511"/>
                    </a:lnTo>
                    <a:lnTo>
                      <a:pt x="200" y="510"/>
                    </a:lnTo>
                    <a:lnTo>
                      <a:pt x="197" y="484"/>
                    </a:lnTo>
                    <a:lnTo>
                      <a:pt x="201" y="456"/>
                    </a:lnTo>
                    <a:lnTo>
                      <a:pt x="198" y="457"/>
                    </a:lnTo>
                    <a:lnTo>
                      <a:pt x="195" y="457"/>
                    </a:lnTo>
                    <a:lnTo>
                      <a:pt x="194" y="457"/>
                    </a:lnTo>
                    <a:lnTo>
                      <a:pt x="191" y="456"/>
                    </a:lnTo>
                    <a:lnTo>
                      <a:pt x="188" y="453"/>
                    </a:lnTo>
                    <a:lnTo>
                      <a:pt x="188" y="450"/>
                    </a:lnTo>
                    <a:lnTo>
                      <a:pt x="188" y="445"/>
                    </a:lnTo>
                    <a:lnTo>
                      <a:pt x="189" y="441"/>
                    </a:lnTo>
                    <a:lnTo>
                      <a:pt x="189" y="438"/>
                    </a:lnTo>
                    <a:lnTo>
                      <a:pt x="191" y="433"/>
                    </a:lnTo>
                    <a:lnTo>
                      <a:pt x="189" y="433"/>
                    </a:lnTo>
                    <a:lnTo>
                      <a:pt x="186" y="432"/>
                    </a:lnTo>
                    <a:lnTo>
                      <a:pt x="186" y="430"/>
                    </a:lnTo>
                    <a:lnTo>
                      <a:pt x="183" y="420"/>
                    </a:lnTo>
                    <a:lnTo>
                      <a:pt x="186" y="412"/>
                    </a:lnTo>
                    <a:lnTo>
                      <a:pt x="194" y="406"/>
                    </a:lnTo>
                    <a:lnTo>
                      <a:pt x="204" y="403"/>
                    </a:lnTo>
                    <a:lnTo>
                      <a:pt x="213" y="399"/>
                    </a:lnTo>
                    <a:lnTo>
                      <a:pt x="222" y="394"/>
                    </a:lnTo>
                    <a:lnTo>
                      <a:pt x="230" y="386"/>
                    </a:lnTo>
                    <a:lnTo>
                      <a:pt x="227" y="386"/>
                    </a:lnTo>
                    <a:lnTo>
                      <a:pt x="225" y="385"/>
                    </a:lnTo>
                    <a:lnTo>
                      <a:pt x="224" y="383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5" y="379"/>
                    </a:lnTo>
                    <a:lnTo>
                      <a:pt x="237" y="371"/>
                    </a:lnTo>
                    <a:lnTo>
                      <a:pt x="246" y="361"/>
                    </a:lnTo>
                    <a:lnTo>
                      <a:pt x="257" y="352"/>
                    </a:lnTo>
                    <a:lnTo>
                      <a:pt x="267" y="343"/>
                    </a:lnTo>
                    <a:lnTo>
                      <a:pt x="269" y="341"/>
                    </a:lnTo>
                    <a:lnTo>
                      <a:pt x="270" y="340"/>
                    </a:lnTo>
                    <a:lnTo>
                      <a:pt x="272" y="337"/>
                    </a:lnTo>
                    <a:lnTo>
                      <a:pt x="275" y="334"/>
                    </a:lnTo>
                    <a:lnTo>
                      <a:pt x="276" y="332"/>
                    </a:lnTo>
                    <a:lnTo>
                      <a:pt x="281" y="331"/>
                    </a:lnTo>
                    <a:lnTo>
                      <a:pt x="284" y="329"/>
                    </a:lnTo>
                    <a:lnTo>
                      <a:pt x="286" y="328"/>
                    </a:lnTo>
                    <a:lnTo>
                      <a:pt x="295" y="320"/>
                    </a:lnTo>
                    <a:lnTo>
                      <a:pt x="299" y="313"/>
                    </a:lnTo>
                    <a:lnTo>
                      <a:pt x="305" y="305"/>
                    </a:lnTo>
                    <a:lnTo>
                      <a:pt x="313" y="301"/>
                    </a:lnTo>
                    <a:lnTo>
                      <a:pt x="322" y="299"/>
                    </a:lnTo>
                    <a:lnTo>
                      <a:pt x="352" y="287"/>
                    </a:lnTo>
                    <a:lnTo>
                      <a:pt x="362" y="286"/>
                    </a:lnTo>
                    <a:lnTo>
                      <a:pt x="371" y="283"/>
                    </a:lnTo>
                    <a:lnTo>
                      <a:pt x="377" y="277"/>
                    </a:lnTo>
                    <a:lnTo>
                      <a:pt x="380" y="266"/>
                    </a:lnTo>
                    <a:lnTo>
                      <a:pt x="382" y="268"/>
                    </a:lnTo>
                    <a:lnTo>
                      <a:pt x="383" y="269"/>
                    </a:lnTo>
                    <a:lnTo>
                      <a:pt x="383" y="272"/>
                    </a:lnTo>
                    <a:lnTo>
                      <a:pt x="388" y="271"/>
                    </a:lnTo>
                    <a:lnTo>
                      <a:pt x="391" y="269"/>
                    </a:lnTo>
                    <a:lnTo>
                      <a:pt x="392" y="266"/>
                    </a:lnTo>
                    <a:lnTo>
                      <a:pt x="394" y="263"/>
                    </a:lnTo>
                    <a:lnTo>
                      <a:pt x="397" y="259"/>
                    </a:lnTo>
                    <a:lnTo>
                      <a:pt x="398" y="260"/>
                    </a:lnTo>
                    <a:lnTo>
                      <a:pt x="398" y="262"/>
                    </a:lnTo>
                    <a:lnTo>
                      <a:pt x="398" y="265"/>
                    </a:lnTo>
                    <a:lnTo>
                      <a:pt x="400" y="263"/>
                    </a:lnTo>
                    <a:lnTo>
                      <a:pt x="401" y="262"/>
                    </a:lnTo>
                    <a:lnTo>
                      <a:pt x="403" y="262"/>
                    </a:lnTo>
                    <a:lnTo>
                      <a:pt x="406" y="260"/>
                    </a:lnTo>
                    <a:lnTo>
                      <a:pt x="406" y="259"/>
                    </a:lnTo>
                    <a:lnTo>
                      <a:pt x="407" y="257"/>
                    </a:lnTo>
                    <a:lnTo>
                      <a:pt x="406" y="256"/>
                    </a:lnTo>
                    <a:lnTo>
                      <a:pt x="404" y="254"/>
                    </a:lnTo>
                    <a:lnTo>
                      <a:pt x="410" y="250"/>
                    </a:lnTo>
                    <a:lnTo>
                      <a:pt x="416" y="242"/>
                    </a:lnTo>
                    <a:lnTo>
                      <a:pt x="422" y="236"/>
                    </a:lnTo>
                    <a:lnTo>
                      <a:pt x="430" y="232"/>
                    </a:lnTo>
                    <a:lnTo>
                      <a:pt x="430" y="232"/>
                    </a:lnTo>
                    <a:lnTo>
                      <a:pt x="430" y="230"/>
                    </a:lnTo>
                    <a:lnTo>
                      <a:pt x="430" y="227"/>
                    </a:lnTo>
                    <a:lnTo>
                      <a:pt x="430" y="226"/>
                    </a:lnTo>
                    <a:lnTo>
                      <a:pt x="436" y="218"/>
                    </a:lnTo>
                    <a:lnTo>
                      <a:pt x="442" y="211"/>
                    </a:lnTo>
                    <a:lnTo>
                      <a:pt x="445" y="203"/>
                    </a:lnTo>
                    <a:lnTo>
                      <a:pt x="443" y="194"/>
                    </a:lnTo>
                    <a:lnTo>
                      <a:pt x="445" y="193"/>
                    </a:lnTo>
                    <a:lnTo>
                      <a:pt x="445" y="191"/>
                    </a:lnTo>
                    <a:lnTo>
                      <a:pt x="445" y="190"/>
                    </a:lnTo>
                    <a:lnTo>
                      <a:pt x="446" y="188"/>
                    </a:lnTo>
                    <a:lnTo>
                      <a:pt x="446" y="187"/>
                    </a:lnTo>
                    <a:lnTo>
                      <a:pt x="448" y="187"/>
                    </a:lnTo>
                    <a:lnTo>
                      <a:pt x="449" y="187"/>
                    </a:lnTo>
                    <a:lnTo>
                      <a:pt x="451" y="188"/>
                    </a:lnTo>
                    <a:lnTo>
                      <a:pt x="451" y="191"/>
                    </a:lnTo>
                    <a:lnTo>
                      <a:pt x="451" y="193"/>
                    </a:lnTo>
                    <a:lnTo>
                      <a:pt x="451" y="194"/>
                    </a:lnTo>
                    <a:lnTo>
                      <a:pt x="451" y="184"/>
                    </a:lnTo>
                    <a:lnTo>
                      <a:pt x="449" y="175"/>
                    </a:lnTo>
                    <a:lnTo>
                      <a:pt x="446" y="165"/>
                    </a:lnTo>
                    <a:lnTo>
                      <a:pt x="443" y="135"/>
                    </a:lnTo>
                    <a:lnTo>
                      <a:pt x="443" y="105"/>
                    </a:lnTo>
                    <a:lnTo>
                      <a:pt x="443" y="104"/>
                    </a:lnTo>
                    <a:lnTo>
                      <a:pt x="446" y="104"/>
                    </a:lnTo>
                    <a:lnTo>
                      <a:pt x="448" y="102"/>
                    </a:lnTo>
                    <a:lnTo>
                      <a:pt x="445" y="54"/>
                    </a:lnTo>
                    <a:lnTo>
                      <a:pt x="454" y="8"/>
                    </a:lnTo>
                    <a:lnTo>
                      <a:pt x="452" y="5"/>
                    </a:lnTo>
                    <a:lnTo>
                      <a:pt x="451" y="3"/>
                    </a:lnTo>
                    <a:lnTo>
                      <a:pt x="448" y="2"/>
                    </a:lnTo>
                    <a:lnTo>
                      <a:pt x="445" y="0"/>
                    </a:lnTo>
                    <a:lnTo>
                      <a:pt x="440" y="0"/>
                    </a:lnTo>
                    <a:lnTo>
                      <a:pt x="437" y="0"/>
                    </a:lnTo>
                    <a:lnTo>
                      <a:pt x="434" y="0"/>
                    </a:lnTo>
                    <a:lnTo>
                      <a:pt x="433" y="2"/>
                    </a:lnTo>
                    <a:lnTo>
                      <a:pt x="431" y="3"/>
                    </a:lnTo>
                    <a:lnTo>
                      <a:pt x="430" y="3"/>
                    </a:lnTo>
                    <a:lnTo>
                      <a:pt x="427" y="5"/>
                    </a:lnTo>
                    <a:lnTo>
                      <a:pt x="425" y="6"/>
                    </a:lnTo>
                    <a:lnTo>
                      <a:pt x="425" y="8"/>
                    </a:lnTo>
                    <a:lnTo>
                      <a:pt x="425" y="11"/>
                    </a:lnTo>
                    <a:lnTo>
                      <a:pt x="424" y="14"/>
                    </a:lnTo>
                    <a:lnTo>
                      <a:pt x="424" y="15"/>
                    </a:lnTo>
                    <a:lnTo>
                      <a:pt x="422" y="18"/>
                    </a:lnTo>
                    <a:lnTo>
                      <a:pt x="421" y="20"/>
                    </a:lnTo>
                    <a:lnTo>
                      <a:pt x="418" y="20"/>
                    </a:lnTo>
                    <a:lnTo>
                      <a:pt x="413" y="20"/>
                    </a:lnTo>
                    <a:lnTo>
                      <a:pt x="410" y="20"/>
                    </a:lnTo>
                    <a:lnTo>
                      <a:pt x="407" y="20"/>
                    </a:lnTo>
                    <a:lnTo>
                      <a:pt x="397" y="26"/>
                    </a:lnTo>
                    <a:lnTo>
                      <a:pt x="388" y="30"/>
                    </a:lnTo>
                    <a:lnTo>
                      <a:pt x="383" y="32"/>
                    </a:lnTo>
                    <a:lnTo>
                      <a:pt x="379" y="33"/>
                    </a:lnTo>
                    <a:lnTo>
                      <a:pt x="374" y="33"/>
                    </a:lnTo>
                    <a:lnTo>
                      <a:pt x="371" y="35"/>
                    </a:lnTo>
                    <a:lnTo>
                      <a:pt x="368" y="38"/>
                    </a:lnTo>
                    <a:lnTo>
                      <a:pt x="365" y="39"/>
                    </a:lnTo>
                    <a:lnTo>
                      <a:pt x="365" y="42"/>
                    </a:lnTo>
                    <a:lnTo>
                      <a:pt x="364" y="41"/>
                    </a:lnTo>
                    <a:lnTo>
                      <a:pt x="362" y="41"/>
                    </a:lnTo>
                    <a:lnTo>
                      <a:pt x="361" y="39"/>
                    </a:lnTo>
                    <a:lnTo>
                      <a:pt x="355" y="39"/>
                    </a:lnTo>
                    <a:lnTo>
                      <a:pt x="350" y="38"/>
                    </a:lnTo>
                    <a:lnTo>
                      <a:pt x="344" y="36"/>
                    </a:lnTo>
                    <a:lnTo>
                      <a:pt x="340" y="36"/>
                    </a:lnTo>
                    <a:lnTo>
                      <a:pt x="335" y="38"/>
                    </a:lnTo>
                    <a:lnTo>
                      <a:pt x="332" y="39"/>
                    </a:lnTo>
                    <a:lnTo>
                      <a:pt x="331" y="42"/>
                    </a:lnTo>
                    <a:lnTo>
                      <a:pt x="329" y="45"/>
                    </a:lnTo>
                    <a:lnTo>
                      <a:pt x="328" y="48"/>
                    </a:lnTo>
                    <a:lnTo>
                      <a:pt x="325" y="51"/>
                    </a:lnTo>
                    <a:lnTo>
                      <a:pt x="323" y="53"/>
                    </a:lnTo>
                    <a:lnTo>
                      <a:pt x="319" y="53"/>
                    </a:lnTo>
                    <a:lnTo>
                      <a:pt x="313" y="53"/>
                    </a:lnTo>
                    <a:lnTo>
                      <a:pt x="307" y="51"/>
                    </a:lnTo>
                    <a:lnTo>
                      <a:pt x="301" y="48"/>
                    </a:lnTo>
                    <a:lnTo>
                      <a:pt x="298" y="48"/>
                    </a:lnTo>
                    <a:lnTo>
                      <a:pt x="293" y="50"/>
                    </a:lnTo>
                    <a:lnTo>
                      <a:pt x="290" y="51"/>
                    </a:lnTo>
                    <a:lnTo>
                      <a:pt x="287" y="53"/>
                    </a:lnTo>
                    <a:lnTo>
                      <a:pt x="281" y="54"/>
                    </a:lnTo>
                    <a:lnTo>
                      <a:pt x="276" y="56"/>
                    </a:lnTo>
                    <a:lnTo>
                      <a:pt x="272" y="57"/>
                    </a:lnTo>
                    <a:lnTo>
                      <a:pt x="269" y="56"/>
                    </a:lnTo>
                    <a:lnTo>
                      <a:pt x="267" y="56"/>
                    </a:lnTo>
                    <a:lnTo>
                      <a:pt x="266" y="54"/>
                    </a:lnTo>
                    <a:lnTo>
                      <a:pt x="261" y="50"/>
                    </a:lnTo>
                    <a:lnTo>
                      <a:pt x="258" y="47"/>
                    </a:lnTo>
                    <a:lnTo>
                      <a:pt x="254" y="44"/>
                    </a:lnTo>
                    <a:lnTo>
                      <a:pt x="252" y="44"/>
                    </a:lnTo>
                    <a:lnTo>
                      <a:pt x="251" y="44"/>
                    </a:lnTo>
                    <a:lnTo>
                      <a:pt x="248" y="45"/>
                    </a:lnTo>
                    <a:lnTo>
                      <a:pt x="246" y="45"/>
                    </a:lnTo>
                    <a:lnTo>
                      <a:pt x="236" y="48"/>
                    </a:lnTo>
                    <a:lnTo>
                      <a:pt x="224" y="47"/>
                    </a:lnTo>
                    <a:lnTo>
                      <a:pt x="212" y="48"/>
                    </a:lnTo>
                    <a:lnTo>
                      <a:pt x="207" y="50"/>
                    </a:lnTo>
                    <a:lnTo>
                      <a:pt x="206" y="51"/>
                    </a:lnTo>
                    <a:lnTo>
                      <a:pt x="204" y="51"/>
                    </a:lnTo>
                    <a:lnTo>
                      <a:pt x="203" y="53"/>
                    </a:lnTo>
                    <a:lnTo>
                      <a:pt x="200" y="53"/>
                    </a:lnTo>
                    <a:lnTo>
                      <a:pt x="198" y="54"/>
                    </a:lnTo>
                    <a:lnTo>
                      <a:pt x="197" y="56"/>
                    </a:lnTo>
                    <a:lnTo>
                      <a:pt x="195" y="57"/>
                    </a:lnTo>
                    <a:lnTo>
                      <a:pt x="195" y="59"/>
                    </a:lnTo>
                    <a:lnTo>
                      <a:pt x="194" y="60"/>
                    </a:lnTo>
                    <a:lnTo>
                      <a:pt x="194" y="60"/>
                    </a:lnTo>
                    <a:lnTo>
                      <a:pt x="192" y="62"/>
                    </a:lnTo>
                    <a:lnTo>
                      <a:pt x="191" y="63"/>
                    </a:lnTo>
                    <a:lnTo>
                      <a:pt x="189" y="63"/>
                    </a:lnTo>
                    <a:lnTo>
                      <a:pt x="188" y="69"/>
                    </a:lnTo>
                    <a:lnTo>
                      <a:pt x="188" y="77"/>
                    </a:lnTo>
                    <a:lnTo>
                      <a:pt x="188" y="83"/>
                    </a:lnTo>
                    <a:lnTo>
                      <a:pt x="188" y="86"/>
                    </a:lnTo>
                    <a:lnTo>
                      <a:pt x="189" y="89"/>
                    </a:lnTo>
                    <a:lnTo>
                      <a:pt x="192" y="90"/>
                    </a:lnTo>
                    <a:lnTo>
                      <a:pt x="192" y="93"/>
                    </a:lnTo>
                    <a:lnTo>
                      <a:pt x="192" y="113"/>
                    </a:lnTo>
                    <a:lnTo>
                      <a:pt x="195" y="134"/>
                    </a:lnTo>
                    <a:lnTo>
                      <a:pt x="200" y="143"/>
                    </a:lnTo>
                    <a:lnTo>
                      <a:pt x="207" y="152"/>
                    </a:lnTo>
                    <a:lnTo>
                      <a:pt x="218" y="159"/>
                    </a:lnTo>
                    <a:lnTo>
                      <a:pt x="227" y="169"/>
                    </a:lnTo>
                    <a:lnTo>
                      <a:pt x="230" y="172"/>
                    </a:lnTo>
                    <a:lnTo>
                      <a:pt x="231" y="176"/>
                    </a:lnTo>
                    <a:lnTo>
                      <a:pt x="233" y="179"/>
                    </a:lnTo>
                    <a:lnTo>
                      <a:pt x="233" y="184"/>
                    </a:lnTo>
                    <a:lnTo>
                      <a:pt x="231" y="188"/>
                    </a:lnTo>
                    <a:lnTo>
                      <a:pt x="230" y="193"/>
                    </a:lnTo>
                    <a:lnTo>
                      <a:pt x="231" y="197"/>
                    </a:lnTo>
                    <a:lnTo>
                      <a:pt x="233" y="200"/>
                    </a:lnTo>
                    <a:lnTo>
                      <a:pt x="231" y="203"/>
                    </a:lnTo>
                    <a:lnTo>
                      <a:pt x="230" y="206"/>
                    </a:lnTo>
                    <a:lnTo>
                      <a:pt x="230" y="208"/>
                    </a:lnTo>
                    <a:lnTo>
                      <a:pt x="230" y="209"/>
                    </a:lnTo>
                    <a:lnTo>
                      <a:pt x="231" y="211"/>
                    </a:lnTo>
                    <a:lnTo>
                      <a:pt x="233" y="212"/>
                    </a:lnTo>
                    <a:lnTo>
                      <a:pt x="234" y="214"/>
                    </a:lnTo>
                    <a:lnTo>
                      <a:pt x="236" y="220"/>
                    </a:lnTo>
                    <a:lnTo>
                      <a:pt x="234" y="226"/>
                    </a:lnTo>
                    <a:lnTo>
                      <a:pt x="233" y="232"/>
                    </a:lnTo>
                    <a:lnTo>
                      <a:pt x="231" y="238"/>
                    </a:lnTo>
                    <a:lnTo>
                      <a:pt x="230" y="238"/>
                    </a:lnTo>
                    <a:lnTo>
                      <a:pt x="227" y="238"/>
                    </a:lnTo>
                    <a:lnTo>
                      <a:pt x="224" y="238"/>
                    </a:lnTo>
                    <a:lnTo>
                      <a:pt x="221" y="238"/>
                    </a:lnTo>
                    <a:lnTo>
                      <a:pt x="218" y="236"/>
                    </a:lnTo>
                    <a:lnTo>
                      <a:pt x="215" y="236"/>
                    </a:lnTo>
                    <a:lnTo>
                      <a:pt x="212" y="238"/>
                    </a:lnTo>
                    <a:lnTo>
                      <a:pt x="210" y="241"/>
                    </a:lnTo>
                    <a:lnTo>
                      <a:pt x="210" y="242"/>
                    </a:lnTo>
                    <a:lnTo>
                      <a:pt x="209" y="245"/>
                    </a:lnTo>
                    <a:lnTo>
                      <a:pt x="207" y="248"/>
                    </a:lnTo>
                    <a:lnTo>
                      <a:pt x="204" y="251"/>
                    </a:lnTo>
                    <a:lnTo>
                      <a:pt x="203" y="253"/>
                    </a:lnTo>
                    <a:lnTo>
                      <a:pt x="203" y="256"/>
                    </a:lnTo>
                    <a:lnTo>
                      <a:pt x="203" y="257"/>
                    </a:lnTo>
                    <a:lnTo>
                      <a:pt x="203" y="259"/>
                    </a:lnTo>
                    <a:lnTo>
                      <a:pt x="201" y="262"/>
                    </a:lnTo>
                    <a:lnTo>
                      <a:pt x="200" y="265"/>
                    </a:lnTo>
                    <a:lnTo>
                      <a:pt x="200" y="268"/>
                    </a:lnTo>
                    <a:lnTo>
                      <a:pt x="201" y="269"/>
                    </a:lnTo>
                    <a:lnTo>
                      <a:pt x="203" y="275"/>
                    </a:lnTo>
                    <a:lnTo>
                      <a:pt x="203" y="281"/>
                    </a:lnTo>
                    <a:lnTo>
                      <a:pt x="201" y="286"/>
                    </a:lnTo>
                    <a:lnTo>
                      <a:pt x="200" y="287"/>
                    </a:lnTo>
                    <a:lnTo>
                      <a:pt x="198" y="287"/>
                    </a:lnTo>
                    <a:lnTo>
                      <a:pt x="197" y="287"/>
                    </a:lnTo>
                    <a:lnTo>
                      <a:pt x="195" y="286"/>
                    </a:lnTo>
                    <a:lnTo>
                      <a:pt x="194" y="284"/>
                    </a:lnTo>
                    <a:lnTo>
                      <a:pt x="195" y="283"/>
                    </a:lnTo>
                    <a:lnTo>
                      <a:pt x="197" y="280"/>
                    </a:lnTo>
                    <a:lnTo>
                      <a:pt x="198" y="278"/>
                    </a:lnTo>
                    <a:lnTo>
                      <a:pt x="200" y="277"/>
                    </a:lnTo>
                    <a:lnTo>
                      <a:pt x="200" y="274"/>
                    </a:lnTo>
                    <a:lnTo>
                      <a:pt x="198" y="271"/>
                    </a:lnTo>
                    <a:lnTo>
                      <a:pt x="195" y="266"/>
                    </a:lnTo>
                    <a:lnTo>
                      <a:pt x="194" y="262"/>
                    </a:lnTo>
                    <a:lnTo>
                      <a:pt x="191" y="259"/>
                    </a:lnTo>
                    <a:lnTo>
                      <a:pt x="188" y="256"/>
                    </a:lnTo>
                    <a:lnTo>
                      <a:pt x="183" y="253"/>
                    </a:lnTo>
                    <a:lnTo>
                      <a:pt x="183" y="251"/>
                    </a:lnTo>
                    <a:lnTo>
                      <a:pt x="183" y="250"/>
                    </a:lnTo>
                    <a:lnTo>
                      <a:pt x="183" y="247"/>
                    </a:lnTo>
                    <a:lnTo>
                      <a:pt x="183" y="244"/>
                    </a:lnTo>
                    <a:lnTo>
                      <a:pt x="182" y="241"/>
                    </a:lnTo>
                    <a:lnTo>
                      <a:pt x="179" y="238"/>
                    </a:lnTo>
                    <a:lnTo>
                      <a:pt x="177" y="236"/>
                    </a:lnTo>
                    <a:lnTo>
                      <a:pt x="176" y="233"/>
                    </a:lnTo>
                    <a:lnTo>
                      <a:pt x="176" y="232"/>
                    </a:lnTo>
                    <a:lnTo>
                      <a:pt x="177" y="229"/>
                    </a:lnTo>
                    <a:lnTo>
                      <a:pt x="179" y="227"/>
                    </a:lnTo>
                    <a:lnTo>
                      <a:pt x="182" y="227"/>
                    </a:lnTo>
                    <a:lnTo>
                      <a:pt x="185" y="224"/>
                    </a:lnTo>
                    <a:lnTo>
                      <a:pt x="189" y="217"/>
                    </a:lnTo>
                    <a:lnTo>
                      <a:pt x="191" y="209"/>
                    </a:lnTo>
                    <a:lnTo>
                      <a:pt x="194" y="200"/>
                    </a:lnTo>
                    <a:lnTo>
                      <a:pt x="195" y="197"/>
                    </a:lnTo>
                    <a:lnTo>
                      <a:pt x="197" y="194"/>
                    </a:lnTo>
                    <a:lnTo>
                      <a:pt x="197" y="191"/>
                    </a:lnTo>
                    <a:lnTo>
                      <a:pt x="197" y="188"/>
                    </a:lnTo>
                    <a:lnTo>
                      <a:pt x="195" y="185"/>
                    </a:lnTo>
                    <a:lnTo>
                      <a:pt x="192" y="184"/>
                    </a:lnTo>
                    <a:lnTo>
                      <a:pt x="188" y="182"/>
                    </a:lnTo>
                    <a:lnTo>
                      <a:pt x="185" y="182"/>
                    </a:lnTo>
                    <a:lnTo>
                      <a:pt x="180" y="182"/>
                    </a:lnTo>
                    <a:lnTo>
                      <a:pt x="176" y="185"/>
                    </a:lnTo>
                    <a:lnTo>
                      <a:pt x="173" y="187"/>
                    </a:lnTo>
                    <a:lnTo>
                      <a:pt x="168" y="188"/>
                    </a:lnTo>
                    <a:lnTo>
                      <a:pt x="164" y="190"/>
                    </a:lnTo>
                    <a:lnTo>
                      <a:pt x="161" y="190"/>
                    </a:lnTo>
                    <a:lnTo>
                      <a:pt x="158" y="190"/>
                    </a:lnTo>
                    <a:lnTo>
                      <a:pt x="150" y="182"/>
                    </a:lnTo>
                    <a:lnTo>
                      <a:pt x="144" y="173"/>
                    </a:lnTo>
                    <a:lnTo>
                      <a:pt x="135" y="164"/>
                    </a:lnTo>
                    <a:lnTo>
                      <a:pt x="135" y="164"/>
                    </a:lnTo>
                    <a:lnTo>
                      <a:pt x="134" y="164"/>
                    </a:lnTo>
                    <a:lnTo>
                      <a:pt x="134" y="162"/>
                    </a:lnTo>
                    <a:lnTo>
                      <a:pt x="134" y="161"/>
                    </a:lnTo>
                    <a:lnTo>
                      <a:pt x="134" y="159"/>
                    </a:lnTo>
                    <a:lnTo>
                      <a:pt x="132" y="158"/>
                    </a:lnTo>
                    <a:lnTo>
                      <a:pt x="131" y="158"/>
                    </a:lnTo>
                    <a:lnTo>
                      <a:pt x="129" y="158"/>
                    </a:lnTo>
                    <a:lnTo>
                      <a:pt x="126" y="156"/>
                    </a:lnTo>
                    <a:lnTo>
                      <a:pt x="125" y="156"/>
                    </a:lnTo>
                    <a:lnTo>
                      <a:pt x="123" y="155"/>
                    </a:lnTo>
                    <a:lnTo>
                      <a:pt x="122" y="155"/>
                    </a:lnTo>
                    <a:lnTo>
                      <a:pt x="122" y="158"/>
                    </a:lnTo>
                    <a:lnTo>
                      <a:pt x="0" y="196"/>
                    </a:lnTo>
                    <a:lnTo>
                      <a:pt x="7" y="212"/>
                    </a:lnTo>
                    <a:lnTo>
                      <a:pt x="7" y="217"/>
                    </a:lnTo>
                    <a:lnTo>
                      <a:pt x="7" y="226"/>
                    </a:lnTo>
                    <a:lnTo>
                      <a:pt x="7" y="236"/>
                    </a:lnTo>
                    <a:lnTo>
                      <a:pt x="7" y="244"/>
                    </a:lnTo>
                    <a:lnTo>
                      <a:pt x="12" y="244"/>
                    </a:lnTo>
                    <a:lnTo>
                      <a:pt x="21" y="244"/>
                    </a:lnTo>
                    <a:lnTo>
                      <a:pt x="34" y="245"/>
                    </a:lnTo>
                    <a:lnTo>
                      <a:pt x="49" y="251"/>
                    </a:lnTo>
                    <a:lnTo>
                      <a:pt x="51" y="251"/>
                    </a:lnTo>
                    <a:lnTo>
                      <a:pt x="52" y="253"/>
                    </a:lnTo>
                    <a:lnTo>
                      <a:pt x="54" y="253"/>
                    </a:lnTo>
                    <a:lnTo>
                      <a:pt x="57" y="254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2" y="254"/>
                    </a:lnTo>
                    <a:lnTo>
                      <a:pt x="65" y="256"/>
                    </a:lnTo>
                    <a:lnTo>
                      <a:pt x="69" y="259"/>
                    </a:lnTo>
                    <a:lnTo>
                      <a:pt x="77" y="262"/>
                    </a:lnTo>
                    <a:lnTo>
                      <a:pt x="87" y="266"/>
                    </a:lnTo>
                    <a:lnTo>
                      <a:pt x="102" y="268"/>
                    </a:lnTo>
                    <a:lnTo>
                      <a:pt x="102" y="268"/>
                    </a:lnTo>
                    <a:lnTo>
                      <a:pt x="104" y="269"/>
                    </a:lnTo>
                    <a:lnTo>
                      <a:pt x="105" y="271"/>
                    </a:lnTo>
                    <a:lnTo>
                      <a:pt x="108" y="272"/>
                    </a:lnTo>
                    <a:lnTo>
                      <a:pt x="110" y="272"/>
                    </a:lnTo>
                    <a:lnTo>
                      <a:pt x="110" y="274"/>
                    </a:lnTo>
                    <a:lnTo>
                      <a:pt x="110" y="277"/>
                    </a:lnTo>
                    <a:lnTo>
                      <a:pt x="107" y="281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107" y="286"/>
                    </a:lnTo>
                    <a:lnTo>
                      <a:pt x="111" y="290"/>
                    </a:lnTo>
                    <a:lnTo>
                      <a:pt x="111" y="292"/>
                    </a:lnTo>
                    <a:lnTo>
                      <a:pt x="111" y="295"/>
                    </a:lnTo>
                    <a:lnTo>
                      <a:pt x="111" y="299"/>
                    </a:lnTo>
                    <a:lnTo>
                      <a:pt x="111" y="305"/>
                    </a:lnTo>
                    <a:lnTo>
                      <a:pt x="111" y="311"/>
                    </a:lnTo>
                    <a:lnTo>
                      <a:pt x="111" y="313"/>
                    </a:lnTo>
                    <a:lnTo>
                      <a:pt x="110" y="316"/>
                    </a:lnTo>
                    <a:lnTo>
                      <a:pt x="110" y="319"/>
                    </a:lnTo>
                    <a:lnTo>
                      <a:pt x="108" y="323"/>
                    </a:lnTo>
                    <a:lnTo>
                      <a:pt x="108" y="328"/>
                    </a:lnTo>
                    <a:lnTo>
                      <a:pt x="110" y="331"/>
                    </a:lnTo>
                    <a:lnTo>
                      <a:pt x="110" y="334"/>
                    </a:lnTo>
                    <a:lnTo>
                      <a:pt x="113" y="335"/>
                    </a:lnTo>
                    <a:lnTo>
                      <a:pt x="116" y="337"/>
                    </a:lnTo>
                    <a:lnTo>
                      <a:pt x="114" y="337"/>
                    </a:lnTo>
                    <a:lnTo>
                      <a:pt x="113" y="338"/>
                    </a:lnTo>
                    <a:lnTo>
                      <a:pt x="110" y="341"/>
                    </a:lnTo>
                    <a:lnTo>
                      <a:pt x="108" y="344"/>
                    </a:lnTo>
                    <a:lnTo>
                      <a:pt x="105" y="347"/>
                    </a:lnTo>
                    <a:lnTo>
                      <a:pt x="104" y="352"/>
                    </a:lnTo>
                    <a:lnTo>
                      <a:pt x="102" y="355"/>
                    </a:lnTo>
                    <a:lnTo>
                      <a:pt x="101" y="356"/>
                    </a:lnTo>
                    <a:lnTo>
                      <a:pt x="101" y="358"/>
                    </a:lnTo>
                    <a:lnTo>
                      <a:pt x="99" y="359"/>
                    </a:lnTo>
                    <a:lnTo>
                      <a:pt x="98" y="361"/>
                    </a:lnTo>
                    <a:lnTo>
                      <a:pt x="96" y="362"/>
                    </a:lnTo>
                    <a:lnTo>
                      <a:pt x="96" y="364"/>
                    </a:lnTo>
                    <a:lnTo>
                      <a:pt x="98" y="367"/>
                    </a:lnTo>
                    <a:lnTo>
                      <a:pt x="98" y="370"/>
                    </a:lnTo>
                    <a:lnTo>
                      <a:pt x="98" y="373"/>
                    </a:lnTo>
                    <a:lnTo>
                      <a:pt x="99" y="376"/>
                    </a:lnTo>
                    <a:lnTo>
                      <a:pt x="99" y="379"/>
                    </a:lnTo>
                    <a:lnTo>
                      <a:pt x="99" y="383"/>
                    </a:lnTo>
                    <a:lnTo>
                      <a:pt x="99" y="390"/>
                    </a:lnTo>
                    <a:lnTo>
                      <a:pt x="101" y="393"/>
                    </a:lnTo>
                    <a:lnTo>
                      <a:pt x="102" y="397"/>
                    </a:lnTo>
                    <a:lnTo>
                      <a:pt x="104" y="399"/>
                    </a:lnTo>
                    <a:lnTo>
                      <a:pt x="105" y="402"/>
                    </a:lnTo>
                    <a:lnTo>
                      <a:pt x="107" y="403"/>
                    </a:lnTo>
                    <a:lnTo>
                      <a:pt x="107" y="405"/>
                    </a:lnTo>
                    <a:lnTo>
                      <a:pt x="107" y="406"/>
                    </a:lnTo>
                    <a:lnTo>
                      <a:pt x="107" y="408"/>
                    </a:lnTo>
                    <a:lnTo>
                      <a:pt x="107" y="411"/>
                    </a:lnTo>
                    <a:lnTo>
                      <a:pt x="98" y="424"/>
                    </a:lnTo>
                    <a:lnTo>
                      <a:pt x="98" y="424"/>
                    </a:lnTo>
                    <a:lnTo>
                      <a:pt x="96" y="426"/>
                    </a:lnTo>
                    <a:lnTo>
                      <a:pt x="95" y="427"/>
                    </a:lnTo>
                    <a:lnTo>
                      <a:pt x="93" y="430"/>
                    </a:lnTo>
                    <a:lnTo>
                      <a:pt x="92" y="430"/>
                    </a:lnTo>
                    <a:lnTo>
                      <a:pt x="89" y="432"/>
                    </a:lnTo>
                    <a:lnTo>
                      <a:pt x="87" y="435"/>
                    </a:lnTo>
                    <a:lnTo>
                      <a:pt x="84" y="436"/>
                    </a:lnTo>
                    <a:lnTo>
                      <a:pt x="83" y="441"/>
                    </a:lnTo>
                    <a:lnTo>
                      <a:pt x="83" y="444"/>
                    </a:lnTo>
                    <a:lnTo>
                      <a:pt x="83" y="447"/>
                    </a:lnTo>
                    <a:lnTo>
                      <a:pt x="81" y="450"/>
                    </a:lnTo>
                    <a:lnTo>
                      <a:pt x="80" y="451"/>
                    </a:lnTo>
                    <a:lnTo>
                      <a:pt x="78" y="453"/>
                    </a:lnTo>
                    <a:lnTo>
                      <a:pt x="78" y="454"/>
                    </a:lnTo>
                    <a:lnTo>
                      <a:pt x="77" y="457"/>
                    </a:lnTo>
                    <a:lnTo>
                      <a:pt x="77" y="460"/>
                    </a:lnTo>
                    <a:lnTo>
                      <a:pt x="78" y="463"/>
                    </a:lnTo>
                    <a:lnTo>
                      <a:pt x="78" y="465"/>
                    </a:lnTo>
                    <a:lnTo>
                      <a:pt x="78" y="466"/>
                    </a:lnTo>
                    <a:lnTo>
                      <a:pt x="78" y="466"/>
                    </a:lnTo>
                    <a:lnTo>
                      <a:pt x="77" y="468"/>
                    </a:lnTo>
                    <a:lnTo>
                      <a:pt x="75" y="471"/>
                    </a:lnTo>
                    <a:lnTo>
                      <a:pt x="71" y="474"/>
                    </a:lnTo>
                    <a:lnTo>
                      <a:pt x="66" y="478"/>
                    </a:lnTo>
                    <a:lnTo>
                      <a:pt x="59" y="484"/>
                    </a:lnTo>
                    <a:lnTo>
                      <a:pt x="52" y="489"/>
                    </a:lnTo>
                    <a:lnTo>
                      <a:pt x="49" y="490"/>
                    </a:lnTo>
                    <a:lnTo>
                      <a:pt x="46" y="492"/>
                    </a:lnTo>
                    <a:lnTo>
                      <a:pt x="46" y="492"/>
                    </a:lnTo>
                    <a:lnTo>
                      <a:pt x="45" y="493"/>
                    </a:lnTo>
                    <a:lnTo>
                      <a:pt x="45" y="493"/>
                    </a:lnTo>
                    <a:lnTo>
                      <a:pt x="45" y="495"/>
                    </a:lnTo>
                    <a:lnTo>
                      <a:pt x="45" y="495"/>
                    </a:lnTo>
                    <a:lnTo>
                      <a:pt x="43" y="498"/>
                    </a:lnTo>
                    <a:lnTo>
                      <a:pt x="40" y="501"/>
                    </a:lnTo>
                    <a:lnTo>
                      <a:pt x="39" y="505"/>
                    </a:lnTo>
                    <a:lnTo>
                      <a:pt x="37" y="508"/>
                    </a:lnTo>
                    <a:lnTo>
                      <a:pt x="36" y="511"/>
                    </a:lnTo>
                    <a:lnTo>
                      <a:pt x="36" y="513"/>
                    </a:lnTo>
                    <a:lnTo>
                      <a:pt x="36" y="516"/>
                    </a:lnTo>
                    <a:lnTo>
                      <a:pt x="37" y="519"/>
                    </a:lnTo>
                    <a:lnTo>
                      <a:pt x="40" y="523"/>
                    </a:lnTo>
                    <a:lnTo>
                      <a:pt x="42" y="526"/>
                    </a:lnTo>
                    <a:lnTo>
                      <a:pt x="42" y="529"/>
                    </a:lnTo>
                    <a:lnTo>
                      <a:pt x="43" y="538"/>
                    </a:lnTo>
                    <a:lnTo>
                      <a:pt x="45" y="550"/>
                    </a:lnTo>
                    <a:lnTo>
                      <a:pt x="45" y="559"/>
                    </a:lnTo>
                    <a:lnTo>
                      <a:pt x="46" y="568"/>
                    </a:lnTo>
                    <a:lnTo>
                      <a:pt x="48" y="583"/>
                    </a:lnTo>
                    <a:lnTo>
                      <a:pt x="51" y="600"/>
                    </a:lnTo>
                    <a:lnTo>
                      <a:pt x="54" y="615"/>
                    </a:lnTo>
                    <a:lnTo>
                      <a:pt x="59" y="626"/>
                    </a:lnTo>
                    <a:lnTo>
                      <a:pt x="59" y="626"/>
                    </a:lnTo>
                    <a:lnTo>
                      <a:pt x="57" y="626"/>
                    </a:lnTo>
                    <a:lnTo>
                      <a:pt x="54" y="626"/>
                    </a:lnTo>
                    <a:lnTo>
                      <a:pt x="52" y="624"/>
                    </a:lnTo>
                    <a:lnTo>
                      <a:pt x="51" y="624"/>
                    </a:lnTo>
                    <a:lnTo>
                      <a:pt x="49" y="624"/>
                    </a:lnTo>
                    <a:lnTo>
                      <a:pt x="48" y="624"/>
                    </a:lnTo>
                    <a:lnTo>
                      <a:pt x="46" y="627"/>
                    </a:lnTo>
                    <a:lnTo>
                      <a:pt x="45" y="629"/>
                    </a:lnTo>
                    <a:lnTo>
                      <a:pt x="43" y="633"/>
                    </a:lnTo>
                    <a:lnTo>
                      <a:pt x="42" y="644"/>
                    </a:lnTo>
                    <a:lnTo>
                      <a:pt x="43" y="660"/>
                    </a:lnTo>
                    <a:lnTo>
                      <a:pt x="48" y="693"/>
                    </a:lnTo>
                    <a:lnTo>
                      <a:pt x="48" y="693"/>
                    </a:lnTo>
                    <a:lnTo>
                      <a:pt x="46" y="693"/>
                    </a:lnTo>
                    <a:lnTo>
                      <a:pt x="45" y="695"/>
                    </a:lnTo>
                    <a:lnTo>
                      <a:pt x="45" y="696"/>
                    </a:lnTo>
                    <a:lnTo>
                      <a:pt x="42" y="699"/>
                    </a:lnTo>
                    <a:lnTo>
                      <a:pt x="40" y="701"/>
                    </a:lnTo>
                    <a:lnTo>
                      <a:pt x="40" y="702"/>
                    </a:lnTo>
                    <a:lnTo>
                      <a:pt x="42" y="704"/>
                    </a:lnTo>
                    <a:lnTo>
                      <a:pt x="42" y="705"/>
                    </a:lnTo>
                    <a:lnTo>
                      <a:pt x="43" y="707"/>
                    </a:lnTo>
                    <a:lnTo>
                      <a:pt x="46" y="708"/>
                    </a:lnTo>
                    <a:lnTo>
                      <a:pt x="49" y="710"/>
                    </a:lnTo>
                    <a:lnTo>
                      <a:pt x="49" y="710"/>
                    </a:lnTo>
                    <a:lnTo>
                      <a:pt x="51" y="710"/>
                    </a:lnTo>
                    <a:lnTo>
                      <a:pt x="52" y="710"/>
                    </a:lnTo>
                    <a:lnTo>
                      <a:pt x="55" y="708"/>
                    </a:lnTo>
                    <a:lnTo>
                      <a:pt x="59" y="705"/>
                    </a:lnTo>
                    <a:lnTo>
                      <a:pt x="59" y="705"/>
                    </a:lnTo>
                    <a:lnTo>
                      <a:pt x="62" y="704"/>
                    </a:lnTo>
                    <a:lnTo>
                      <a:pt x="63" y="702"/>
                    </a:lnTo>
                    <a:lnTo>
                      <a:pt x="68" y="702"/>
                    </a:lnTo>
                    <a:lnTo>
                      <a:pt x="80" y="707"/>
                    </a:lnTo>
                    <a:lnTo>
                      <a:pt x="83" y="705"/>
                    </a:lnTo>
                    <a:lnTo>
                      <a:pt x="89" y="701"/>
                    </a:lnTo>
                    <a:lnTo>
                      <a:pt x="93" y="695"/>
                    </a:lnTo>
                    <a:lnTo>
                      <a:pt x="96" y="687"/>
                    </a:lnTo>
                    <a:lnTo>
                      <a:pt x="92" y="678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3" name="Freeform 126"/>
              <p:cNvSpPr>
                <a:spLocks/>
              </p:cNvSpPr>
              <p:nvPr/>
            </p:nvSpPr>
            <p:spPr bwMode="gray">
              <a:xfrm>
                <a:off x="4613" y="1351"/>
                <a:ext cx="174" cy="216"/>
              </a:xfrm>
              <a:custGeom>
                <a:avLst/>
                <a:gdLst>
                  <a:gd name="T0" fmla="*/ 10 w 188"/>
                  <a:gd name="T1" fmla="*/ 233 h 233"/>
                  <a:gd name="T2" fmla="*/ 52 w 188"/>
                  <a:gd name="T3" fmla="*/ 230 h 233"/>
                  <a:gd name="T4" fmla="*/ 82 w 188"/>
                  <a:gd name="T5" fmla="*/ 229 h 233"/>
                  <a:gd name="T6" fmla="*/ 88 w 188"/>
                  <a:gd name="T7" fmla="*/ 224 h 233"/>
                  <a:gd name="T8" fmla="*/ 90 w 188"/>
                  <a:gd name="T9" fmla="*/ 221 h 233"/>
                  <a:gd name="T10" fmla="*/ 91 w 188"/>
                  <a:gd name="T11" fmla="*/ 221 h 233"/>
                  <a:gd name="T12" fmla="*/ 106 w 188"/>
                  <a:gd name="T13" fmla="*/ 206 h 233"/>
                  <a:gd name="T14" fmla="*/ 123 w 188"/>
                  <a:gd name="T15" fmla="*/ 184 h 233"/>
                  <a:gd name="T16" fmla="*/ 131 w 188"/>
                  <a:gd name="T17" fmla="*/ 173 h 233"/>
                  <a:gd name="T18" fmla="*/ 128 w 188"/>
                  <a:gd name="T19" fmla="*/ 158 h 233"/>
                  <a:gd name="T20" fmla="*/ 115 w 188"/>
                  <a:gd name="T21" fmla="*/ 139 h 233"/>
                  <a:gd name="T22" fmla="*/ 105 w 188"/>
                  <a:gd name="T23" fmla="*/ 125 h 233"/>
                  <a:gd name="T24" fmla="*/ 121 w 188"/>
                  <a:gd name="T25" fmla="*/ 116 h 233"/>
                  <a:gd name="T26" fmla="*/ 168 w 188"/>
                  <a:gd name="T27" fmla="*/ 101 h 233"/>
                  <a:gd name="T28" fmla="*/ 182 w 188"/>
                  <a:gd name="T29" fmla="*/ 96 h 233"/>
                  <a:gd name="T30" fmla="*/ 188 w 188"/>
                  <a:gd name="T31" fmla="*/ 90 h 233"/>
                  <a:gd name="T32" fmla="*/ 188 w 188"/>
                  <a:gd name="T33" fmla="*/ 86 h 233"/>
                  <a:gd name="T34" fmla="*/ 188 w 188"/>
                  <a:gd name="T35" fmla="*/ 84 h 233"/>
                  <a:gd name="T36" fmla="*/ 186 w 188"/>
                  <a:gd name="T37" fmla="*/ 83 h 233"/>
                  <a:gd name="T38" fmla="*/ 177 w 188"/>
                  <a:gd name="T39" fmla="*/ 71 h 233"/>
                  <a:gd name="T40" fmla="*/ 161 w 188"/>
                  <a:gd name="T41" fmla="*/ 50 h 233"/>
                  <a:gd name="T42" fmla="*/ 144 w 188"/>
                  <a:gd name="T43" fmla="*/ 32 h 233"/>
                  <a:gd name="T44" fmla="*/ 137 w 188"/>
                  <a:gd name="T45" fmla="*/ 23 h 233"/>
                  <a:gd name="T46" fmla="*/ 129 w 188"/>
                  <a:gd name="T47" fmla="*/ 11 h 233"/>
                  <a:gd name="T48" fmla="*/ 124 w 188"/>
                  <a:gd name="T49" fmla="*/ 5 h 233"/>
                  <a:gd name="T50" fmla="*/ 123 w 188"/>
                  <a:gd name="T51" fmla="*/ 0 h 233"/>
                  <a:gd name="T52" fmla="*/ 123 w 188"/>
                  <a:gd name="T53" fmla="*/ 0 h 233"/>
                  <a:gd name="T54" fmla="*/ 54 w 188"/>
                  <a:gd name="T55" fmla="*/ 59 h 233"/>
                  <a:gd name="T56" fmla="*/ 28 w 188"/>
                  <a:gd name="T57" fmla="*/ 59 h 233"/>
                  <a:gd name="T58" fmla="*/ 15 w 188"/>
                  <a:gd name="T59" fmla="*/ 50 h 233"/>
                  <a:gd name="T60" fmla="*/ 12 w 188"/>
                  <a:gd name="T61" fmla="*/ 45 h 233"/>
                  <a:gd name="T62" fmla="*/ 4 w 188"/>
                  <a:gd name="T63" fmla="*/ 42 h 233"/>
                  <a:gd name="T64" fmla="*/ 1 w 188"/>
                  <a:gd name="T65" fmla="*/ 39 h 233"/>
                  <a:gd name="T66" fmla="*/ 9 w 188"/>
                  <a:gd name="T67" fmla="*/ 140 h 233"/>
                  <a:gd name="T68" fmla="*/ 9 w 188"/>
                  <a:gd name="T69" fmla="*/ 140 h 233"/>
                  <a:gd name="T70" fmla="*/ 6 w 188"/>
                  <a:gd name="T71" fmla="*/ 142 h 233"/>
                  <a:gd name="T72" fmla="*/ 4 w 188"/>
                  <a:gd name="T73" fmla="*/ 148 h 233"/>
                  <a:gd name="T74" fmla="*/ 3 w 188"/>
                  <a:gd name="T75" fmla="*/ 160 h 233"/>
                  <a:gd name="T76" fmla="*/ 3 w 188"/>
                  <a:gd name="T77" fmla="*/ 191 h 233"/>
                  <a:gd name="T78" fmla="*/ 3 w 188"/>
                  <a:gd name="T79" fmla="*/ 22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8" h="233">
                    <a:moveTo>
                      <a:pt x="4" y="232"/>
                    </a:moveTo>
                    <a:lnTo>
                      <a:pt x="10" y="233"/>
                    </a:lnTo>
                    <a:lnTo>
                      <a:pt x="31" y="232"/>
                    </a:lnTo>
                    <a:lnTo>
                      <a:pt x="52" y="230"/>
                    </a:lnTo>
                    <a:lnTo>
                      <a:pt x="70" y="229"/>
                    </a:lnTo>
                    <a:lnTo>
                      <a:pt x="82" y="229"/>
                    </a:lnTo>
                    <a:lnTo>
                      <a:pt x="87" y="227"/>
                    </a:lnTo>
                    <a:lnTo>
                      <a:pt x="88" y="224"/>
                    </a:lnTo>
                    <a:lnTo>
                      <a:pt x="88" y="223"/>
                    </a:lnTo>
                    <a:lnTo>
                      <a:pt x="90" y="221"/>
                    </a:lnTo>
                    <a:lnTo>
                      <a:pt x="91" y="221"/>
                    </a:lnTo>
                    <a:lnTo>
                      <a:pt x="91" y="221"/>
                    </a:lnTo>
                    <a:lnTo>
                      <a:pt x="99" y="215"/>
                    </a:lnTo>
                    <a:lnTo>
                      <a:pt x="106" y="206"/>
                    </a:lnTo>
                    <a:lnTo>
                      <a:pt x="115" y="196"/>
                    </a:lnTo>
                    <a:lnTo>
                      <a:pt x="123" y="184"/>
                    </a:lnTo>
                    <a:lnTo>
                      <a:pt x="128" y="176"/>
                    </a:lnTo>
                    <a:lnTo>
                      <a:pt x="131" y="173"/>
                    </a:lnTo>
                    <a:lnTo>
                      <a:pt x="131" y="167"/>
                    </a:lnTo>
                    <a:lnTo>
                      <a:pt x="128" y="158"/>
                    </a:lnTo>
                    <a:lnTo>
                      <a:pt x="121" y="149"/>
                    </a:lnTo>
                    <a:lnTo>
                      <a:pt x="115" y="139"/>
                    </a:lnTo>
                    <a:lnTo>
                      <a:pt x="109" y="131"/>
                    </a:lnTo>
                    <a:lnTo>
                      <a:pt x="105" y="125"/>
                    </a:lnTo>
                    <a:lnTo>
                      <a:pt x="102" y="122"/>
                    </a:lnTo>
                    <a:lnTo>
                      <a:pt x="121" y="116"/>
                    </a:lnTo>
                    <a:lnTo>
                      <a:pt x="144" y="108"/>
                    </a:lnTo>
                    <a:lnTo>
                      <a:pt x="168" y="101"/>
                    </a:lnTo>
                    <a:lnTo>
                      <a:pt x="176" y="98"/>
                    </a:lnTo>
                    <a:lnTo>
                      <a:pt x="182" y="96"/>
                    </a:lnTo>
                    <a:lnTo>
                      <a:pt x="185" y="93"/>
                    </a:lnTo>
                    <a:lnTo>
                      <a:pt x="188" y="90"/>
                    </a:lnTo>
                    <a:lnTo>
                      <a:pt x="188" y="89"/>
                    </a:lnTo>
                    <a:lnTo>
                      <a:pt x="188" y="86"/>
                    </a:lnTo>
                    <a:lnTo>
                      <a:pt x="188" y="84"/>
                    </a:lnTo>
                    <a:lnTo>
                      <a:pt x="188" y="84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3" y="78"/>
                    </a:lnTo>
                    <a:lnTo>
                      <a:pt x="177" y="71"/>
                    </a:lnTo>
                    <a:lnTo>
                      <a:pt x="170" y="60"/>
                    </a:lnTo>
                    <a:lnTo>
                      <a:pt x="161" y="50"/>
                    </a:lnTo>
                    <a:lnTo>
                      <a:pt x="152" y="41"/>
                    </a:lnTo>
                    <a:lnTo>
                      <a:pt x="144" y="32"/>
                    </a:lnTo>
                    <a:lnTo>
                      <a:pt x="140" y="26"/>
                    </a:lnTo>
                    <a:lnTo>
                      <a:pt x="137" y="23"/>
                    </a:lnTo>
                    <a:lnTo>
                      <a:pt x="134" y="17"/>
                    </a:lnTo>
                    <a:lnTo>
                      <a:pt x="129" y="11"/>
                    </a:lnTo>
                    <a:lnTo>
                      <a:pt x="128" y="8"/>
                    </a:lnTo>
                    <a:lnTo>
                      <a:pt x="124" y="5"/>
                    </a:lnTo>
                    <a:lnTo>
                      <a:pt x="124" y="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72" y="53"/>
                    </a:lnTo>
                    <a:lnTo>
                      <a:pt x="54" y="59"/>
                    </a:lnTo>
                    <a:lnTo>
                      <a:pt x="39" y="60"/>
                    </a:lnTo>
                    <a:lnTo>
                      <a:pt x="28" y="59"/>
                    </a:lnTo>
                    <a:lnTo>
                      <a:pt x="21" y="54"/>
                    </a:lnTo>
                    <a:lnTo>
                      <a:pt x="15" y="50"/>
                    </a:lnTo>
                    <a:lnTo>
                      <a:pt x="12" y="47"/>
                    </a:lnTo>
                    <a:lnTo>
                      <a:pt x="12" y="45"/>
                    </a:lnTo>
                    <a:lnTo>
                      <a:pt x="7" y="44"/>
                    </a:lnTo>
                    <a:lnTo>
                      <a:pt x="4" y="42"/>
                    </a:lnTo>
                    <a:lnTo>
                      <a:pt x="1" y="41"/>
                    </a:lnTo>
                    <a:lnTo>
                      <a:pt x="1" y="39"/>
                    </a:lnTo>
                    <a:lnTo>
                      <a:pt x="0" y="39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7" y="142"/>
                    </a:lnTo>
                    <a:lnTo>
                      <a:pt x="6" y="142"/>
                    </a:lnTo>
                    <a:lnTo>
                      <a:pt x="4" y="145"/>
                    </a:lnTo>
                    <a:lnTo>
                      <a:pt x="4" y="148"/>
                    </a:lnTo>
                    <a:lnTo>
                      <a:pt x="3" y="152"/>
                    </a:lnTo>
                    <a:lnTo>
                      <a:pt x="3" y="160"/>
                    </a:lnTo>
                    <a:lnTo>
                      <a:pt x="3" y="175"/>
                    </a:lnTo>
                    <a:lnTo>
                      <a:pt x="3" y="191"/>
                    </a:lnTo>
                    <a:lnTo>
                      <a:pt x="3" y="209"/>
                    </a:lnTo>
                    <a:lnTo>
                      <a:pt x="3" y="223"/>
                    </a:lnTo>
                    <a:lnTo>
                      <a:pt x="4" y="232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55" name="TextBox 254"/>
          <p:cNvSpPr txBox="1"/>
          <p:nvPr/>
        </p:nvSpPr>
        <p:spPr>
          <a:xfrm>
            <a:off x="1127468" y="808722"/>
            <a:ext cx="382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aleway ExtraBold" panose="020B0903030101060003" pitchFamily="34" charset="-52"/>
              </a:rPr>
              <a:t>map world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56" name="Овал 255"/>
          <p:cNvSpPr/>
          <p:nvPr/>
        </p:nvSpPr>
        <p:spPr>
          <a:xfrm>
            <a:off x="1127468" y="2573669"/>
            <a:ext cx="802027" cy="8020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7" name="TextBox 256"/>
          <p:cNvSpPr txBox="1"/>
          <p:nvPr/>
        </p:nvSpPr>
        <p:spPr>
          <a:xfrm>
            <a:off x="1277422" y="2754117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7</a:t>
            </a:r>
            <a:endParaRPr lang="ru-RU" sz="2400" dirty="0"/>
          </a:p>
        </p:txBody>
      </p:sp>
      <p:sp>
        <p:nvSpPr>
          <p:cNvPr id="258" name="Овал 257"/>
          <p:cNvSpPr/>
          <p:nvPr/>
        </p:nvSpPr>
        <p:spPr>
          <a:xfrm>
            <a:off x="1127468" y="3773382"/>
            <a:ext cx="802027" cy="802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9" name="TextBox 258"/>
          <p:cNvSpPr txBox="1"/>
          <p:nvPr/>
        </p:nvSpPr>
        <p:spPr>
          <a:xfrm>
            <a:off x="1245338" y="3969872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</a:t>
            </a:r>
            <a:endParaRPr lang="ru-RU" sz="2400" dirty="0"/>
          </a:p>
        </p:txBody>
      </p:sp>
      <p:sp>
        <p:nvSpPr>
          <p:cNvPr id="260" name="Овал 259"/>
          <p:cNvSpPr/>
          <p:nvPr/>
        </p:nvSpPr>
        <p:spPr>
          <a:xfrm>
            <a:off x="1127468" y="4974062"/>
            <a:ext cx="802027" cy="802027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1" name="TextBox 260"/>
          <p:cNvSpPr txBox="1"/>
          <p:nvPr/>
        </p:nvSpPr>
        <p:spPr>
          <a:xfrm>
            <a:off x="1261380" y="5170552"/>
            <a:ext cx="50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inea-basic-10" panose="02000509000000000000" pitchFamily="49" charset="0"/>
              </a:rPr>
              <a:t>b</a:t>
            </a:r>
            <a:endParaRPr lang="ru-RU" sz="2400" dirty="0"/>
          </a:p>
        </p:txBody>
      </p:sp>
      <p:sp>
        <p:nvSpPr>
          <p:cNvPr id="262" name="TextBox 261"/>
          <p:cNvSpPr txBox="1"/>
          <p:nvPr/>
        </p:nvSpPr>
        <p:spPr>
          <a:xfrm>
            <a:off x="2079450" y="2573669"/>
            <a:ext cx="316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079448" y="3773382"/>
            <a:ext cx="316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079449" y="4973095"/>
            <a:ext cx="316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8890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56" grpId="0" animBg="1"/>
      <p:bldP spid="257" grpId="0"/>
      <p:bldP spid="258" grpId="0" animBg="1"/>
      <p:bldP spid="259" grpId="0"/>
      <p:bldP spid="260" grpId="0" animBg="1"/>
      <p:bldP spid="261" grpId="0"/>
      <p:bldP spid="262" grpId="0"/>
      <p:bldP spid="263" grpId="0"/>
      <p:bldP spid="26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13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2576" y="1427455"/>
            <a:ext cx="4749709" cy="4003090"/>
            <a:chOff x="1044" y="1131"/>
            <a:chExt cx="3448" cy="2906"/>
          </a:xfrm>
          <a:solidFill>
            <a:srgbClr val="ACD9E2"/>
          </a:solidFill>
        </p:grpSpPr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1834" y="3178"/>
              <a:ext cx="94" cy="158"/>
            </a:xfrm>
            <a:custGeom>
              <a:avLst/>
              <a:gdLst>
                <a:gd name="T0" fmla="*/ 20 w 80"/>
                <a:gd name="T1" fmla="*/ 0 h 135"/>
                <a:gd name="T2" fmla="*/ 22 w 80"/>
                <a:gd name="T3" fmla="*/ 0 h 135"/>
                <a:gd name="T4" fmla="*/ 24 w 80"/>
                <a:gd name="T5" fmla="*/ 1 h 135"/>
                <a:gd name="T6" fmla="*/ 27 w 80"/>
                <a:gd name="T7" fmla="*/ 4 h 135"/>
                <a:gd name="T8" fmla="*/ 29 w 80"/>
                <a:gd name="T9" fmla="*/ 6 h 135"/>
                <a:gd name="T10" fmla="*/ 33 w 80"/>
                <a:gd name="T11" fmla="*/ 9 h 135"/>
                <a:gd name="T12" fmla="*/ 35 w 80"/>
                <a:gd name="T13" fmla="*/ 12 h 135"/>
                <a:gd name="T14" fmla="*/ 39 w 80"/>
                <a:gd name="T15" fmla="*/ 13 h 135"/>
                <a:gd name="T16" fmla="*/ 44 w 80"/>
                <a:gd name="T17" fmla="*/ 18 h 135"/>
                <a:gd name="T18" fmla="*/ 47 w 80"/>
                <a:gd name="T19" fmla="*/ 27 h 135"/>
                <a:gd name="T20" fmla="*/ 51 w 80"/>
                <a:gd name="T21" fmla="*/ 35 h 135"/>
                <a:gd name="T22" fmla="*/ 55 w 80"/>
                <a:gd name="T23" fmla="*/ 42 h 135"/>
                <a:gd name="T24" fmla="*/ 64 w 80"/>
                <a:gd name="T25" fmla="*/ 54 h 135"/>
                <a:gd name="T26" fmla="*/ 71 w 80"/>
                <a:gd name="T27" fmla="*/ 65 h 135"/>
                <a:gd name="T28" fmla="*/ 77 w 80"/>
                <a:gd name="T29" fmla="*/ 77 h 135"/>
                <a:gd name="T30" fmla="*/ 80 w 80"/>
                <a:gd name="T31" fmla="*/ 90 h 135"/>
                <a:gd name="T32" fmla="*/ 77 w 80"/>
                <a:gd name="T33" fmla="*/ 104 h 135"/>
                <a:gd name="T34" fmla="*/ 73 w 80"/>
                <a:gd name="T35" fmla="*/ 115 h 135"/>
                <a:gd name="T36" fmla="*/ 64 w 80"/>
                <a:gd name="T37" fmla="*/ 122 h 135"/>
                <a:gd name="T38" fmla="*/ 53 w 80"/>
                <a:gd name="T39" fmla="*/ 125 h 135"/>
                <a:gd name="T40" fmla="*/ 41 w 80"/>
                <a:gd name="T41" fmla="*/ 128 h 135"/>
                <a:gd name="T42" fmla="*/ 42 w 80"/>
                <a:gd name="T43" fmla="*/ 129 h 135"/>
                <a:gd name="T44" fmla="*/ 41 w 80"/>
                <a:gd name="T45" fmla="*/ 130 h 135"/>
                <a:gd name="T46" fmla="*/ 40 w 80"/>
                <a:gd name="T47" fmla="*/ 131 h 135"/>
                <a:gd name="T48" fmla="*/ 39 w 80"/>
                <a:gd name="T49" fmla="*/ 131 h 135"/>
                <a:gd name="T50" fmla="*/ 38 w 80"/>
                <a:gd name="T51" fmla="*/ 133 h 135"/>
                <a:gd name="T52" fmla="*/ 38 w 80"/>
                <a:gd name="T53" fmla="*/ 134 h 135"/>
                <a:gd name="T54" fmla="*/ 36 w 80"/>
                <a:gd name="T55" fmla="*/ 135 h 135"/>
                <a:gd name="T56" fmla="*/ 32 w 80"/>
                <a:gd name="T57" fmla="*/ 134 h 135"/>
                <a:gd name="T58" fmla="*/ 27 w 80"/>
                <a:gd name="T59" fmla="*/ 134 h 135"/>
                <a:gd name="T60" fmla="*/ 23 w 80"/>
                <a:gd name="T61" fmla="*/ 131 h 135"/>
                <a:gd name="T62" fmla="*/ 20 w 80"/>
                <a:gd name="T63" fmla="*/ 129 h 135"/>
                <a:gd name="T64" fmla="*/ 14 w 80"/>
                <a:gd name="T65" fmla="*/ 122 h 135"/>
                <a:gd name="T66" fmla="*/ 9 w 80"/>
                <a:gd name="T67" fmla="*/ 113 h 135"/>
                <a:gd name="T68" fmla="*/ 6 w 80"/>
                <a:gd name="T69" fmla="*/ 104 h 135"/>
                <a:gd name="T70" fmla="*/ 6 w 80"/>
                <a:gd name="T71" fmla="*/ 95 h 135"/>
                <a:gd name="T72" fmla="*/ 8 w 80"/>
                <a:gd name="T73" fmla="*/ 87 h 135"/>
                <a:gd name="T74" fmla="*/ 5 w 80"/>
                <a:gd name="T75" fmla="*/ 78 h 135"/>
                <a:gd name="T76" fmla="*/ 3 w 80"/>
                <a:gd name="T77" fmla="*/ 71 h 135"/>
                <a:gd name="T78" fmla="*/ 0 w 80"/>
                <a:gd name="T79" fmla="*/ 65 h 135"/>
                <a:gd name="T80" fmla="*/ 3 w 80"/>
                <a:gd name="T81" fmla="*/ 59 h 135"/>
                <a:gd name="T82" fmla="*/ 6 w 80"/>
                <a:gd name="T83" fmla="*/ 51 h 135"/>
                <a:gd name="T84" fmla="*/ 9 w 80"/>
                <a:gd name="T85" fmla="*/ 41 h 135"/>
                <a:gd name="T86" fmla="*/ 8 w 80"/>
                <a:gd name="T87" fmla="*/ 31 h 135"/>
                <a:gd name="T88" fmla="*/ 8 w 80"/>
                <a:gd name="T89" fmla="*/ 22 h 135"/>
                <a:gd name="T90" fmla="*/ 8 w 80"/>
                <a:gd name="T91" fmla="*/ 12 h 135"/>
                <a:gd name="T92" fmla="*/ 11 w 80"/>
                <a:gd name="T93" fmla="*/ 5 h 135"/>
                <a:gd name="T94" fmla="*/ 20 w 80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" h="135">
                  <a:moveTo>
                    <a:pt x="20" y="0"/>
                  </a:moveTo>
                  <a:lnTo>
                    <a:pt x="22" y="0"/>
                  </a:lnTo>
                  <a:lnTo>
                    <a:pt x="24" y="1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33" y="9"/>
                  </a:lnTo>
                  <a:lnTo>
                    <a:pt x="35" y="12"/>
                  </a:lnTo>
                  <a:lnTo>
                    <a:pt x="39" y="13"/>
                  </a:lnTo>
                  <a:lnTo>
                    <a:pt x="44" y="18"/>
                  </a:lnTo>
                  <a:lnTo>
                    <a:pt x="47" y="27"/>
                  </a:lnTo>
                  <a:lnTo>
                    <a:pt x="51" y="35"/>
                  </a:lnTo>
                  <a:lnTo>
                    <a:pt x="55" y="42"/>
                  </a:lnTo>
                  <a:lnTo>
                    <a:pt x="64" y="54"/>
                  </a:lnTo>
                  <a:lnTo>
                    <a:pt x="71" y="65"/>
                  </a:lnTo>
                  <a:lnTo>
                    <a:pt x="77" y="77"/>
                  </a:lnTo>
                  <a:lnTo>
                    <a:pt x="80" y="90"/>
                  </a:lnTo>
                  <a:lnTo>
                    <a:pt x="77" y="104"/>
                  </a:lnTo>
                  <a:lnTo>
                    <a:pt x="73" y="115"/>
                  </a:lnTo>
                  <a:lnTo>
                    <a:pt x="64" y="122"/>
                  </a:lnTo>
                  <a:lnTo>
                    <a:pt x="53" y="125"/>
                  </a:lnTo>
                  <a:lnTo>
                    <a:pt x="41" y="128"/>
                  </a:lnTo>
                  <a:lnTo>
                    <a:pt x="42" y="129"/>
                  </a:lnTo>
                  <a:lnTo>
                    <a:pt x="41" y="130"/>
                  </a:lnTo>
                  <a:lnTo>
                    <a:pt x="40" y="131"/>
                  </a:lnTo>
                  <a:lnTo>
                    <a:pt x="39" y="131"/>
                  </a:lnTo>
                  <a:lnTo>
                    <a:pt x="38" y="133"/>
                  </a:lnTo>
                  <a:lnTo>
                    <a:pt x="38" y="134"/>
                  </a:lnTo>
                  <a:lnTo>
                    <a:pt x="36" y="135"/>
                  </a:lnTo>
                  <a:lnTo>
                    <a:pt x="32" y="134"/>
                  </a:lnTo>
                  <a:lnTo>
                    <a:pt x="27" y="134"/>
                  </a:lnTo>
                  <a:lnTo>
                    <a:pt x="23" y="131"/>
                  </a:lnTo>
                  <a:lnTo>
                    <a:pt x="20" y="129"/>
                  </a:lnTo>
                  <a:lnTo>
                    <a:pt x="14" y="122"/>
                  </a:lnTo>
                  <a:lnTo>
                    <a:pt x="9" y="113"/>
                  </a:lnTo>
                  <a:lnTo>
                    <a:pt x="6" y="104"/>
                  </a:lnTo>
                  <a:lnTo>
                    <a:pt x="6" y="95"/>
                  </a:lnTo>
                  <a:lnTo>
                    <a:pt x="8" y="87"/>
                  </a:lnTo>
                  <a:lnTo>
                    <a:pt x="5" y="78"/>
                  </a:lnTo>
                  <a:lnTo>
                    <a:pt x="3" y="71"/>
                  </a:lnTo>
                  <a:lnTo>
                    <a:pt x="0" y="65"/>
                  </a:lnTo>
                  <a:lnTo>
                    <a:pt x="3" y="59"/>
                  </a:lnTo>
                  <a:lnTo>
                    <a:pt x="6" y="51"/>
                  </a:lnTo>
                  <a:lnTo>
                    <a:pt x="9" y="41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8" y="12"/>
                  </a:lnTo>
                  <a:lnTo>
                    <a:pt x="11" y="5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2891" y="3641"/>
              <a:ext cx="65" cy="67"/>
            </a:xfrm>
            <a:custGeom>
              <a:avLst/>
              <a:gdLst>
                <a:gd name="T0" fmla="*/ 0 w 56"/>
                <a:gd name="T1" fmla="*/ 13 h 58"/>
                <a:gd name="T2" fmla="*/ 1 w 56"/>
                <a:gd name="T3" fmla="*/ 8 h 58"/>
                <a:gd name="T4" fmla="*/ 5 w 56"/>
                <a:gd name="T5" fmla="*/ 5 h 58"/>
                <a:gd name="T6" fmla="*/ 7 w 56"/>
                <a:gd name="T7" fmla="*/ 2 h 58"/>
                <a:gd name="T8" fmla="*/ 9 w 56"/>
                <a:gd name="T9" fmla="*/ 2 h 58"/>
                <a:gd name="T10" fmla="*/ 11 w 56"/>
                <a:gd name="T11" fmla="*/ 2 h 58"/>
                <a:gd name="T12" fmla="*/ 13 w 56"/>
                <a:gd name="T13" fmla="*/ 3 h 58"/>
                <a:gd name="T14" fmla="*/ 14 w 56"/>
                <a:gd name="T15" fmla="*/ 6 h 58"/>
                <a:gd name="T16" fmla="*/ 14 w 56"/>
                <a:gd name="T17" fmla="*/ 8 h 58"/>
                <a:gd name="T18" fmla="*/ 14 w 56"/>
                <a:gd name="T19" fmla="*/ 5 h 58"/>
                <a:gd name="T20" fmla="*/ 14 w 56"/>
                <a:gd name="T21" fmla="*/ 2 h 58"/>
                <a:gd name="T22" fmla="*/ 14 w 56"/>
                <a:gd name="T23" fmla="*/ 1 h 58"/>
                <a:gd name="T24" fmla="*/ 15 w 56"/>
                <a:gd name="T25" fmla="*/ 1 h 58"/>
                <a:gd name="T26" fmla="*/ 17 w 56"/>
                <a:gd name="T27" fmla="*/ 2 h 58"/>
                <a:gd name="T28" fmla="*/ 17 w 56"/>
                <a:gd name="T29" fmla="*/ 2 h 58"/>
                <a:gd name="T30" fmla="*/ 18 w 56"/>
                <a:gd name="T31" fmla="*/ 2 h 58"/>
                <a:gd name="T32" fmla="*/ 18 w 56"/>
                <a:gd name="T33" fmla="*/ 1 h 58"/>
                <a:gd name="T34" fmla="*/ 18 w 56"/>
                <a:gd name="T35" fmla="*/ 0 h 58"/>
                <a:gd name="T36" fmla="*/ 20 w 56"/>
                <a:gd name="T37" fmla="*/ 2 h 58"/>
                <a:gd name="T38" fmla="*/ 21 w 56"/>
                <a:gd name="T39" fmla="*/ 6 h 58"/>
                <a:gd name="T40" fmla="*/ 24 w 56"/>
                <a:gd name="T41" fmla="*/ 8 h 58"/>
                <a:gd name="T42" fmla="*/ 26 w 56"/>
                <a:gd name="T43" fmla="*/ 11 h 58"/>
                <a:gd name="T44" fmla="*/ 29 w 56"/>
                <a:gd name="T45" fmla="*/ 12 h 58"/>
                <a:gd name="T46" fmla="*/ 32 w 56"/>
                <a:gd name="T47" fmla="*/ 13 h 58"/>
                <a:gd name="T48" fmla="*/ 40 w 56"/>
                <a:gd name="T49" fmla="*/ 12 h 58"/>
                <a:gd name="T50" fmla="*/ 44 w 56"/>
                <a:gd name="T51" fmla="*/ 12 h 58"/>
                <a:gd name="T52" fmla="*/ 50 w 56"/>
                <a:gd name="T53" fmla="*/ 13 h 58"/>
                <a:gd name="T54" fmla="*/ 56 w 56"/>
                <a:gd name="T55" fmla="*/ 19 h 58"/>
                <a:gd name="T56" fmla="*/ 56 w 56"/>
                <a:gd name="T57" fmla="*/ 18 h 58"/>
                <a:gd name="T58" fmla="*/ 56 w 56"/>
                <a:gd name="T59" fmla="*/ 18 h 58"/>
                <a:gd name="T60" fmla="*/ 56 w 56"/>
                <a:gd name="T61" fmla="*/ 18 h 58"/>
                <a:gd name="T62" fmla="*/ 56 w 56"/>
                <a:gd name="T63" fmla="*/ 19 h 58"/>
                <a:gd name="T64" fmla="*/ 56 w 56"/>
                <a:gd name="T65" fmla="*/ 20 h 58"/>
                <a:gd name="T66" fmla="*/ 56 w 56"/>
                <a:gd name="T67" fmla="*/ 20 h 58"/>
                <a:gd name="T68" fmla="*/ 53 w 56"/>
                <a:gd name="T69" fmla="*/ 24 h 58"/>
                <a:gd name="T70" fmla="*/ 50 w 56"/>
                <a:gd name="T71" fmla="*/ 28 h 58"/>
                <a:gd name="T72" fmla="*/ 47 w 56"/>
                <a:gd name="T73" fmla="*/ 28 h 58"/>
                <a:gd name="T74" fmla="*/ 43 w 56"/>
                <a:gd name="T75" fmla="*/ 28 h 58"/>
                <a:gd name="T76" fmla="*/ 40 w 56"/>
                <a:gd name="T77" fmla="*/ 25 h 58"/>
                <a:gd name="T78" fmla="*/ 44 w 56"/>
                <a:gd name="T79" fmla="*/ 30 h 58"/>
                <a:gd name="T80" fmla="*/ 50 w 56"/>
                <a:gd name="T81" fmla="*/ 36 h 58"/>
                <a:gd name="T82" fmla="*/ 54 w 56"/>
                <a:gd name="T83" fmla="*/ 43 h 58"/>
                <a:gd name="T84" fmla="*/ 56 w 56"/>
                <a:gd name="T85" fmla="*/ 49 h 58"/>
                <a:gd name="T86" fmla="*/ 53 w 56"/>
                <a:gd name="T87" fmla="*/ 58 h 58"/>
                <a:gd name="T88" fmla="*/ 44 w 56"/>
                <a:gd name="T89" fmla="*/ 43 h 58"/>
                <a:gd name="T90" fmla="*/ 31 w 56"/>
                <a:gd name="T91" fmla="*/ 34 h 58"/>
                <a:gd name="T92" fmla="*/ 17 w 56"/>
                <a:gd name="T93" fmla="*/ 25 h 58"/>
                <a:gd name="T94" fmla="*/ 0 w 56"/>
                <a:gd name="T95" fmla="*/ 19 h 58"/>
                <a:gd name="T96" fmla="*/ 0 w 56"/>
                <a:gd name="T97" fmla="*/ 19 h 58"/>
                <a:gd name="T98" fmla="*/ 0 w 56"/>
                <a:gd name="T99" fmla="*/ 17 h 58"/>
                <a:gd name="T100" fmla="*/ 0 w 56"/>
                <a:gd name="T101" fmla="*/ 15 h 58"/>
                <a:gd name="T102" fmla="*/ 0 w 56"/>
                <a:gd name="T103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" h="58">
                  <a:moveTo>
                    <a:pt x="0" y="13"/>
                  </a:moveTo>
                  <a:lnTo>
                    <a:pt x="1" y="8"/>
                  </a:lnTo>
                  <a:lnTo>
                    <a:pt x="5" y="5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1" y="6"/>
                  </a:lnTo>
                  <a:lnTo>
                    <a:pt x="24" y="8"/>
                  </a:lnTo>
                  <a:lnTo>
                    <a:pt x="26" y="11"/>
                  </a:lnTo>
                  <a:lnTo>
                    <a:pt x="29" y="12"/>
                  </a:lnTo>
                  <a:lnTo>
                    <a:pt x="32" y="13"/>
                  </a:lnTo>
                  <a:lnTo>
                    <a:pt x="40" y="12"/>
                  </a:lnTo>
                  <a:lnTo>
                    <a:pt x="44" y="12"/>
                  </a:lnTo>
                  <a:lnTo>
                    <a:pt x="50" y="13"/>
                  </a:lnTo>
                  <a:lnTo>
                    <a:pt x="56" y="19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9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3" y="24"/>
                  </a:lnTo>
                  <a:lnTo>
                    <a:pt x="50" y="28"/>
                  </a:lnTo>
                  <a:lnTo>
                    <a:pt x="47" y="28"/>
                  </a:lnTo>
                  <a:lnTo>
                    <a:pt x="43" y="28"/>
                  </a:lnTo>
                  <a:lnTo>
                    <a:pt x="40" y="25"/>
                  </a:lnTo>
                  <a:lnTo>
                    <a:pt x="44" y="30"/>
                  </a:lnTo>
                  <a:lnTo>
                    <a:pt x="50" y="36"/>
                  </a:lnTo>
                  <a:lnTo>
                    <a:pt x="54" y="43"/>
                  </a:lnTo>
                  <a:lnTo>
                    <a:pt x="56" y="49"/>
                  </a:lnTo>
                  <a:lnTo>
                    <a:pt x="53" y="58"/>
                  </a:lnTo>
                  <a:lnTo>
                    <a:pt x="44" y="43"/>
                  </a:lnTo>
                  <a:lnTo>
                    <a:pt x="31" y="34"/>
                  </a:lnTo>
                  <a:lnTo>
                    <a:pt x="17" y="2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3601" y="3773"/>
              <a:ext cx="26" cy="42"/>
            </a:xfrm>
            <a:custGeom>
              <a:avLst/>
              <a:gdLst>
                <a:gd name="T0" fmla="*/ 3 w 22"/>
                <a:gd name="T1" fmla="*/ 12 h 36"/>
                <a:gd name="T2" fmla="*/ 2 w 22"/>
                <a:gd name="T3" fmla="*/ 18 h 36"/>
                <a:gd name="T4" fmla="*/ 0 w 22"/>
                <a:gd name="T5" fmla="*/ 24 h 36"/>
                <a:gd name="T6" fmla="*/ 3 w 22"/>
                <a:gd name="T7" fmla="*/ 31 h 36"/>
                <a:gd name="T8" fmla="*/ 7 w 22"/>
                <a:gd name="T9" fmla="*/ 35 h 36"/>
                <a:gd name="T10" fmla="*/ 13 w 22"/>
                <a:gd name="T11" fmla="*/ 36 h 36"/>
                <a:gd name="T12" fmla="*/ 15 w 22"/>
                <a:gd name="T13" fmla="*/ 35 h 36"/>
                <a:gd name="T14" fmla="*/ 17 w 22"/>
                <a:gd name="T15" fmla="*/ 31 h 36"/>
                <a:gd name="T16" fmla="*/ 19 w 22"/>
                <a:gd name="T17" fmla="*/ 28 h 36"/>
                <a:gd name="T18" fmla="*/ 19 w 22"/>
                <a:gd name="T19" fmla="*/ 24 h 36"/>
                <a:gd name="T20" fmla="*/ 19 w 22"/>
                <a:gd name="T21" fmla="*/ 22 h 36"/>
                <a:gd name="T22" fmla="*/ 17 w 22"/>
                <a:gd name="T23" fmla="*/ 20 h 36"/>
                <a:gd name="T24" fmla="*/ 17 w 22"/>
                <a:gd name="T25" fmla="*/ 20 h 36"/>
                <a:gd name="T26" fmla="*/ 16 w 22"/>
                <a:gd name="T27" fmla="*/ 20 h 36"/>
                <a:gd name="T28" fmla="*/ 14 w 22"/>
                <a:gd name="T29" fmla="*/ 22 h 36"/>
                <a:gd name="T30" fmla="*/ 13 w 22"/>
                <a:gd name="T31" fmla="*/ 23 h 36"/>
                <a:gd name="T32" fmla="*/ 13 w 22"/>
                <a:gd name="T33" fmla="*/ 23 h 36"/>
                <a:gd name="T34" fmla="*/ 11 w 22"/>
                <a:gd name="T35" fmla="*/ 23 h 36"/>
                <a:gd name="T36" fmla="*/ 13 w 22"/>
                <a:gd name="T37" fmla="*/ 16 h 36"/>
                <a:gd name="T38" fmla="*/ 16 w 22"/>
                <a:gd name="T39" fmla="*/ 8 h 36"/>
                <a:gd name="T40" fmla="*/ 22 w 22"/>
                <a:gd name="T41" fmla="*/ 2 h 36"/>
                <a:gd name="T42" fmla="*/ 19 w 22"/>
                <a:gd name="T43" fmla="*/ 0 h 36"/>
                <a:gd name="T44" fmla="*/ 16 w 22"/>
                <a:gd name="T45" fmla="*/ 0 h 36"/>
                <a:gd name="T46" fmla="*/ 13 w 22"/>
                <a:gd name="T47" fmla="*/ 0 h 36"/>
                <a:gd name="T48" fmla="*/ 10 w 22"/>
                <a:gd name="T49" fmla="*/ 1 h 36"/>
                <a:gd name="T50" fmla="*/ 9 w 22"/>
                <a:gd name="T51" fmla="*/ 4 h 36"/>
                <a:gd name="T52" fmla="*/ 7 w 22"/>
                <a:gd name="T53" fmla="*/ 6 h 36"/>
                <a:gd name="T54" fmla="*/ 5 w 22"/>
                <a:gd name="T55" fmla="*/ 8 h 36"/>
                <a:gd name="T56" fmla="*/ 3 w 22"/>
                <a:gd name="T5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36">
                  <a:moveTo>
                    <a:pt x="3" y="12"/>
                  </a:moveTo>
                  <a:lnTo>
                    <a:pt x="2" y="18"/>
                  </a:lnTo>
                  <a:lnTo>
                    <a:pt x="0" y="24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3" y="36"/>
                  </a:lnTo>
                  <a:lnTo>
                    <a:pt x="15" y="35"/>
                  </a:lnTo>
                  <a:lnTo>
                    <a:pt x="17" y="31"/>
                  </a:lnTo>
                  <a:lnTo>
                    <a:pt x="19" y="28"/>
                  </a:lnTo>
                  <a:lnTo>
                    <a:pt x="19" y="24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3" y="16"/>
                  </a:lnTo>
                  <a:lnTo>
                    <a:pt x="16" y="8"/>
                  </a:lnTo>
                  <a:lnTo>
                    <a:pt x="22" y="2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7" y="6"/>
                  </a:lnTo>
                  <a:lnTo>
                    <a:pt x="5" y="8"/>
                  </a:lnTo>
                  <a:lnTo>
                    <a:pt x="3" y="1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3787" y="3477"/>
              <a:ext cx="71" cy="146"/>
            </a:xfrm>
            <a:custGeom>
              <a:avLst/>
              <a:gdLst>
                <a:gd name="T0" fmla="*/ 23 w 60"/>
                <a:gd name="T1" fmla="*/ 105 h 125"/>
                <a:gd name="T2" fmla="*/ 22 w 60"/>
                <a:gd name="T3" fmla="*/ 103 h 125"/>
                <a:gd name="T4" fmla="*/ 21 w 60"/>
                <a:gd name="T5" fmla="*/ 103 h 125"/>
                <a:gd name="T6" fmla="*/ 16 w 60"/>
                <a:gd name="T7" fmla="*/ 56 h 125"/>
                <a:gd name="T8" fmla="*/ 40 w 60"/>
                <a:gd name="T9" fmla="*/ 42 h 125"/>
                <a:gd name="T10" fmla="*/ 41 w 60"/>
                <a:gd name="T11" fmla="*/ 35 h 125"/>
                <a:gd name="T12" fmla="*/ 40 w 60"/>
                <a:gd name="T13" fmla="*/ 38 h 125"/>
                <a:gd name="T14" fmla="*/ 36 w 60"/>
                <a:gd name="T15" fmla="*/ 36 h 125"/>
                <a:gd name="T16" fmla="*/ 30 w 60"/>
                <a:gd name="T17" fmla="*/ 29 h 125"/>
                <a:gd name="T18" fmla="*/ 34 w 60"/>
                <a:gd name="T19" fmla="*/ 3 h 125"/>
                <a:gd name="T20" fmla="*/ 38 w 60"/>
                <a:gd name="T21" fmla="*/ 0 h 125"/>
                <a:gd name="T22" fmla="*/ 42 w 60"/>
                <a:gd name="T23" fmla="*/ 0 h 125"/>
                <a:gd name="T24" fmla="*/ 44 w 60"/>
                <a:gd name="T25" fmla="*/ 11 h 125"/>
                <a:gd name="T26" fmla="*/ 39 w 60"/>
                <a:gd name="T27" fmla="*/ 22 h 125"/>
                <a:gd name="T28" fmla="*/ 44 w 60"/>
                <a:gd name="T29" fmla="*/ 29 h 125"/>
                <a:gd name="T30" fmla="*/ 44 w 60"/>
                <a:gd name="T31" fmla="*/ 33 h 125"/>
                <a:gd name="T32" fmla="*/ 50 w 60"/>
                <a:gd name="T33" fmla="*/ 28 h 125"/>
                <a:gd name="T34" fmla="*/ 57 w 60"/>
                <a:gd name="T35" fmla="*/ 33 h 125"/>
                <a:gd name="T36" fmla="*/ 56 w 60"/>
                <a:gd name="T37" fmla="*/ 51 h 125"/>
                <a:gd name="T38" fmla="*/ 50 w 60"/>
                <a:gd name="T39" fmla="*/ 54 h 125"/>
                <a:gd name="T40" fmla="*/ 47 w 60"/>
                <a:gd name="T41" fmla="*/ 60 h 125"/>
                <a:gd name="T42" fmla="*/ 60 w 60"/>
                <a:gd name="T43" fmla="*/ 83 h 125"/>
                <a:gd name="T44" fmla="*/ 46 w 60"/>
                <a:gd name="T45" fmla="*/ 70 h 125"/>
                <a:gd name="T46" fmla="*/ 33 w 60"/>
                <a:gd name="T47" fmla="*/ 85 h 125"/>
                <a:gd name="T48" fmla="*/ 44 w 60"/>
                <a:gd name="T49" fmla="*/ 116 h 125"/>
                <a:gd name="T50" fmla="*/ 47 w 60"/>
                <a:gd name="T51" fmla="*/ 123 h 125"/>
                <a:gd name="T52" fmla="*/ 44 w 60"/>
                <a:gd name="T53" fmla="*/ 125 h 125"/>
                <a:gd name="T54" fmla="*/ 38 w 60"/>
                <a:gd name="T55" fmla="*/ 121 h 125"/>
                <a:gd name="T56" fmla="*/ 30 w 60"/>
                <a:gd name="T57" fmla="*/ 116 h 125"/>
                <a:gd name="T58" fmla="*/ 27 w 60"/>
                <a:gd name="T59" fmla="*/ 111 h 125"/>
                <a:gd name="T60" fmla="*/ 27 w 60"/>
                <a:gd name="T61" fmla="*/ 117 h 125"/>
                <a:gd name="T62" fmla="*/ 26 w 60"/>
                <a:gd name="T63" fmla="*/ 121 h 125"/>
                <a:gd name="T64" fmla="*/ 21 w 60"/>
                <a:gd name="T65" fmla="*/ 117 h 125"/>
                <a:gd name="T66" fmla="*/ 16 w 60"/>
                <a:gd name="T67" fmla="*/ 111 h 125"/>
                <a:gd name="T68" fmla="*/ 10 w 60"/>
                <a:gd name="T69" fmla="*/ 113 h 125"/>
                <a:gd name="T70" fmla="*/ 5 w 60"/>
                <a:gd name="T71" fmla="*/ 113 h 125"/>
                <a:gd name="T72" fmla="*/ 2 w 60"/>
                <a:gd name="T73" fmla="*/ 105 h 125"/>
                <a:gd name="T74" fmla="*/ 2 w 60"/>
                <a:gd name="T75" fmla="*/ 100 h 125"/>
                <a:gd name="T76" fmla="*/ 5 w 60"/>
                <a:gd name="T77" fmla="*/ 103 h 125"/>
                <a:gd name="T78" fmla="*/ 9 w 60"/>
                <a:gd name="T79" fmla="*/ 105 h 125"/>
                <a:gd name="T80" fmla="*/ 24 w 60"/>
                <a:gd name="T81" fmla="*/ 109 h 125"/>
                <a:gd name="T82" fmla="*/ 27 w 60"/>
                <a:gd name="T83" fmla="*/ 106 h 125"/>
                <a:gd name="T84" fmla="*/ 29 w 60"/>
                <a:gd name="T85" fmla="*/ 10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125">
                  <a:moveTo>
                    <a:pt x="28" y="105"/>
                  </a:moveTo>
                  <a:lnTo>
                    <a:pt x="24" y="105"/>
                  </a:lnTo>
                  <a:lnTo>
                    <a:pt x="23" y="105"/>
                  </a:lnTo>
                  <a:lnTo>
                    <a:pt x="22" y="105"/>
                  </a:lnTo>
                  <a:lnTo>
                    <a:pt x="22" y="104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1" y="103"/>
                  </a:lnTo>
                  <a:lnTo>
                    <a:pt x="23" y="87"/>
                  </a:lnTo>
                  <a:lnTo>
                    <a:pt x="22" y="71"/>
                  </a:lnTo>
                  <a:lnTo>
                    <a:pt x="16" y="56"/>
                  </a:lnTo>
                  <a:lnTo>
                    <a:pt x="28" y="51"/>
                  </a:lnTo>
                  <a:lnTo>
                    <a:pt x="39" y="44"/>
                  </a:lnTo>
                  <a:lnTo>
                    <a:pt x="40" y="42"/>
                  </a:lnTo>
                  <a:lnTo>
                    <a:pt x="41" y="40"/>
                  </a:lnTo>
                  <a:lnTo>
                    <a:pt x="42" y="38"/>
                  </a:lnTo>
                  <a:lnTo>
                    <a:pt x="41" y="35"/>
                  </a:lnTo>
                  <a:lnTo>
                    <a:pt x="41" y="36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6" y="36"/>
                  </a:lnTo>
                  <a:lnTo>
                    <a:pt x="35" y="36"/>
                  </a:lnTo>
                  <a:lnTo>
                    <a:pt x="35" y="38"/>
                  </a:lnTo>
                  <a:lnTo>
                    <a:pt x="30" y="29"/>
                  </a:lnTo>
                  <a:lnTo>
                    <a:pt x="28" y="21"/>
                  </a:lnTo>
                  <a:lnTo>
                    <a:pt x="30" y="1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5" y="1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3"/>
                  </a:lnTo>
                  <a:lnTo>
                    <a:pt x="44" y="6"/>
                  </a:lnTo>
                  <a:lnTo>
                    <a:pt x="44" y="11"/>
                  </a:lnTo>
                  <a:lnTo>
                    <a:pt x="42" y="15"/>
                  </a:lnTo>
                  <a:lnTo>
                    <a:pt x="40" y="18"/>
                  </a:lnTo>
                  <a:lnTo>
                    <a:pt x="39" y="22"/>
                  </a:lnTo>
                  <a:lnTo>
                    <a:pt x="40" y="24"/>
                  </a:lnTo>
                  <a:lnTo>
                    <a:pt x="41" y="27"/>
                  </a:lnTo>
                  <a:lnTo>
                    <a:pt x="44" y="29"/>
                  </a:lnTo>
                  <a:lnTo>
                    <a:pt x="45" y="32"/>
                  </a:lnTo>
                  <a:lnTo>
                    <a:pt x="44" y="35"/>
                  </a:lnTo>
                  <a:lnTo>
                    <a:pt x="44" y="33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50" y="28"/>
                  </a:lnTo>
                  <a:lnTo>
                    <a:pt x="54" y="27"/>
                  </a:lnTo>
                  <a:lnTo>
                    <a:pt x="60" y="26"/>
                  </a:lnTo>
                  <a:lnTo>
                    <a:pt x="57" y="33"/>
                  </a:lnTo>
                  <a:lnTo>
                    <a:pt x="57" y="41"/>
                  </a:lnTo>
                  <a:lnTo>
                    <a:pt x="57" y="48"/>
                  </a:lnTo>
                  <a:lnTo>
                    <a:pt x="56" y="51"/>
                  </a:lnTo>
                  <a:lnTo>
                    <a:pt x="54" y="52"/>
                  </a:lnTo>
                  <a:lnTo>
                    <a:pt x="52" y="53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7" y="58"/>
                  </a:lnTo>
                  <a:lnTo>
                    <a:pt x="47" y="60"/>
                  </a:lnTo>
                  <a:lnTo>
                    <a:pt x="51" y="68"/>
                  </a:lnTo>
                  <a:lnTo>
                    <a:pt x="57" y="75"/>
                  </a:lnTo>
                  <a:lnTo>
                    <a:pt x="60" y="83"/>
                  </a:lnTo>
                  <a:lnTo>
                    <a:pt x="54" y="80"/>
                  </a:lnTo>
                  <a:lnTo>
                    <a:pt x="50" y="75"/>
                  </a:lnTo>
                  <a:lnTo>
                    <a:pt x="46" y="70"/>
                  </a:lnTo>
                  <a:lnTo>
                    <a:pt x="41" y="65"/>
                  </a:lnTo>
                  <a:lnTo>
                    <a:pt x="35" y="74"/>
                  </a:lnTo>
                  <a:lnTo>
                    <a:pt x="33" y="85"/>
                  </a:lnTo>
                  <a:lnTo>
                    <a:pt x="33" y="95"/>
                  </a:lnTo>
                  <a:lnTo>
                    <a:pt x="38" y="106"/>
                  </a:lnTo>
                  <a:lnTo>
                    <a:pt x="44" y="116"/>
                  </a:lnTo>
                  <a:lnTo>
                    <a:pt x="51" y="123"/>
                  </a:lnTo>
                  <a:lnTo>
                    <a:pt x="50" y="123"/>
                  </a:lnTo>
                  <a:lnTo>
                    <a:pt x="47" y="123"/>
                  </a:lnTo>
                  <a:lnTo>
                    <a:pt x="46" y="124"/>
                  </a:lnTo>
                  <a:lnTo>
                    <a:pt x="45" y="125"/>
                  </a:lnTo>
                  <a:lnTo>
                    <a:pt x="44" y="125"/>
                  </a:lnTo>
                  <a:lnTo>
                    <a:pt x="42" y="125"/>
                  </a:lnTo>
                  <a:lnTo>
                    <a:pt x="40" y="123"/>
                  </a:lnTo>
                  <a:lnTo>
                    <a:pt x="38" y="121"/>
                  </a:lnTo>
                  <a:lnTo>
                    <a:pt x="34" y="119"/>
                  </a:lnTo>
                  <a:lnTo>
                    <a:pt x="33" y="117"/>
                  </a:lnTo>
                  <a:lnTo>
                    <a:pt x="30" y="116"/>
                  </a:lnTo>
                  <a:lnTo>
                    <a:pt x="29" y="112"/>
                  </a:lnTo>
                  <a:lnTo>
                    <a:pt x="30" y="110"/>
                  </a:lnTo>
                  <a:lnTo>
                    <a:pt x="27" y="111"/>
                  </a:lnTo>
                  <a:lnTo>
                    <a:pt x="26" y="112"/>
                  </a:lnTo>
                  <a:lnTo>
                    <a:pt x="26" y="115"/>
                  </a:lnTo>
                  <a:lnTo>
                    <a:pt x="27" y="117"/>
                  </a:lnTo>
                  <a:lnTo>
                    <a:pt x="27" y="118"/>
                  </a:lnTo>
                  <a:lnTo>
                    <a:pt x="28" y="121"/>
                  </a:lnTo>
                  <a:lnTo>
                    <a:pt x="26" y="121"/>
                  </a:lnTo>
                  <a:lnTo>
                    <a:pt x="23" y="119"/>
                  </a:lnTo>
                  <a:lnTo>
                    <a:pt x="22" y="118"/>
                  </a:lnTo>
                  <a:lnTo>
                    <a:pt x="21" y="117"/>
                  </a:lnTo>
                  <a:lnTo>
                    <a:pt x="20" y="115"/>
                  </a:lnTo>
                  <a:lnTo>
                    <a:pt x="18" y="112"/>
                  </a:lnTo>
                  <a:lnTo>
                    <a:pt x="16" y="111"/>
                  </a:lnTo>
                  <a:lnTo>
                    <a:pt x="14" y="111"/>
                  </a:lnTo>
                  <a:lnTo>
                    <a:pt x="12" y="112"/>
                  </a:lnTo>
                  <a:lnTo>
                    <a:pt x="10" y="113"/>
                  </a:lnTo>
                  <a:lnTo>
                    <a:pt x="9" y="113"/>
                  </a:lnTo>
                  <a:lnTo>
                    <a:pt x="6" y="115"/>
                  </a:lnTo>
                  <a:lnTo>
                    <a:pt x="5" y="113"/>
                  </a:lnTo>
                  <a:lnTo>
                    <a:pt x="3" y="111"/>
                  </a:lnTo>
                  <a:lnTo>
                    <a:pt x="2" y="109"/>
                  </a:lnTo>
                  <a:lnTo>
                    <a:pt x="2" y="105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2" y="100"/>
                  </a:lnTo>
                  <a:lnTo>
                    <a:pt x="3" y="100"/>
                  </a:lnTo>
                  <a:lnTo>
                    <a:pt x="4" y="100"/>
                  </a:lnTo>
                  <a:lnTo>
                    <a:pt x="5" y="103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5"/>
                  </a:lnTo>
                  <a:lnTo>
                    <a:pt x="11" y="106"/>
                  </a:lnTo>
                  <a:lnTo>
                    <a:pt x="11" y="107"/>
                  </a:lnTo>
                  <a:lnTo>
                    <a:pt x="24" y="109"/>
                  </a:lnTo>
                  <a:lnTo>
                    <a:pt x="24" y="109"/>
                  </a:lnTo>
                  <a:lnTo>
                    <a:pt x="26" y="107"/>
                  </a:lnTo>
                  <a:lnTo>
                    <a:pt x="27" y="106"/>
                  </a:lnTo>
                  <a:lnTo>
                    <a:pt x="28" y="106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28" y="10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3934" y="3598"/>
              <a:ext cx="301" cy="167"/>
            </a:xfrm>
            <a:custGeom>
              <a:avLst/>
              <a:gdLst>
                <a:gd name="T0" fmla="*/ 141 w 257"/>
                <a:gd name="T1" fmla="*/ 126 h 142"/>
                <a:gd name="T2" fmla="*/ 112 w 257"/>
                <a:gd name="T3" fmla="*/ 110 h 142"/>
                <a:gd name="T4" fmla="*/ 104 w 257"/>
                <a:gd name="T5" fmla="*/ 104 h 142"/>
                <a:gd name="T6" fmla="*/ 98 w 257"/>
                <a:gd name="T7" fmla="*/ 112 h 142"/>
                <a:gd name="T8" fmla="*/ 96 w 257"/>
                <a:gd name="T9" fmla="*/ 120 h 142"/>
                <a:gd name="T10" fmla="*/ 87 w 257"/>
                <a:gd name="T11" fmla="*/ 130 h 142"/>
                <a:gd name="T12" fmla="*/ 69 w 257"/>
                <a:gd name="T13" fmla="*/ 116 h 142"/>
                <a:gd name="T14" fmla="*/ 64 w 257"/>
                <a:gd name="T15" fmla="*/ 103 h 142"/>
                <a:gd name="T16" fmla="*/ 67 w 257"/>
                <a:gd name="T17" fmla="*/ 94 h 142"/>
                <a:gd name="T18" fmla="*/ 55 w 257"/>
                <a:gd name="T19" fmla="*/ 84 h 142"/>
                <a:gd name="T20" fmla="*/ 47 w 257"/>
                <a:gd name="T21" fmla="*/ 73 h 142"/>
                <a:gd name="T22" fmla="*/ 46 w 257"/>
                <a:gd name="T23" fmla="*/ 67 h 142"/>
                <a:gd name="T24" fmla="*/ 39 w 257"/>
                <a:gd name="T25" fmla="*/ 77 h 142"/>
                <a:gd name="T26" fmla="*/ 16 w 257"/>
                <a:gd name="T27" fmla="*/ 80 h 142"/>
                <a:gd name="T28" fmla="*/ 22 w 257"/>
                <a:gd name="T29" fmla="*/ 76 h 142"/>
                <a:gd name="T30" fmla="*/ 31 w 257"/>
                <a:gd name="T31" fmla="*/ 72 h 142"/>
                <a:gd name="T32" fmla="*/ 23 w 257"/>
                <a:gd name="T33" fmla="*/ 60 h 142"/>
                <a:gd name="T34" fmla="*/ 29 w 257"/>
                <a:gd name="T35" fmla="*/ 54 h 142"/>
                <a:gd name="T36" fmla="*/ 59 w 257"/>
                <a:gd name="T37" fmla="*/ 61 h 142"/>
                <a:gd name="T38" fmla="*/ 61 w 257"/>
                <a:gd name="T39" fmla="*/ 54 h 142"/>
                <a:gd name="T40" fmla="*/ 15 w 257"/>
                <a:gd name="T41" fmla="*/ 36 h 142"/>
                <a:gd name="T42" fmla="*/ 4 w 257"/>
                <a:gd name="T43" fmla="*/ 30 h 142"/>
                <a:gd name="T44" fmla="*/ 0 w 257"/>
                <a:gd name="T45" fmla="*/ 19 h 142"/>
                <a:gd name="T46" fmla="*/ 2 w 257"/>
                <a:gd name="T47" fmla="*/ 11 h 142"/>
                <a:gd name="T48" fmla="*/ 10 w 257"/>
                <a:gd name="T49" fmla="*/ 14 h 142"/>
                <a:gd name="T50" fmla="*/ 17 w 257"/>
                <a:gd name="T51" fmla="*/ 21 h 142"/>
                <a:gd name="T52" fmla="*/ 21 w 257"/>
                <a:gd name="T53" fmla="*/ 24 h 142"/>
                <a:gd name="T54" fmla="*/ 19 w 257"/>
                <a:gd name="T55" fmla="*/ 29 h 142"/>
                <a:gd name="T56" fmla="*/ 26 w 257"/>
                <a:gd name="T57" fmla="*/ 29 h 142"/>
                <a:gd name="T58" fmla="*/ 33 w 257"/>
                <a:gd name="T59" fmla="*/ 19 h 142"/>
                <a:gd name="T60" fmla="*/ 40 w 257"/>
                <a:gd name="T61" fmla="*/ 19 h 142"/>
                <a:gd name="T62" fmla="*/ 59 w 257"/>
                <a:gd name="T63" fmla="*/ 2 h 142"/>
                <a:gd name="T64" fmla="*/ 92 w 257"/>
                <a:gd name="T65" fmla="*/ 12 h 142"/>
                <a:gd name="T66" fmla="*/ 123 w 257"/>
                <a:gd name="T67" fmla="*/ 20 h 142"/>
                <a:gd name="T68" fmla="*/ 122 w 257"/>
                <a:gd name="T69" fmla="*/ 29 h 142"/>
                <a:gd name="T70" fmla="*/ 129 w 257"/>
                <a:gd name="T71" fmla="*/ 36 h 142"/>
                <a:gd name="T72" fmla="*/ 123 w 257"/>
                <a:gd name="T73" fmla="*/ 66 h 142"/>
                <a:gd name="T74" fmla="*/ 136 w 257"/>
                <a:gd name="T75" fmla="*/ 83 h 142"/>
                <a:gd name="T76" fmla="*/ 146 w 257"/>
                <a:gd name="T77" fmla="*/ 80 h 142"/>
                <a:gd name="T78" fmla="*/ 151 w 257"/>
                <a:gd name="T79" fmla="*/ 88 h 142"/>
                <a:gd name="T80" fmla="*/ 152 w 257"/>
                <a:gd name="T81" fmla="*/ 98 h 142"/>
                <a:gd name="T82" fmla="*/ 159 w 257"/>
                <a:gd name="T83" fmla="*/ 101 h 142"/>
                <a:gd name="T84" fmla="*/ 173 w 257"/>
                <a:gd name="T85" fmla="*/ 84 h 142"/>
                <a:gd name="T86" fmla="*/ 185 w 257"/>
                <a:gd name="T87" fmla="*/ 76 h 142"/>
                <a:gd name="T88" fmla="*/ 187 w 257"/>
                <a:gd name="T89" fmla="*/ 66 h 142"/>
                <a:gd name="T90" fmla="*/ 218 w 257"/>
                <a:gd name="T91" fmla="*/ 60 h 142"/>
                <a:gd name="T92" fmla="*/ 225 w 257"/>
                <a:gd name="T93" fmla="*/ 53 h 142"/>
                <a:gd name="T94" fmla="*/ 236 w 257"/>
                <a:gd name="T95" fmla="*/ 51 h 142"/>
                <a:gd name="T96" fmla="*/ 246 w 257"/>
                <a:gd name="T97" fmla="*/ 38 h 142"/>
                <a:gd name="T98" fmla="*/ 253 w 257"/>
                <a:gd name="T99" fmla="*/ 30 h 142"/>
                <a:gd name="T100" fmla="*/ 257 w 257"/>
                <a:gd name="T101" fmla="*/ 32 h 142"/>
                <a:gd name="T102" fmla="*/ 246 w 257"/>
                <a:gd name="T103" fmla="*/ 70 h 142"/>
                <a:gd name="T104" fmla="*/ 228 w 257"/>
                <a:gd name="T105" fmla="*/ 103 h 142"/>
                <a:gd name="T106" fmla="*/ 218 w 257"/>
                <a:gd name="T107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142">
                  <a:moveTo>
                    <a:pt x="216" y="142"/>
                  </a:moveTo>
                  <a:lnTo>
                    <a:pt x="191" y="136"/>
                  </a:lnTo>
                  <a:lnTo>
                    <a:pt x="165" y="132"/>
                  </a:lnTo>
                  <a:lnTo>
                    <a:pt x="141" y="126"/>
                  </a:lnTo>
                  <a:lnTo>
                    <a:pt x="117" y="118"/>
                  </a:lnTo>
                  <a:lnTo>
                    <a:pt x="115" y="116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1" y="108"/>
                  </a:lnTo>
                  <a:lnTo>
                    <a:pt x="109" y="106"/>
                  </a:lnTo>
                  <a:lnTo>
                    <a:pt x="106" y="104"/>
                  </a:lnTo>
                  <a:lnTo>
                    <a:pt x="104" y="104"/>
                  </a:lnTo>
                  <a:lnTo>
                    <a:pt x="102" y="106"/>
                  </a:lnTo>
                  <a:lnTo>
                    <a:pt x="99" y="107"/>
                  </a:lnTo>
                  <a:lnTo>
                    <a:pt x="98" y="109"/>
                  </a:lnTo>
                  <a:lnTo>
                    <a:pt x="98" y="112"/>
                  </a:lnTo>
                  <a:lnTo>
                    <a:pt x="98" y="114"/>
                  </a:lnTo>
                  <a:lnTo>
                    <a:pt x="98" y="116"/>
                  </a:lnTo>
                  <a:lnTo>
                    <a:pt x="98" y="119"/>
                  </a:lnTo>
                  <a:lnTo>
                    <a:pt x="96" y="120"/>
                  </a:lnTo>
                  <a:lnTo>
                    <a:pt x="93" y="122"/>
                  </a:lnTo>
                  <a:lnTo>
                    <a:pt x="92" y="126"/>
                  </a:lnTo>
                  <a:lnTo>
                    <a:pt x="90" y="127"/>
                  </a:lnTo>
                  <a:lnTo>
                    <a:pt x="87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75" y="124"/>
                  </a:lnTo>
                  <a:lnTo>
                    <a:pt x="69" y="116"/>
                  </a:lnTo>
                  <a:lnTo>
                    <a:pt x="64" y="109"/>
                  </a:lnTo>
                  <a:lnTo>
                    <a:pt x="63" y="107"/>
                  </a:lnTo>
                  <a:lnTo>
                    <a:pt x="63" y="104"/>
                  </a:lnTo>
                  <a:lnTo>
                    <a:pt x="64" y="103"/>
                  </a:lnTo>
                  <a:lnTo>
                    <a:pt x="65" y="101"/>
                  </a:lnTo>
                  <a:lnTo>
                    <a:pt x="67" y="98"/>
                  </a:lnTo>
                  <a:lnTo>
                    <a:pt x="68" y="96"/>
                  </a:lnTo>
                  <a:lnTo>
                    <a:pt x="67" y="94"/>
                  </a:lnTo>
                  <a:lnTo>
                    <a:pt x="64" y="91"/>
                  </a:lnTo>
                  <a:lnTo>
                    <a:pt x="61" y="89"/>
                  </a:lnTo>
                  <a:lnTo>
                    <a:pt x="58" y="86"/>
                  </a:lnTo>
                  <a:lnTo>
                    <a:pt x="55" y="84"/>
                  </a:lnTo>
                  <a:lnTo>
                    <a:pt x="52" y="82"/>
                  </a:lnTo>
                  <a:lnTo>
                    <a:pt x="51" y="78"/>
                  </a:lnTo>
                  <a:lnTo>
                    <a:pt x="50" y="76"/>
                  </a:lnTo>
                  <a:lnTo>
                    <a:pt x="47" y="73"/>
                  </a:lnTo>
                  <a:lnTo>
                    <a:pt x="46" y="70"/>
                  </a:lnTo>
                  <a:lnTo>
                    <a:pt x="46" y="67"/>
                  </a:lnTo>
                  <a:lnTo>
                    <a:pt x="46" y="62"/>
                  </a:lnTo>
                  <a:lnTo>
                    <a:pt x="46" y="67"/>
                  </a:lnTo>
                  <a:lnTo>
                    <a:pt x="45" y="70"/>
                  </a:lnTo>
                  <a:lnTo>
                    <a:pt x="44" y="72"/>
                  </a:lnTo>
                  <a:lnTo>
                    <a:pt x="41" y="74"/>
                  </a:lnTo>
                  <a:lnTo>
                    <a:pt x="39" y="77"/>
                  </a:lnTo>
                  <a:lnTo>
                    <a:pt x="33" y="82"/>
                  </a:lnTo>
                  <a:lnTo>
                    <a:pt x="25" y="84"/>
                  </a:lnTo>
                  <a:lnTo>
                    <a:pt x="17" y="82"/>
                  </a:lnTo>
                  <a:lnTo>
                    <a:pt x="16" y="80"/>
                  </a:lnTo>
                  <a:lnTo>
                    <a:pt x="16" y="79"/>
                  </a:lnTo>
                  <a:lnTo>
                    <a:pt x="17" y="78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5" y="74"/>
                  </a:lnTo>
                  <a:lnTo>
                    <a:pt x="27" y="74"/>
                  </a:lnTo>
                  <a:lnTo>
                    <a:pt x="29" y="73"/>
                  </a:lnTo>
                  <a:lnTo>
                    <a:pt x="31" y="72"/>
                  </a:lnTo>
                  <a:lnTo>
                    <a:pt x="32" y="71"/>
                  </a:lnTo>
                  <a:lnTo>
                    <a:pt x="32" y="68"/>
                  </a:lnTo>
                  <a:lnTo>
                    <a:pt x="29" y="62"/>
                  </a:lnTo>
                  <a:lnTo>
                    <a:pt x="23" y="60"/>
                  </a:lnTo>
                  <a:lnTo>
                    <a:pt x="16" y="59"/>
                  </a:lnTo>
                  <a:lnTo>
                    <a:pt x="10" y="56"/>
                  </a:lnTo>
                  <a:lnTo>
                    <a:pt x="20" y="53"/>
                  </a:lnTo>
                  <a:lnTo>
                    <a:pt x="29" y="54"/>
                  </a:lnTo>
                  <a:lnTo>
                    <a:pt x="39" y="58"/>
                  </a:lnTo>
                  <a:lnTo>
                    <a:pt x="49" y="61"/>
                  </a:lnTo>
                  <a:lnTo>
                    <a:pt x="58" y="62"/>
                  </a:lnTo>
                  <a:lnTo>
                    <a:pt x="59" y="61"/>
                  </a:lnTo>
                  <a:lnTo>
                    <a:pt x="59" y="60"/>
                  </a:lnTo>
                  <a:lnTo>
                    <a:pt x="61" y="58"/>
                  </a:lnTo>
                  <a:lnTo>
                    <a:pt x="62" y="55"/>
                  </a:lnTo>
                  <a:lnTo>
                    <a:pt x="61" y="54"/>
                  </a:lnTo>
                  <a:lnTo>
                    <a:pt x="61" y="53"/>
                  </a:lnTo>
                  <a:lnTo>
                    <a:pt x="46" y="45"/>
                  </a:lnTo>
                  <a:lnTo>
                    <a:pt x="31" y="39"/>
                  </a:lnTo>
                  <a:lnTo>
                    <a:pt x="15" y="36"/>
                  </a:lnTo>
                  <a:lnTo>
                    <a:pt x="12" y="35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9" y="12"/>
                  </a:lnTo>
                  <a:lnTo>
                    <a:pt x="10" y="14"/>
                  </a:lnTo>
                  <a:lnTo>
                    <a:pt x="12" y="17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0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22" y="30"/>
                  </a:lnTo>
                  <a:lnTo>
                    <a:pt x="25" y="30"/>
                  </a:lnTo>
                  <a:lnTo>
                    <a:pt x="26" y="29"/>
                  </a:lnTo>
                  <a:lnTo>
                    <a:pt x="28" y="26"/>
                  </a:lnTo>
                  <a:lnTo>
                    <a:pt x="29" y="24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4" y="19"/>
                  </a:lnTo>
                  <a:lnTo>
                    <a:pt x="37" y="19"/>
                  </a:lnTo>
                  <a:lnTo>
                    <a:pt x="39" y="19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7" y="13"/>
                  </a:lnTo>
                  <a:lnTo>
                    <a:pt x="53" y="7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0" y="2"/>
                  </a:lnTo>
                  <a:lnTo>
                    <a:pt x="81" y="9"/>
                  </a:lnTo>
                  <a:lnTo>
                    <a:pt x="92" y="12"/>
                  </a:lnTo>
                  <a:lnTo>
                    <a:pt x="103" y="13"/>
                  </a:lnTo>
                  <a:lnTo>
                    <a:pt x="114" y="14"/>
                  </a:lnTo>
                  <a:lnTo>
                    <a:pt x="123" y="19"/>
                  </a:lnTo>
                  <a:lnTo>
                    <a:pt x="123" y="20"/>
                  </a:lnTo>
                  <a:lnTo>
                    <a:pt x="123" y="23"/>
                  </a:lnTo>
                  <a:lnTo>
                    <a:pt x="122" y="25"/>
                  </a:lnTo>
                  <a:lnTo>
                    <a:pt x="122" y="26"/>
                  </a:lnTo>
                  <a:lnTo>
                    <a:pt x="122" y="29"/>
                  </a:lnTo>
                  <a:lnTo>
                    <a:pt x="123" y="31"/>
                  </a:lnTo>
                  <a:lnTo>
                    <a:pt x="126" y="32"/>
                  </a:lnTo>
                  <a:lnTo>
                    <a:pt x="127" y="33"/>
                  </a:lnTo>
                  <a:lnTo>
                    <a:pt x="129" y="36"/>
                  </a:lnTo>
                  <a:lnTo>
                    <a:pt x="129" y="37"/>
                  </a:lnTo>
                  <a:lnTo>
                    <a:pt x="129" y="39"/>
                  </a:lnTo>
                  <a:lnTo>
                    <a:pt x="123" y="53"/>
                  </a:lnTo>
                  <a:lnTo>
                    <a:pt x="123" y="66"/>
                  </a:lnTo>
                  <a:lnTo>
                    <a:pt x="129" y="77"/>
                  </a:lnTo>
                  <a:lnTo>
                    <a:pt x="136" y="85"/>
                  </a:lnTo>
                  <a:lnTo>
                    <a:pt x="136" y="84"/>
                  </a:lnTo>
                  <a:lnTo>
                    <a:pt x="136" y="83"/>
                  </a:lnTo>
                  <a:lnTo>
                    <a:pt x="138" y="82"/>
                  </a:lnTo>
                  <a:lnTo>
                    <a:pt x="140" y="80"/>
                  </a:lnTo>
                  <a:lnTo>
                    <a:pt x="142" y="80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3"/>
                  </a:lnTo>
                  <a:lnTo>
                    <a:pt x="151" y="85"/>
                  </a:lnTo>
                  <a:lnTo>
                    <a:pt x="151" y="88"/>
                  </a:lnTo>
                  <a:lnTo>
                    <a:pt x="151" y="90"/>
                  </a:lnTo>
                  <a:lnTo>
                    <a:pt x="151" y="92"/>
                  </a:lnTo>
                  <a:lnTo>
                    <a:pt x="152" y="96"/>
                  </a:lnTo>
                  <a:lnTo>
                    <a:pt x="152" y="98"/>
                  </a:lnTo>
                  <a:lnTo>
                    <a:pt x="153" y="100"/>
                  </a:lnTo>
                  <a:lnTo>
                    <a:pt x="156" y="101"/>
                  </a:lnTo>
                  <a:lnTo>
                    <a:pt x="157" y="101"/>
                  </a:lnTo>
                  <a:lnTo>
                    <a:pt x="159" y="101"/>
                  </a:lnTo>
                  <a:lnTo>
                    <a:pt x="161" y="100"/>
                  </a:lnTo>
                  <a:lnTo>
                    <a:pt x="165" y="95"/>
                  </a:lnTo>
                  <a:lnTo>
                    <a:pt x="169" y="90"/>
                  </a:lnTo>
                  <a:lnTo>
                    <a:pt x="173" y="84"/>
                  </a:lnTo>
                  <a:lnTo>
                    <a:pt x="177" y="80"/>
                  </a:lnTo>
                  <a:lnTo>
                    <a:pt x="183" y="78"/>
                  </a:lnTo>
                  <a:lnTo>
                    <a:pt x="185" y="77"/>
                  </a:lnTo>
                  <a:lnTo>
                    <a:pt x="185" y="76"/>
                  </a:lnTo>
                  <a:lnTo>
                    <a:pt x="186" y="73"/>
                  </a:lnTo>
                  <a:lnTo>
                    <a:pt x="186" y="71"/>
                  </a:lnTo>
                  <a:lnTo>
                    <a:pt x="186" y="68"/>
                  </a:lnTo>
                  <a:lnTo>
                    <a:pt x="187" y="66"/>
                  </a:lnTo>
                  <a:lnTo>
                    <a:pt x="194" y="64"/>
                  </a:lnTo>
                  <a:lnTo>
                    <a:pt x="201" y="62"/>
                  </a:lnTo>
                  <a:lnTo>
                    <a:pt x="210" y="62"/>
                  </a:lnTo>
                  <a:lnTo>
                    <a:pt x="218" y="60"/>
                  </a:lnTo>
                  <a:lnTo>
                    <a:pt x="221" y="59"/>
                  </a:lnTo>
                  <a:lnTo>
                    <a:pt x="222" y="56"/>
                  </a:lnTo>
                  <a:lnTo>
                    <a:pt x="224" y="54"/>
                  </a:lnTo>
                  <a:lnTo>
                    <a:pt x="225" y="53"/>
                  </a:lnTo>
                  <a:lnTo>
                    <a:pt x="228" y="51"/>
                  </a:lnTo>
                  <a:lnTo>
                    <a:pt x="231" y="51"/>
                  </a:lnTo>
                  <a:lnTo>
                    <a:pt x="234" y="51"/>
                  </a:lnTo>
                  <a:lnTo>
                    <a:pt x="236" y="51"/>
                  </a:lnTo>
                  <a:lnTo>
                    <a:pt x="239" y="51"/>
                  </a:lnTo>
                  <a:lnTo>
                    <a:pt x="241" y="50"/>
                  </a:lnTo>
                  <a:lnTo>
                    <a:pt x="245" y="45"/>
                  </a:lnTo>
                  <a:lnTo>
                    <a:pt x="246" y="38"/>
                  </a:lnTo>
                  <a:lnTo>
                    <a:pt x="246" y="31"/>
                  </a:lnTo>
                  <a:lnTo>
                    <a:pt x="248" y="31"/>
                  </a:lnTo>
                  <a:lnTo>
                    <a:pt x="251" y="30"/>
                  </a:lnTo>
                  <a:lnTo>
                    <a:pt x="253" y="30"/>
                  </a:lnTo>
                  <a:lnTo>
                    <a:pt x="254" y="29"/>
                  </a:lnTo>
                  <a:lnTo>
                    <a:pt x="256" y="29"/>
                  </a:lnTo>
                  <a:lnTo>
                    <a:pt x="257" y="29"/>
                  </a:lnTo>
                  <a:lnTo>
                    <a:pt x="257" y="32"/>
                  </a:lnTo>
                  <a:lnTo>
                    <a:pt x="257" y="39"/>
                  </a:lnTo>
                  <a:lnTo>
                    <a:pt x="256" y="49"/>
                  </a:lnTo>
                  <a:lnTo>
                    <a:pt x="251" y="60"/>
                  </a:lnTo>
                  <a:lnTo>
                    <a:pt x="246" y="70"/>
                  </a:lnTo>
                  <a:lnTo>
                    <a:pt x="240" y="79"/>
                  </a:lnTo>
                  <a:lnTo>
                    <a:pt x="234" y="89"/>
                  </a:lnTo>
                  <a:lnTo>
                    <a:pt x="229" y="97"/>
                  </a:lnTo>
                  <a:lnTo>
                    <a:pt x="228" y="103"/>
                  </a:lnTo>
                  <a:lnTo>
                    <a:pt x="225" y="109"/>
                  </a:lnTo>
                  <a:lnTo>
                    <a:pt x="224" y="116"/>
                  </a:lnTo>
                  <a:lnTo>
                    <a:pt x="221" y="125"/>
                  </a:lnTo>
                  <a:lnTo>
                    <a:pt x="218" y="133"/>
                  </a:lnTo>
                  <a:lnTo>
                    <a:pt x="217" y="139"/>
                  </a:lnTo>
                  <a:lnTo>
                    <a:pt x="216" y="14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3029" y="2749"/>
              <a:ext cx="101" cy="72"/>
            </a:xfrm>
            <a:custGeom>
              <a:avLst/>
              <a:gdLst>
                <a:gd name="T0" fmla="*/ 24 w 86"/>
                <a:gd name="T1" fmla="*/ 11 h 62"/>
                <a:gd name="T2" fmla="*/ 27 w 86"/>
                <a:gd name="T3" fmla="*/ 11 h 62"/>
                <a:gd name="T4" fmla="*/ 30 w 86"/>
                <a:gd name="T5" fmla="*/ 10 h 62"/>
                <a:gd name="T6" fmla="*/ 33 w 86"/>
                <a:gd name="T7" fmla="*/ 7 h 62"/>
                <a:gd name="T8" fmla="*/ 36 w 86"/>
                <a:gd name="T9" fmla="*/ 5 h 62"/>
                <a:gd name="T10" fmla="*/ 38 w 86"/>
                <a:gd name="T11" fmla="*/ 3 h 62"/>
                <a:gd name="T12" fmla="*/ 42 w 86"/>
                <a:gd name="T13" fmla="*/ 1 h 62"/>
                <a:gd name="T14" fmla="*/ 58 w 86"/>
                <a:gd name="T15" fmla="*/ 0 h 62"/>
                <a:gd name="T16" fmla="*/ 72 w 86"/>
                <a:gd name="T17" fmla="*/ 1 h 62"/>
                <a:gd name="T18" fmla="*/ 86 w 86"/>
                <a:gd name="T19" fmla="*/ 5 h 62"/>
                <a:gd name="T20" fmla="*/ 86 w 86"/>
                <a:gd name="T21" fmla="*/ 6 h 62"/>
                <a:gd name="T22" fmla="*/ 86 w 86"/>
                <a:gd name="T23" fmla="*/ 9 h 62"/>
                <a:gd name="T24" fmla="*/ 86 w 86"/>
                <a:gd name="T25" fmla="*/ 10 h 62"/>
                <a:gd name="T26" fmla="*/ 85 w 86"/>
                <a:gd name="T27" fmla="*/ 11 h 62"/>
                <a:gd name="T28" fmla="*/ 77 w 86"/>
                <a:gd name="T29" fmla="*/ 21 h 62"/>
                <a:gd name="T30" fmla="*/ 70 w 86"/>
                <a:gd name="T31" fmla="*/ 32 h 62"/>
                <a:gd name="T32" fmla="*/ 65 w 86"/>
                <a:gd name="T33" fmla="*/ 44 h 62"/>
                <a:gd name="T34" fmla="*/ 60 w 86"/>
                <a:gd name="T35" fmla="*/ 51 h 62"/>
                <a:gd name="T36" fmla="*/ 54 w 86"/>
                <a:gd name="T37" fmla="*/ 58 h 62"/>
                <a:gd name="T38" fmla="*/ 47 w 86"/>
                <a:gd name="T39" fmla="*/ 62 h 62"/>
                <a:gd name="T40" fmla="*/ 37 w 86"/>
                <a:gd name="T41" fmla="*/ 62 h 62"/>
                <a:gd name="T42" fmla="*/ 27 w 86"/>
                <a:gd name="T43" fmla="*/ 59 h 62"/>
                <a:gd name="T44" fmla="*/ 18 w 86"/>
                <a:gd name="T45" fmla="*/ 54 h 62"/>
                <a:gd name="T46" fmla="*/ 7 w 86"/>
                <a:gd name="T47" fmla="*/ 52 h 62"/>
                <a:gd name="T48" fmla="*/ 2 w 86"/>
                <a:gd name="T49" fmla="*/ 50 h 62"/>
                <a:gd name="T50" fmla="*/ 0 w 86"/>
                <a:gd name="T51" fmla="*/ 42 h 62"/>
                <a:gd name="T52" fmla="*/ 0 w 86"/>
                <a:gd name="T53" fmla="*/ 36 h 62"/>
                <a:gd name="T54" fmla="*/ 3 w 86"/>
                <a:gd name="T55" fmla="*/ 32 h 62"/>
                <a:gd name="T56" fmla="*/ 8 w 86"/>
                <a:gd name="T57" fmla="*/ 28 h 62"/>
                <a:gd name="T58" fmla="*/ 12 w 86"/>
                <a:gd name="T59" fmla="*/ 22 h 62"/>
                <a:gd name="T60" fmla="*/ 14 w 86"/>
                <a:gd name="T61" fmla="*/ 16 h 62"/>
                <a:gd name="T62" fmla="*/ 18 w 86"/>
                <a:gd name="T63" fmla="*/ 12 h 62"/>
                <a:gd name="T64" fmla="*/ 24 w 86"/>
                <a:gd name="T65" fmla="*/ 10 h 62"/>
                <a:gd name="T66" fmla="*/ 24 w 86"/>
                <a:gd name="T67" fmla="*/ 11 h 62"/>
                <a:gd name="T68" fmla="*/ 24 w 86"/>
                <a:gd name="T6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62">
                  <a:moveTo>
                    <a:pt x="24" y="11"/>
                  </a:moveTo>
                  <a:lnTo>
                    <a:pt x="27" y="11"/>
                  </a:lnTo>
                  <a:lnTo>
                    <a:pt x="30" y="10"/>
                  </a:lnTo>
                  <a:lnTo>
                    <a:pt x="33" y="7"/>
                  </a:lnTo>
                  <a:lnTo>
                    <a:pt x="36" y="5"/>
                  </a:lnTo>
                  <a:lnTo>
                    <a:pt x="38" y="3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72" y="1"/>
                  </a:lnTo>
                  <a:lnTo>
                    <a:pt x="86" y="5"/>
                  </a:lnTo>
                  <a:lnTo>
                    <a:pt x="86" y="6"/>
                  </a:lnTo>
                  <a:lnTo>
                    <a:pt x="86" y="9"/>
                  </a:lnTo>
                  <a:lnTo>
                    <a:pt x="86" y="10"/>
                  </a:lnTo>
                  <a:lnTo>
                    <a:pt x="85" y="11"/>
                  </a:lnTo>
                  <a:lnTo>
                    <a:pt x="77" y="21"/>
                  </a:lnTo>
                  <a:lnTo>
                    <a:pt x="70" y="32"/>
                  </a:lnTo>
                  <a:lnTo>
                    <a:pt x="65" y="44"/>
                  </a:lnTo>
                  <a:lnTo>
                    <a:pt x="60" y="51"/>
                  </a:lnTo>
                  <a:lnTo>
                    <a:pt x="54" y="58"/>
                  </a:lnTo>
                  <a:lnTo>
                    <a:pt x="47" y="62"/>
                  </a:lnTo>
                  <a:lnTo>
                    <a:pt x="37" y="62"/>
                  </a:lnTo>
                  <a:lnTo>
                    <a:pt x="27" y="59"/>
                  </a:lnTo>
                  <a:lnTo>
                    <a:pt x="18" y="54"/>
                  </a:lnTo>
                  <a:lnTo>
                    <a:pt x="7" y="52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3480" y="2517"/>
              <a:ext cx="105" cy="161"/>
            </a:xfrm>
            <a:custGeom>
              <a:avLst/>
              <a:gdLst>
                <a:gd name="T0" fmla="*/ 86 w 90"/>
                <a:gd name="T1" fmla="*/ 13 h 138"/>
                <a:gd name="T2" fmla="*/ 86 w 90"/>
                <a:gd name="T3" fmla="*/ 15 h 138"/>
                <a:gd name="T4" fmla="*/ 86 w 90"/>
                <a:gd name="T5" fmla="*/ 18 h 138"/>
                <a:gd name="T6" fmla="*/ 88 w 90"/>
                <a:gd name="T7" fmla="*/ 19 h 138"/>
                <a:gd name="T8" fmla="*/ 88 w 90"/>
                <a:gd name="T9" fmla="*/ 20 h 138"/>
                <a:gd name="T10" fmla="*/ 89 w 90"/>
                <a:gd name="T11" fmla="*/ 21 h 138"/>
                <a:gd name="T12" fmla="*/ 89 w 90"/>
                <a:gd name="T13" fmla="*/ 24 h 138"/>
                <a:gd name="T14" fmla="*/ 88 w 90"/>
                <a:gd name="T15" fmla="*/ 26 h 138"/>
                <a:gd name="T16" fmla="*/ 84 w 90"/>
                <a:gd name="T17" fmla="*/ 33 h 138"/>
                <a:gd name="T18" fmla="*/ 79 w 90"/>
                <a:gd name="T19" fmla="*/ 39 h 138"/>
                <a:gd name="T20" fmla="*/ 76 w 90"/>
                <a:gd name="T21" fmla="*/ 47 h 138"/>
                <a:gd name="T22" fmla="*/ 70 w 90"/>
                <a:gd name="T23" fmla="*/ 67 h 138"/>
                <a:gd name="T24" fmla="*/ 61 w 90"/>
                <a:gd name="T25" fmla="*/ 86 h 138"/>
                <a:gd name="T26" fmla="*/ 53 w 90"/>
                <a:gd name="T27" fmla="*/ 104 h 138"/>
                <a:gd name="T28" fmla="*/ 52 w 90"/>
                <a:gd name="T29" fmla="*/ 109 h 138"/>
                <a:gd name="T30" fmla="*/ 48 w 90"/>
                <a:gd name="T31" fmla="*/ 113 h 138"/>
                <a:gd name="T32" fmla="*/ 44 w 90"/>
                <a:gd name="T33" fmla="*/ 116 h 138"/>
                <a:gd name="T34" fmla="*/ 41 w 90"/>
                <a:gd name="T35" fmla="*/ 119 h 138"/>
                <a:gd name="T36" fmla="*/ 36 w 90"/>
                <a:gd name="T37" fmla="*/ 122 h 138"/>
                <a:gd name="T38" fmla="*/ 35 w 90"/>
                <a:gd name="T39" fmla="*/ 125 h 138"/>
                <a:gd name="T40" fmla="*/ 33 w 90"/>
                <a:gd name="T41" fmla="*/ 127 h 138"/>
                <a:gd name="T42" fmla="*/ 33 w 90"/>
                <a:gd name="T43" fmla="*/ 130 h 138"/>
                <a:gd name="T44" fmla="*/ 32 w 90"/>
                <a:gd name="T45" fmla="*/ 132 h 138"/>
                <a:gd name="T46" fmla="*/ 31 w 90"/>
                <a:gd name="T47" fmla="*/ 134 h 138"/>
                <a:gd name="T48" fmla="*/ 30 w 90"/>
                <a:gd name="T49" fmla="*/ 137 h 138"/>
                <a:gd name="T50" fmla="*/ 29 w 90"/>
                <a:gd name="T51" fmla="*/ 138 h 138"/>
                <a:gd name="T52" fmla="*/ 26 w 90"/>
                <a:gd name="T53" fmla="*/ 138 h 138"/>
                <a:gd name="T54" fmla="*/ 23 w 90"/>
                <a:gd name="T55" fmla="*/ 137 h 138"/>
                <a:gd name="T56" fmla="*/ 21 w 90"/>
                <a:gd name="T57" fmla="*/ 136 h 138"/>
                <a:gd name="T58" fmla="*/ 21 w 90"/>
                <a:gd name="T59" fmla="*/ 134 h 138"/>
                <a:gd name="T60" fmla="*/ 21 w 90"/>
                <a:gd name="T61" fmla="*/ 133 h 138"/>
                <a:gd name="T62" fmla="*/ 23 w 90"/>
                <a:gd name="T63" fmla="*/ 131 h 138"/>
                <a:gd name="T64" fmla="*/ 24 w 90"/>
                <a:gd name="T65" fmla="*/ 128 h 138"/>
                <a:gd name="T66" fmla="*/ 25 w 90"/>
                <a:gd name="T67" fmla="*/ 126 h 138"/>
                <a:gd name="T68" fmla="*/ 26 w 90"/>
                <a:gd name="T69" fmla="*/ 125 h 138"/>
                <a:gd name="T70" fmla="*/ 27 w 90"/>
                <a:gd name="T71" fmla="*/ 122 h 138"/>
                <a:gd name="T72" fmla="*/ 26 w 90"/>
                <a:gd name="T73" fmla="*/ 120 h 138"/>
                <a:gd name="T74" fmla="*/ 17 w 90"/>
                <a:gd name="T75" fmla="*/ 104 h 138"/>
                <a:gd name="T76" fmla="*/ 7 w 90"/>
                <a:gd name="T77" fmla="*/ 89 h 138"/>
                <a:gd name="T78" fmla="*/ 0 w 90"/>
                <a:gd name="T79" fmla="*/ 72 h 138"/>
                <a:gd name="T80" fmla="*/ 0 w 90"/>
                <a:gd name="T81" fmla="*/ 63 h 138"/>
                <a:gd name="T82" fmla="*/ 5 w 90"/>
                <a:gd name="T83" fmla="*/ 56 h 138"/>
                <a:gd name="T84" fmla="*/ 13 w 90"/>
                <a:gd name="T85" fmla="*/ 49 h 138"/>
                <a:gd name="T86" fmla="*/ 20 w 90"/>
                <a:gd name="T87" fmla="*/ 43 h 138"/>
                <a:gd name="T88" fmla="*/ 48 w 90"/>
                <a:gd name="T89" fmla="*/ 20 h 138"/>
                <a:gd name="T90" fmla="*/ 78 w 90"/>
                <a:gd name="T91" fmla="*/ 1 h 138"/>
                <a:gd name="T92" fmla="*/ 80 w 90"/>
                <a:gd name="T93" fmla="*/ 1 h 138"/>
                <a:gd name="T94" fmla="*/ 83 w 90"/>
                <a:gd name="T95" fmla="*/ 0 h 138"/>
                <a:gd name="T96" fmla="*/ 86 w 90"/>
                <a:gd name="T97" fmla="*/ 1 h 138"/>
                <a:gd name="T98" fmla="*/ 89 w 90"/>
                <a:gd name="T99" fmla="*/ 2 h 138"/>
                <a:gd name="T100" fmla="*/ 90 w 90"/>
                <a:gd name="T101" fmla="*/ 5 h 138"/>
                <a:gd name="T102" fmla="*/ 90 w 90"/>
                <a:gd name="T103" fmla="*/ 8 h 138"/>
                <a:gd name="T104" fmla="*/ 90 w 90"/>
                <a:gd name="T105" fmla="*/ 9 h 138"/>
                <a:gd name="T106" fmla="*/ 89 w 90"/>
                <a:gd name="T107" fmla="*/ 12 h 138"/>
                <a:gd name="T108" fmla="*/ 86 w 90"/>
                <a:gd name="T109" fmla="*/ 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138">
                  <a:moveTo>
                    <a:pt x="86" y="13"/>
                  </a:moveTo>
                  <a:lnTo>
                    <a:pt x="86" y="15"/>
                  </a:lnTo>
                  <a:lnTo>
                    <a:pt x="86" y="18"/>
                  </a:lnTo>
                  <a:lnTo>
                    <a:pt x="88" y="19"/>
                  </a:lnTo>
                  <a:lnTo>
                    <a:pt x="88" y="20"/>
                  </a:lnTo>
                  <a:lnTo>
                    <a:pt x="89" y="21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4" y="33"/>
                  </a:lnTo>
                  <a:lnTo>
                    <a:pt x="79" y="39"/>
                  </a:lnTo>
                  <a:lnTo>
                    <a:pt x="76" y="47"/>
                  </a:lnTo>
                  <a:lnTo>
                    <a:pt x="70" y="67"/>
                  </a:lnTo>
                  <a:lnTo>
                    <a:pt x="61" y="86"/>
                  </a:lnTo>
                  <a:lnTo>
                    <a:pt x="53" y="104"/>
                  </a:lnTo>
                  <a:lnTo>
                    <a:pt x="52" y="109"/>
                  </a:lnTo>
                  <a:lnTo>
                    <a:pt x="48" y="113"/>
                  </a:lnTo>
                  <a:lnTo>
                    <a:pt x="44" y="116"/>
                  </a:lnTo>
                  <a:lnTo>
                    <a:pt x="41" y="119"/>
                  </a:lnTo>
                  <a:lnTo>
                    <a:pt x="36" y="122"/>
                  </a:lnTo>
                  <a:lnTo>
                    <a:pt x="35" y="125"/>
                  </a:lnTo>
                  <a:lnTo>
                    <a:pt x="33" y="127"/>
                  </a:lnTo>
                  <a:lnTo>
                    <a:pt x="33" y="130"/>
                  </a:lnTo>
                  <a:lnTo>
                    <a:pt x="32" y="132"/>
                  </a:lnTo>
                  <a:lnTo>
                    <a:pt x="31" y="134"/>
                  </a:lnTo>
                  <a:lnTo>
                    <a:pt x="30" y="137"/>
                  </a:lnTo>
                  <a:lnTo>
                    <a:pt x="29" y="138"/>
                  </a:lnTo>
                  <a:lnTo>
                    <a:pt x="26" y="138"/>
                  </a:lnTo>
                  <a:lnTo>
                    <a:pt x="23" y="137"/>
                  </a:lnTo>
                  <a:lnTo>
                    <a:pt x="21" y="136"/>
                  </a:lnTo>
                  <a:lnTo>
                    <a:pt x="21" y="134"/>
                  </a:lnTo>
                  <a:lnTo>
                    <a:pt x="21" y="133"/>
                  </a:lnTo>
                  <a:lnTo>
                    <a:pt x="23" y="131"/>
                  </a:lnTo>
                  <a:lnTo>
                    <a:pt x="24" y="128"/>
                  </a:lnTo>
                  <a:lnTo>
                    <a:pt x="25" y="126"/>
                  </a:lnTo>
                  <a:lnTo>
                    <a:pt x="26" y="125"/>
                  </a:lnTo>
                  <a:lnTo>
                    <a:pt x="27" y="122"/>
                  </a:lnTo>
                  <a:lnTo>
                    <a:pt x="26" y="120"/>
                  </a:lnTo>
                  <a:lnTo>
                    <a:pt x="17" y="104"/>
                  </a:lnTo>
                  <a:lnTo>
                    <a:pt x="7" y="89"/>
                  </a:lnTo>
                  <a:lnTo>
                    <a:pt x="0" y="72"/>
                  </a:lnTo>
                  <a:lnTo>
                    <a:pt x="0" y="63"/>
                  </a:lnTo>
                  <a:lnTo>
                    <a:pt x="5" y="56"/>
                  </a:lnTo>
                  <a:lnTo>
                    <a:pt x="13" y="49"/>
                  </a:lnTo>
                  <a:lnTo>
                    <a:pt x="20" y="43"/>
                  </a:lnTo>
                  <a:lnTo>
                    <a:pt x="48" y="20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3" y="0"/>
                  </a:lnTo>
                  <a:lnTo>
                    <a:pt x="86" y="1"/>
                  </a:lnTo>
                  <a:lnTo>
                    <a:pt x="89" y="2"/>
                  </a:lnTo>
                  <a:lnTo>
                    <a:pt x="90" y="5"/>
                  </a:lnTo>
                  <a:lnTo>
                    <a:pt x="90" y="8"/>
                  </a:lnTo>
                  <a:lnTo>
                    <a:pt x="90" y="9"/>
                  </a:lnTo>
                  <a:lnTo>
                    <a:pt x="89" y="12"/>
                  </a:lnTo>
                  <a:lnTo>
                    <a:pt x="86" y="1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2363" y="3017"/>
              <a:ext cx="28" cy="107"/>
            </a:xfrm>
            <a:custGeom>
              <a:avLst/>
              <a:gdLst>
                <a:gd name="T0" fmla="*/ 22 w 24"/>
                <a:gd name="T1" fmla="*/ 14 h 92"/>
                <a:gd name="T2" fmla="*/ 24 w 24"/>
                <a:gd name="T3" fmla="*/ 34 h 92"/>
                <a:gd name="T4" fmla="*/ 22 w 24"/>
                <a:gd name="T5" fmla="*/ 54 h 92"/>
                <a:gd name="T6" fmla="*/ 20 w 24"/>
                <a:gd name="T7" fmla="*/ 73 h 92"/>
                <a:gd name="T8" fmla="*/ 12 w 24"/>
                <a:gd name="T9" fmla="*/ 91 h 92"/>
                <a:gd name="T10" fmla="*/ 10 w 24"/>
                <a:gd name="T11" fmla="*/ 92 h 92"/>
                <a:gd name="T12" fmla="*/ 9 w 24"/>
                <a:gd name="T13" fmla="*/ 92 h 92"/>
                <a:gd name="T14" fmla="*/ 8 w 24"/>
                <a:gd name="T15" fmla="*/ 91 h 92"/>
                <a:gd name="T16" fmla="*/ 8 w 24"/>
                <a:gd name="T17" fmla="*/ 90 h 92"/>
                <a:gd name="T18" fmla="*/ 7 w 24"/>
                <a:gd name="T19" fmla="*/ 88 h 92"/>
                <a:gd name="T20" fmla="*/ 6 w 24"/>
                <a:gd name="T21" fmla="*/ 85 h 92"/>
                <a:gd name="T22" fmla="*/ 4 w 24"/>
                <a:gd name="T23" fmla="*/ 84 h 92"/>
                <a:gd name="T24" fmla="*/ 2 w 24"/>
                <a:gd name="T25" fmla="*/ 83 h 92"/>
                <a:gd name="T26" fmla="*/ 0 w 24"/>
                <a:gd name="T27" fmla="*/ 83 h 92"/>
                <a:gd name="T28" fmla="*/ 6 w 24"/>
                <a:gd name="T29" fmla="*/ 60 h 92"/>
                <a:gd name="T30" fmla="*/ 13 w 24"/>
                <a:gd name="T31" fmla="*/ 37 h 92"/>
                <a:gd name="T32" fmla="*/ 14 w 24"/>
                <a:gd name="T33" fmla="*/ 25 h 92"/>
                <a:gd name="T34" fmla="*/ 13 w 24"/>
                <a:gd name="T35" fmla="*/ 12 h 92"/>
                <a:gd name="T36" fmla="*/ 13 w 24"/>
                <a:gd name="T37" fmla="*/ 0 h 92"/>
                <a:gd name="T38" fmla="*/ 22 w 24"/>
                <a:gd name="T3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92">
                  <a:moveTo>
                    <a:pt x="22" y="14"/>
                  </a:moveTo>
                  <a:lnTo>
                    <a:pt x="24" y="34"/>
                  </a:lnTo>
                  <a:lnTo>
                    <a:pt x="22" y="54"/>
                  </a:lnTo>
                  <a:lnTo>
                    <a:pt x="20" y="73"/>
                  </a:lnTo>
                  <a:lnTo>
                    <a:pt x="12" y="91"/>
                  </a:lnTo>
                  <a:lnTo>
                    <a:pt x="10" y="92"/>
                  </a:lnTo>
                  <a:lnTo>
                    <a:pt x="9" y="92"/>
                  </a:lnTo>
                  <a:lnTo>
                    <a:pt x="8" y="91"/>
                  </a:lnTo>
                  <a:lnTo>
                    <a:pt x="8" y="90"/>
                  </a:lnTo>
                  <a:lnTo>
                    <a:pt x="7" y="88"/>
                  </a:lnTo>
                  <a:lnTo>
                    <a:pt x="6" y="85"/>
                  </a:lnTo>
                  <a:lnTo>
                    <a:pt x="4" y="84"/>
                  </a:lnTo>
                  <a:lnTo>
                    <a:pt x="2" y="83"/>
                  </a:lnTo>
                  <a:lnTo>
                    <a:pt x="0" y="83"/>
                  </a:lnTo>
                  <a:lnTo>
                    <a:pt x="6" y="60"/>
                  </a:lnTo>
                  <a:lnTo>
                    <a:pt x="13" y="37"/>
                  </a:lnTo>
                  <a:lnTo>
                    <a:pt x="14" y="25"/>
                  </a:lnTo>
                  <a:lnTo>
                    <a:pt x="13" y="12"/>
                  </a:lnTo>
                  <a:lnTo>
                    <a:pt x="13" y="0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">
            <a:xfrm>
              <a:off x="3813" y="2142"/>
              <a:ext cx="44" cy="23"/>
            </a:xfrm>
            <a:custGeom>
              <a:avLst/>
              <a:gdLst>
                <a:gd name="T0" fmla="*/ 28 w 38"/>
                <a:gd name="T1" fmla="*/ 4 h 19"/>
                <a:gd name="T2" fmla="*/ 22 w 38"/>
                <a:gd name="T3" fmla="*/ 6 h 19"/>
                <a:gd name="T4" fmla="*/ 15 w 38"/>
                <a:gd name="T5" fmla="*/ 7 h 19"/>
                <a:gd name="T6" fmla="*/ 9 w 38"/>
                <a:gd name="T7" fmla="*/ 8 h 19"/>
                <a:gd name="T8" fmla="*/ 3 w 38"/>
                <a:gd name="T9" fmla="*/ 10 h 19"/>
                <a:gd name="T10" fmla="*/ 0 w 38"/>
                <a:gd name="T11" fmla="*/ 18 h 19"/>
                <a:gd name="T12" fmla="*/ 8 w 38"/>
                <a:gd name="T13" fmla="*/ 18 h 19"/>
                <a:gd name="T14" fmla="*/ 15 w 38"/>
                <a:gd name="T15" fmla="*/ 19 h 19"/>
                <a:gd name="T16" fmla="*/ 24 w 38"/>
                <a:gd name="T17" fmla="*/ 19 h 19"/>
                <a:gd name="T18" fmla="*/ 30 w 38"/>
                <a:gd name="T19" fmla="*/ 18 h 19"/>
                <a:gd name="T20" fmla="*/ 37 w 38"/>
                <a:gd name="T21" fmla="*/ 13 h 19"/>
                <a:gd name="T22" fmla="*/ 37 w 38"/>
                <a:gd name="T23" fmla="*/ 10 h 19"/>
                <a:gd name="T24" fmla="*/ 38 w 38"/>
                <a:gd name="T25" fmla="*/ 8 h 19"/>
                <a:gd name="T26" fmla="*/ 38 w 38"/>
                <a:gd name="T27" fmla="*/ 6 h 19"/>
                <a:gd name="T28" fmla="*/ 37 w 38"/>
                <a:gd name="T29" fmla="*/ 2 h 19"/>
                <a:gd name="T30" fmla="*/ 37 w 38"/>
                <a:gd name="T31" fmla="*/ 0 h 19"/>
                <a:gd name="T32" fmla="*/ 32 w 38"/>
                <a:gd name="T33" fmla="*/ 2 h 19"/>
                <a:gd name="T34" fmla="*/ 28 w 38"/>
                <a:gd name="T35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19">
                  <a:moveTo>
                    <a:pt x="28" y="4"/>
                  </a:moveTo>
                  <a:lnTo>
                    <a:pt x="22" y="6"/>
                  </a:lnTo>
                  <a:lnTo>
                    <a:pt x="15" y="7"/>
                  </a:lnTo>
                  <a:lnTo>
                    <a:pt x="9" y="8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5" y="19"/>
                  </a:lnTo>
                  <a:lnTo>
                    <a:pt x="24" y="19"/>
                  </a:lnTo>
                  <a:lnTo>
                    <a:pt x="30" y="18"/>
                  </a:lnTo>
                  <a:lnTo>
                    <a:pt x="37" y="13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37" y="2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">
            <a:xfrm>
              <a:off x="3904" y="2131"/>
              <a:ext cx="88" cy="132"/>
            </a:xfrm>
            <a:custGeom>
              <a:avLst/>
              <a:gdLst>
                <a:gd name="T0" fmla="*/ 71 w 75"/>
                <a:gd name="T1" fmla="*/ 52 h 113"/>
                <a:gd name="T2" fmla="*/ 74 w 75"/>
                <a:gd name="T3" fmla="*/ 48 h 113"/>
                <a:gd name="T4" fmla="*/ 72 w 75"/>
                <a:gd name="T5" fmla="*/ 36 h 113"/>
                <a:gd name="T6" fmla="*/ 66 w 75"/>
                <a:gd name="T7" fmla="*/ 26 h 113"/>
                <a:gd name="T8" fmla="*/ 70 w 75"/>
                <a:gd name="T9" fmla="*/ 19 h 113"/>
                <a:gd name="T10" fmla="*/ 69 w 75"/>
                <a:gd name="T11" fmla="*/ 18 h 113"/>
                <a:gd name="T12" fmla="*/ 65 w 75"/>
                <a:gd name="T13" fmla="*/ 18 h 113"/>
                <a:gd name="T14" fmla="*/ 63 w 75"/>
                <a:gd name="T15" fmla="*/ 14 h 113"/>
                <a:gd name="T16" fmla="*/ 62 w 75"/>
                <a:gd name="T17" fmla="*/ 7 h 113"/>
                <a:gd name="T18" fmla="*/ 57 w 75"/>
                <a:gd name="T19" fmla="*/ 8 h 113"/>
                <a:gd name="T20" fmla="*/ 51 w 75"/>
                <a:gd name="T21" fmla="*/ 12 h 113"/>
                <a:gd name="T22" fmla="*/ 45 w 75"/>
                <a:gd name="T23" fmla="*/ 8 h 113"/>
                <a:gd name="T24" fmla="*/ 37 w 75"/>
                <a:gd name="T25" fmla="*/ 1 h 113"/>
                <a:gd name="T26" fmla="*/ 31 w 75"/>
                <a:gd name="T27" fmla="*/ 2 h 113"/>
                <a:gd name="T28" fmla="*/ 0 w 75"/>
                <a:gd name="T29" fmla="*/ 22 h 113"/>
                <a:gd name="T30" fmla="*/ 1 w 75"/>
                <a:gd name="T31" fmla="*/ 24 h 113"/>
                <a:gd name="T32" fmla="*/ 6 w 75"/>
                <a:gd name="T33" fmla="*/ 28 h 113"/>
                <a:gd name="T34" fmla="*/ 6 w 75"/>
                <a:gd name="T35" fmla="*/ 33 h 113"/>
                <a:gd name="T36" fmla="*/ 1 w 75"/>
                <a:gd name="T37" fmla="*/ 35 h 113"/>
                <a:gd name="T38" fmla="*/ 0 w 75"/>
                <a:gd name="T39" fmla="*/ 37 h 113"/>
                <a:gd name="T40" fmla="*/ 5 w 75"/>
                <a:gd name="T41" fmla="*/ 37 h 113"/>
                <a:gd name="T42" fmla="*/ 10 w 75"/>
                <a:gd name="T43" fmla="*/ 42 h 113"/>
                <a:gd name="T44" fmla="*/ 6 w 75"/>
                <a:gd name="T45" fmla="*/ 51 h 113"/>
                <a:gd name="T46" fmla="*/ 4 w 75"/>
                <a:gd name="T47" fmla="*/ 59 h 113"/>
                <a:gd name="T48" fmla="*/ 17 w 75"/>
                <a:gd name="T49" fmla="*/ 57 h 113"/>
                <a:gd name="T50" fmla="*/ 23 w 75"/>
                <a:gd name="T51" fmla="*/ 31 h 113"/>
                <a:gd name="T52" fmla="*/ 27 w 75"/>
                <a:gd name="T53" fmla="*/ 29 h 113"/>
                <a:gd name="T54" fmla="*/ 29 w 75"/>
                <a:gd name="T55" fmla="*/ 31 h 113"/>
                <a:gd name="T56" fmla="*/ 30 w 75"/>
                <a:gd name="T57" fmla="*/ 42 h 113"/>
                <a:gd name="T58" fmla="*/ 22 w 75"/>
                <a:gd name="T59" fmla="*/ 85 h 113"/>
                <a:gd name="T60" fmla="*/ 19 w 75"/>
                <a:gd name="T61" fmla="*/ 89 h 113"/>
                <a:gd name="T62" fmla="*/ 16 w 75"/>
                <a:gd name="T63" fmla="*/ 91 h 113"/>
                <a:gd name="T64" fmla="*/ 22 w 75"/>
                <a:gd name="T65" fmla="*/ 95 h 113"/>
                <a:gd name="T66" fmla="*/ 29 w 75"/>
                <a:gd name="T67" fmla="*/ 90 h 113"/>
                <a:gd name="T68" fmla="*/ 29 w 75"/>
                <a:gd name="T69" fmla="*/ 89 h 113"/>
                <a:gd name="T70" fmla="*/ 29 w 75"/>
                <a:gd name="T71" fmla="*/ 95 h 113"/>
                <a:gd name="T72" fmla="*/ 34 w 75"/>
                <a:gd name="T73" fmla="*/ 91 h 113"/>
                <a:gd name="T74" fmla="*/ 39 w 75"/>
                <a:gd name="T75" fmla="*/ 83 h 113"/>
                <a:gd name="T76" fmla="*/ 33 w 75"/>
                <a:gd name="T77" fmla="*/ 106 h 113"/>
                <a:gd name="T78" fmla="*/ 36 w 75"/>
                <a:gd name="T79" fmla="*/ 113 h 113"/>
                <a:gd name="T80" fmla="*/ 45 w 75"/>
                <a:gd name="T81" fmla="*/ 110 h 113"/>
                <a:gd name="T82" fmla="*/ 63 w 75"/>
                <a:gd name="T83" fmla="*/ 75 h 113"/>
                <a:gd name="T84" fmla="*/ 65 w 75"/>
                <a:gd name="T85" fmla="*/ 59 h 113"/>
                <a:gd name="T86" fmla="*/ 68 w 75"/>
                <a:gd name="T87" fmla="*/ 5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113">
                  <a:moveTo>
                    <a:pt x="68" y="53"/>
                  </a:moveTo>
                  <a:lnTo>
                    <a:pt x="69" y="52"/>
                  </a:lnTo>
                  <a:lnTo>
                    <a:pt x="71" y="52"/>
                  </a:lnTo>
                  <a:lnTo>
                    <a:pt x="72" y="51"/>
                  </a:lnTo>
                  <a:lnTo>
                    <a:pt x="72" y="49"/>
                  </a:lnTo>
                  <a:lnTo>
                    <a:pt x="74" y="48"/>
                  </a:lnTo>
                  <a:lnTo>
                    <a:pt x="75" y="43"/>
                  </a:lnTo>
                  <a:lnTo>
                    <a:pt x="74" y="40"/>
                  </a:lnTo>
                  <a:lnTo>
                    <a:pt x="72" y="36"/>
                  </a:lnTo>
                  <a:lnTo>
                    <a:pt x="70" y="33"/>
                  </a:lnTo>
                  <a:lnTo>
                    <a:pt x="68" y="29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69" y="22"/>
                  </a:lnTo>
                  <a:lnTo>
                    <a:pt x="70" y="19"/>
                  </a:lnTo>
                  <a:lnTo>
                    <a:pt x="71" y="17"/>
                  </a:lnTo>
                  <a:lnTo>
                    <a:pt x="70" y="18"/>
                  </a:lnTo>
                  <a:lnTo>
                    <a:pt x="69" y="18"/>
                  </a:lnTo>
                  <a:lnTo>
                    <a:pt x="68" y="17"/>
                  </a:lnTo>
                  <a:lnTo>
                    <a:pt x="66" y="17"/>
                  </a:lnTo>
                  <a:lnTo>
                    <a:pt x="65" y="18"/>
                  </a:lnTo>
                  <a:lnTo>
                    <a:pt x="65" y="19"/>
                  </a:lnTo>
                  <a:lnTo>
                    <a:pt x="64" y="17"/>
                  </a:lnTo>
                  <a:lnTo>
                    <a:pt x="63" y="14"/>
                  </a:lnTo>
                  <a:lnTo>
                    <a:pt x="63" y="11"/>
                  </a:lnTo>
                  <a:lnTo>
                    <a:pt x="63" y="8"/>
                  </a:lnTo>
                  <a:lnTo>
                    <a:pt x="62" y="7"/>
                  </a:lnTo>
                  <a:lnTo>
                    <a:pt x="60" y="6"/>
                  </a:lnTo>
                  <a:lnTo>
                    <a:pt x="58" y="7"/>
                  </a:lnTo>
                  <a:lnTo>
                    <a:pt x="57" y="8"/>
                  </a:lnTo>
                  <a:lnTo>
                    <a:pt x="54" y="10"/>
                  </a:lnTo>
                  <a:lnTo>
                    <a:pt x="53" y="11"/>
                  </a:lnTo>
                  <a:lnTo>
                    <a:pt x="51" y="12"/>
                  </a:lnTo>
                  <a:lnTo>
                    <a:pt x="48" y="12"/>
                  </a:lnTo>
                  <a:lnTo>
                    <a:pt x="47" y="10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1" y="2"/>
                  </a:lnTo>
                  <a:lnTo>
                    <a:pt x="22" y="11"/>
                  </a:lnTo>
                  <a:lnTo>
                    <a:pt x="11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5" y="25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1" y="35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9"/>
                  </a:lnTo>
                  <a:lnTo>
                    <a:pt x="4" y="39"/>
                  </a:lnTo>
                  <a:lnTo>
                    <a:pt x="5" y="37"/>
                  </a:lnTo>
                  <a:lnTo>
                    <a:pt x="6" y="36"/>
                  </a:lnTo>
                  <a:lnTo>
                    <a:pt x="9" y="39"/>
                  </a:lnTo>
                  <a:lnTo>
                    <a:pt x="10" y="42"/>
                  </a:lnTo>
                  <a:lnTo>
                    <a:pt x="9" y="45"/>
                  </a:lnTo>
                  <a:lnTo>
                    <a:pt x="7" y="48"/>
                  </a:lnTo>
                  <a:lnTo>
                    <a:pt x="6" y="51"/>
                  </a:lnTo>
                  <a:lnTo>
                    <a:pt x="5" y="54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5" y="60"/>
                  </a:lnTo>
                  <a:lnTo>
                    <a:pt x="12" y="60"/>
                  </a:lnTo>
                  <a:lnTo>
                    <a:pt x="17" y="57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8" y="30"/>
                  </a:lnTo>
                  <a:lnTo>
                    <a:pt x="29" y="30"/>
                  </a:lnTo>
                  <a:lnTo>
                    <a:pt x="29" y="31"/>
                  </a:lnTo>
                  <a:lnTo>
                    <a:pt x="30" y="35"/>
                  </a:lnTo>
                  <a:lnTo>
                    <a:pt x="30" y="39"/>
                  </a:lnTo>
                  <a:lnTo>
                    <a:pt x="30" y="42"/>
                  </a:lnTo>
                  <a:lnTo>
                    <a:pt x="29" y="45"/>
                  </a:lnTo>
                  <a:lnTo>
                    <a:pt x="23" y="65"/>
                  </a:lnTo>
                  <a:lnTo>
                    <a:pt x="22" y="85"/>
                  </a:lnTo>
                  <a:lnTo>
                    <a:pt x="22" y="87"/>
                  </a:lnTo>
                  <a:lnTo>
                    <a:pt x="21" y="88"/>
                  </a:lnTo>
                  <a:lnTo>
                    <a:pt x="19" y="89"/>
                  </a:lnTo>
                  <a:lnTo>
                    <a:pt x="17" y="89"/>
                  </a:lnTo>
                  <a:lnTo>
                    <a:pt x="16" y="90"/>
                  </a:lnTo>
                  <a:lnTo>
                    <a:pt x="16" y="91"/>
                  </a:lnTo>
                  <a:lnTo>
                    <a:pt x="17" y="94"/>
                  </a:lnTo>
                  <a:lnTo>
                    <a:pt x="18" y="94"/>
                  </a:lnTo>
                  <a:lnTo>
                    <a:pt x="22" y="95"/>
                  </a:lnTo>
                  <a:lnTo>
                    <a:pt x="24" y="94"/>
                  </a:lnTo>
                  <a:lnTo>
                    <a:pt x="27" y="93"/>
                  </a:lnTo>
                  <a:lnTo>
                    <a:pt x="29" y="90"/>
                  </a:lnTo>
                  <a:lnTo>
                    <a:pt x="30" y="87"/>
                  </a:lnTo>
                  <a:lnTo>
                    <a:pt x="30" y="88"/>
                  </a:lnTo>
                  <a:lnTo>
                    <a:pt x="29" y="89"/>
                  </a:lnTo>
                  <a:lnTo>
                    <a:pt x="29" y="91"/>
                  </a:lnTo>
                  <a:lnTo>
                    <a:pt x="29" y="94"/>
                  </a:lnTo>
                  <a:lnTo>
                    <a:pt x="29" y="95"/>
                  </a:lnTo>
                  <a:lnTo>
                    <a:pt x="30" y="95"/>
                  </a:lnTo>
                  <a:lnTo>
                    <a:pt x="31" y="94"/>
                  </a:lnTo>
                  <a:lnTo>
                    <a:pt x="34" y="91"/>
                  </a:lnTo>
                  <a:lnTo>
                    <a:pt x="35" y="89"/>
                  </a:lnTo>
                  <a:lnTo>
                    <a:pt x="37" y="85"/>
                  </a:lnTo>
                  <a:lnTo>
                    <a:pt x="39" y="83"/>
                  </a:lnTo>
                  <a:lnTo>
                    <a:pt x="35" y="89"/>
                  </a:lnTo>
                  <a:lnTo>
                    <a:pt x="34" y="97"/>
                  </a:lnTo>
                  <a:lnTo>
                    <a:pt x="33" y="106"/>
                  </a:lnTo>
                  <a:lnTo>
                    <a:pt x="28" y="113"/>
                  </a:lnTo>
                  <a:lnTo>
                    <a:pt x="31" y="113"/>
                  </a:lnTo>
                  <a:lnTo>
                    <a:pt x="36" y="113"/>
                  </a:lnTo>
                  <a:lnTo>
                    <a:pt x="40" y="112"/>
                  </a:lnTo>
                  <a:lnTo>
                    <a:pt x="42" y="111"/>
                  </a:lnTo>
                  <a:lnTo>
                    <a:pt x="45" y="110"/>
                  </a:lnTo>
                  <a:lnTo>
                    <a:pt x="51" y="97"/>
                  </a:lnTo>
                  <a:lnTo>
                    <a:pt x="58" y="87"/>
                  </a:lnTo>
                  <a:lnTo>
                    <a:pt x="63" y="75"/>
                  </a:lnTo>
                  <a:lnTo>
                    <a:pt x="64" y="61"/>
                  </a:lnTo>
                  <a:lnTo>
                    <a:pt x="64" y="60"/>
                  </a:lnTo>
                  <a:lnTo>
                    <a:pt x="65" y="59"/>
                  </a:lnTo>
                  <a:lnTo>
                    <a:pt x="66" y="59"/>
                  </a:lnTo>
                  <a:lnTo>
                    <a:pt x="68" y="58"/>
                  </a:lnTo>
                  <a:lnTo>
                    <a:pt x="68" y="57"/>
                  </a:lnTo>
                  <a:lnTo>
                    <a:pt x="68" y="54"/>
                  </a:lnTo>
                  <a:lnTo>
                    <a:pt x="68" y="5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">
            <a:xfrm>
              <a:off x="4010" y="2115"/>
              <a:ext cx="99" cy="78"/>
            </a:xfrm>
            <a:custGeom>
              <a:avLst/>
              <a:gdLst>
                <a:gd name="T0" fmla="*/ 77 w 85"/>
                <a:gd name="T1" fmla="*/ 24 h 66"/>
                <a:gd name="T2" fmla="*/ 80 w 85"/>
                <a:gd name="T3" fmla="*/ 18 h 66"/>
                <a:gd name="T4" fmla="*/ 82 w 85"/>
                <a:gd name="T5" fmla="*/ 12 h 66"/>
                <a:gd name="T6" fmla="*/ 85 w 85"/>
                <a:gd name="T7" fmla="*/ 5 h 66"/>
                <a:gd name="T8" fmla="*/ 77 w 85"/>
                <a:gd name="T9" fmla="*/ 3 h 66"/>
                <a:gd name="T10" fmla="*/ 69 w 85"/>
                <a:gd name="T11" fmla="*/ 1 h 66"/>
                <a:gd name="T12" fmla="*/ 62 w 85"/>
                <a:gd name="T13" fmla="*/ 0 h 66"/>
                <a:gd name="T14" fmla="*/ 56 w 85"/>
                <a:gd name="T15" fmla="*/ 2 h 66"/>
                <a:gd name="T16" fmla="*/ 53 w 85"/>
                <a:gd name="T17" fmla="*/ 2 h 66"/>
                <a:gd name="T18" fmla="*/ 52 w 85"/>
                <a:gd name="T19" fmla="*/ 2 h 66"/>
                <a:gd name="T20" fmla="*/ 50 w 85"/>
                <a:gd name="T21" fmla="*/ 2 h 66"/>
                <a:gd name="T22" fmla="*/ 49 w 85"/>
                <a:gd name="T23" fmla="*/ 3 h 66"/>
                <a:gd name="T24" fmla="*/ 46 w 85"/>
                <a:gd name="T25" fmla="*/ 5 h 66"/>
                <a:gd name="T26" fmla="*/ 41 w 85"/>
                <a:gd name="T27" fmla="*/ 7 h 66"/>
                <a:gd name="T28" fmla="*/ 34 w 85"/>
                <a:gd name="T29" fmla="*/ 6 h 66"/>
                <a:gd name="T30" fmla="*/ 28 w 85"/>
                <a:gd name="T31" fmla="*/ 6 h 66"/>
                <a:gd name="T32" fmla="*/ 23 w 85"/>
                <a:gd name="T33" fmla="*/ 7 h 66"/>
                <a:gd name="T34" fmla="*/ 15 w 85"/>
                <a:gd name="T35" fmla="*/ 11 h 66"/>
                <a:gd name="T36" fmla="*/ 8 w 85"/>
                <a:gd name="T37" fmla="*/ 15 h 66"/>
                <a:gd name="T38" fmla="*/ 3 w 85"/>
                <a:gd name="T39" fmla="*/ 21 h 66"/>
                <a:gd name="T40" fmla="*/ 2 w 85"/>
                <a:gd name="T41" fmla="*/ 27 h 66"/>
                <a:gd name="T42" fmla="*/ 0 w 85"/>
                <a:gd name="T43" fmla="*/ 35 h 66"/>
                <a:gd name="T44" fmla="*/ 0 w 85"/>
                <a:gd name="T45" fmla="*/ 41 h 66"/>
                <a:gd name="T46" fmla="*/ 3 w 85"/>
                <a:gd name="T47" fmla="*/ 46 h 66"/>
                <a:gd name="T48" fmla="*/ 11 w 85"/>
                <a:gd name="T49" fmla="*/ 54 h 66"/>
                <a:gd name="T50" fmla="*/ 21 w 85"/>
                <a:gd name="T51" fmla="*/ 61 h 66"/>
                <a:gd name="T52" fmla="*/ 33 w 85"/>
                <a:gd name="T53" fmla="*/ 66 h 66"/>
                <a:gd name="T54" fmla="*/ 33 w 85"/>
                <a:gd name="T55" fmla="*/ 62 h 66"/>
                <a:gd name="T56" fmla="*/ 33 w 85"/>
                <a:gd name="T57" fmla="*/ 61 h 66"/>
                <a:gd name="T58" fmla="*/ 32 w 85"/>
                <a:gd name="T59" fmla="*/ 59 h 66"/>
                <a:gd name="T60" fmla="*/ 31 w 85"/>
                <a:gd name="T61" fmla="*/ 59 h 66"/>
                <a:gd name="T62" fmla="*/ 28 w 85"/>
                <a:gd name="T63" fmla="*/ 59 h 66"/>
                <a:gd name="T64" fmla="*/ 26 w 85"/>
                <a:gd name="T65" fmla="*/ 59 h 66"/>
                <a:gd name="T66" fmla="*/ 25 w 85"/>
                <a:gd name="T67" fmla="*/ 59 h 66"/>
                <a:gd name="T68" fmla="*/ 26 w 85"/>
                <a:gd name="T69" fmla="*/ 59 h 66"/>
                <a:gd name="T70" fmla="*/ 28 w 85"/>
                <a:gd name="T71" fmla="*/ 58 h 66"/>
                <a:gd name="T72" fmla="*/ 29 w 85"/>
                <a:gd name="T73" fmla="*/ 56 h 66"/>
                <a:gd name="T74" fmla="*/ 32 w 85"/>
                <a:gd name="T75" fmla="*/ 56 h 66"/>
                <a:gd name="T76" fmla="*/ 33 w 85"/>
                <a:gd name="T77" fmla="*/ 56 h 66"/>
                <a:gd name="T78" fmla="*/ 35 w 85"/>
                <a:gd name="T79" fmla="*/ 49 h 66"/>
                <a:gd name="T80" fmla="*/ 37 w 85"/>
                <a:gd name="T81" fmla="*/ 42 h 66"/>
                <a:gd name="T82" fmla="*/ 40 w 85"/>
                <a:gd name="T83" fmla="*/ 36 h 66"/>
                <a:gd name="T84" fmla="*/ 47 w 85"/>
                <a:gd name="T85" fmla="*/ 32 h 66"/>
                <a:gd name="T86" fmla="*/ 47 w 85"/>
                <a:gd name="T87" fmla="*/ 30 h 66"/>
                <a:gd name="T88" fmla="*/ 49 w 85"/>
                <a:gd name="T89" fmla="*/ 27 h 66"/>
                <a:gd name="T90" fmla="*/ 50 w 85"/>
                <a:gd name="T91" fmla="*/ 25 h 66"/>
                <a:gd name="T92" fmla="*/ 52 w 85"/>
                <a:gd name="T93" fmla="*/ 24 h 66"/>
                <a:gd name="T94" fmla="*/ 56 w 85"/>
                <a:gd name="T95" fmla="*/ 24 h 66"/>
                <a:gd name="T96" fmla="*/ 59 w 85"/>
                <a:gd name="T97" fmla="*/ 24 h 66"/>
                <a:gd name="T98" fmla="*/ 63 w 85"/>
                <a:gd name="T99" fmla="*/ 24 h 66"/>
                <a:gd name="T100" fmla="*/ 63 w 85"/>
                <a:gd name="T101" fmla="*/ 26 h 66"/>
                <a:gd name="T102" fmla="*/ 64 w 85"/>
                <a:gd name="T103" fmla="*/ 30 h 66"/>
                <a:gd name="T104" fmla="*/ 65 w 85"/>
                <a:gd name="T105" fmla="*/ 32 h 66"/>
                <a:gd name="T106" fmla="*/ 67 w 85"/>
                <a:gd name="T107" fmla="*/ 33 h 66"/>
                <a:gd name="T108" fmla="*/ 68 w 85"/>
                <a:gd name="T109" fmla="*/ 35 h 66"/>
                <a:gd name="T110" fmla="*/ 69 w 85"/>
                <a:gd name="T111" fmla="*/ 35 h 66"/>
                <a:gd name="T112" fmla="*/ 70 w 85"/>
                <a:gd name="T113" fmla="*/ 33 h 66"/>
                <a:gd name="T114" fmla="*/ 71 w 85"/>
                <a:gd name="T115" fmla="*/ 31 h 66"/>
                <a:gd name="T116" fmla="*/ 74 w 85"/>
                <a:gd name="T117" fmla="*/ 29 h 66"/>
                <a:gd name="T118" fmla="*/ 75 w 85"/>
                <a:gd name="T119" fmla="*/ 26 h 66"/>
                <a:gd name="T120" fmla="*/ 77 w 85"/>
                <a:gd name="T121" fmla="*/ 25 h 66"/>
                <a:gd name="T122" fmla="*/ 77 w 85"/>
                <a:gd name="T123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66">
                  <a:moveTo>
                    <a:pt x="77" y="24"/>
                  </a:moveTo>
                  <a:lnTo>
                    <a:pt x="80" y="18"/>
                  </a:lnTo>
                  <a:lnTo>
                    <a:pt x="82" y="12"/>
                  </a:lnTo>
                  <a:lnTo>
                    <a:pt x="85" y="5"/>
                  </a:lnTo>
                  <a:lnTo>
                    <a:pt x="77" y="3"/>
                  </a:lnTo>
                  <a:lnTo>
                    <a:pt x="69" y="1"/>
                  </a:lnTo>
                  <a:lnTo>
                    <a:pt x="62" y="0"/>
                  </a:lnTo>
                  <a:lnTo>
                    <a:pt x="56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6" y="5"/>
                  </a:lnTo>
                  <a:lnTo>
                    <a:pt x="41" y="7"/>
                  </a:lnTo>
                  <a:lnTo>
                    <a:pt x="34" y="6"/>
                  </a:lnTo>
                  <a:lnTo>
                    <a:pt x="28" y="6"/>
                  </a:lnTo>
                  <a:lnTo>
                    <a:pt x="23" y="7"/>
                  </a:lnTo>
                  <a:lnTo>
                    <a:pt x="15" y="11"/>
                  </a:lnTo>
                  <a:lnTo>
                    <a:pt x="8" y="15"/>
                  </a:lnTo>
                  <a:lnTo>
                    <a:pt x="3" y="21"/>
                  </a:lnTo>
                  <a:lnTo>
                    <a:pt x="2" y="27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3" y="46"/>
                  </a:lnTo>
                  <a:lnTo>
                    <a:pt x="11" y="54"/>
                  </a:lnTo>
                  <a:lnTo>
                    <a:pt x="21" y="61"/>
                  </a:lnTo>
                  <a:lnTo>
                    <a:pt x="33" y="66"/>
                  </a:lnTo>
                  <a:lnTo>
                    <a:pt x="33" y="62"/>
                  </a:lnTo>
                  <a:lnTo>
                    <a:pt x="33" y="61"/>
                  </a:lnTo>
                  <a:lnTo>
                    <a:pt x="32" y="59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6" y="59"/>
                  </a:lnTo>
                  <a:lnTo>
                    <a:pt x="28" y="58"/>
                  </a:lnTo>
                  <a:lnTo>
                    <a:pt x="29" y="56"/>
                  </a:lnTo>
                  <a:lnTo>
                    <a:pt x="32" y="56"/>
                  </a:lnTo>
                  <a:lnTo>
                    <a:pt x="33" y="56"/>
                  </a:lnTo>
                  <a:lnTo>
                    <a:pt x="35" y="49"/>
                  </a:lnTo>
                  <a:lnTo>
                    <a:pt x="37" y="42"/>
                  </a:lnTo>
                  <a:lnTo>
                    <a:pt x="40" y="36"/>
                  </a:lnTo>
                  <a:lnTo>
                    <a:pt x="47" y="32"/>
                  </a:lnTo>
                  <a:lnTo>
                    <a:pt x="47" y="30"/>
                  </a:lnTo>
                  <a:lnTo>
                    <a:pt x="49" y="27"/>
                  </a:lnTo>
                  <a:lnTo>
                    <a:pt x="50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59" y="24"/>
                  </a:lnTo>
                  <a:lnTo>
                    <a:pt x="63" y="24"/>
                  </a:lnTo>
                  <a:lnTo>
                    <a:pt x="63" y="26"/>
                  </a:lnTo>
                  <a:lnTo>
                    <a:pt x="64" y="30"/>
                  </a:lnTo>
                  <a:lnTo>
                    <a:pt x="65" y="32"/>
                  </a:lnTo>
                  <a:lnTo>
                    <a:pt x="67" y="33"/>
                  </a:lnTo>
                  <a:lnTo>
                    <a:pt x="68" y="35"/>
                  </a:lnTo>
                  <a:lnTo>
                    <a:pt x="69" y="35"/>
                  </a:lnTo>
                  <a:lnTo>
                    <a:pt x="70" y="33"/>
                  </a:lnTo>
                  <a:lnTo>
                    <a:pt x="71" y="31"/>
                  </a:lnTo>
                  <a:lnTo>
                    <a:pt x="74" y="29"/>
                  </a:lnTo>
                  <a:lnTo>
                    <a:pt x="75" y="26"/>
                  </a:lnTo>
                  <a:lnTo>
                    <a:pt x="77" y="25"/>
                  </a:lnTo>
                  <a:lnTo>
                    <a:pt x="77" y="2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">
            <a:xfrm>
              <a:off x="3961" y="1823"/>
              <a:ext cx="443" cy="320"/>
            </a:xfrm>
            <a:custGeom>
              <a:avLst/>
              <a:gdLst>
                <a:gd name="T0" fmla="*/ 105 w 379"/>
                <a:gd name="T1" fmla="*/ 228 h 274"/>
                <a:gd name="T2" fmla="*/ 95 w 379"/>
                <a:gd name="T3" fmla="*/ 239 h 274"/>
                <a:gd name="T4" fmla="*/ 89 w 379"/>
                <a:gd name="T5" fmla="*/ 245 h 274"/>
                <a:gd name="T6" fmla="*/ 80 w 379"/>
                <a:gd name="T7" fmla="*/ 243 h 274"/>
                <a:gd name="T8" fmla="*/ 40 w 379"/>
                <a:gd name="T9" fmla="*/ 245 h 274"/>
                <a:gd name="T10" fmla="*/ 38 w 379"/>
                <a:gd name="T11" fmla="*/ 250 h 274"/>
                <a:gd name="T12" fmla="*/ 34 w 379"/>
                <a:gd name="T13" fmla="*/ 257 h 274"/>
                <a:gd name="T14" fmla="*/ 45 w 379"/>
                <a:gd name="T15" fmla="*/ 264 h 274"/>
                <a:gd name="T16" fmla="*/ 39 w 379"/>
                <a:gd name="T17" fmla="*/ 269 h 274"/>
                <a:gd name="T18" fmla="*/ 20 w 379"/>
                <a:gd name="T19" fmla="*/ 261 h 274"/>
                <a:gd name="T20" fmla="*/ 0 w 379"/>
                <a:gd name="T21" fmla="*/ 252 h 274"/>
                <a:gd name="T22" fmla="*/ 15 w 379"/>
                <a:gd name="T23" fmla="*/ 244 h 274"/>
                <a:gd name="T24" fmla="*/ 42 w 379"/>
                <a:gd name="T25" fmla="*/ 232 h 274"/>
                <a:gd name="T26" fmla="*/ 45 w 379"/>
                <a:gd name="T27" fmla="*/ 227 h 274"/>
                <a:gd name="T28" fmla="*/ 56 w 379"/>
                <a:gd name="T29" fmla="*/ 226 h 274"/>
                <a:gd name="T30" fmla="*/ 86 w 379"/>
                <a:gd name="T31" fmla="*/ 203 h 274"/>
                <a:gd name="T32" fmla="*/ 104 w 379"/>
                <a:gd name="T33" fmla="*/ 202 h 274"/>
                <a:gd name="T34" fmla="*/ 131 w 379"/>
                <a:gd name="T35" fmla="*/ 198 h 274"/>
                <a:gd name="T36" fmla="*/ 147 w 379"/>
                <a:gd name="T37" fmla="*/ 194 h 274"/>
                <a:gd name="T38" fmla="*/ 165 w 379"/>
                <a:gd name="T39" fmla="*/ 197 h 274"/>
                <a:gd name="T40" fmla="*/ 177 w 379"/>
                <a:gd name="T41" fmla="*/ 187 h 274"/>
                <a:gd name="T42" fmla="*/ 190 w 379"/>
                <a:gd name="T43" fmla="*/ 170 h 274"/>
                <a:gd name="T44" fmla="*/ 199 w 379"/>
                <a:gd name="T45" fmla="*/ 137 h 274"/>
                <a:gd name="T46" fmla="*/ 211 w 379"/>
                <a:gd name="T47" fmla="*/ 128 h 274"/>
                <a:gd name="T48" fmla="*/ 213 w 379"/>
                <a:gd name="T49" fmla="*/ 145 h 274"/>
                <a:gd name="T50" fmla="*/ 217 w 379"/>
                <a:gd name="T51" fmla="*/ 157 h 274"/>
                <a:gd name="T52" fmla="*/ 222 w 379"/>
                <a:gd name="T53" fmla="*/ 150 h 274"/>
                <a:gd name="T54" fmla="*/ 284 w 379"/>
                <a:gd name="T55" fmla="*/ 107 h 274"/>
                <a:gd name="T56" fmla="*/ 304 w 379"/>
                <a:gd name="T57" fmla="*/ 96 h 274"/>
                <a:gd name="T58" fmla="*/ 311 w 379"/>
                <a:gd name="T59" fmla="*/ 86 h 274"/>
                <a:gd name="T60" fmla="*/ 295 w 379"/>
                <a:gd name="T61" fmla="*/ 77 h 274"/>
                <a:gd name="T62" fmla="*/ 317 w 379"/>
                <a:gd name="T63" fmla="*/ 26 h 274"/>
                <a:gd name="T64" fmla="*/ 347 w 379"/>
                <a:gd name="T65" fmla="*/ 14 h 274"/>
                <a:gd name="T66" fmla="*/ 372 w 379"/>
                <a:gd name="T67" fmla="*/ 13 h 274"/>
                <a:gd name="T68" fmla="*/ 363 w 379"/>
                <a:gd name="T69" fmla="*/ 8 h 274"/>
                <a:gd name="T70" fmla="*/ 379 w 379"/>
                <a:gd name="T71" fmla="*/ 0 h 274"/>
                <a:gd name="T72" fmla="*/ 370 w 379"/>
                <a:gd name="T73" fmla="*/ 69 h 274"/>
                <a:gd name="T74" fmla="*/ 348 w 379"/>
                <a:gd name="T75" fmla="*/ 92 h 274"/>
                <a:gd name="T76" fmla="*/ 352 w 379"/>
                <a:gd name="T77" fmla="*/ 97 h 274"/>
                <a:gd name="T78" fmla="*/ 343 w 379"/>
                <a:gd name="T79" fmla="*/ 105 h 274"/>
                <a:gd name="T80" fmla="*/ 334 w 379"/>
                <a:gd name="T81" fmla="*/ 151 h 274"/>
                <a:gd name="T82" fmla="*/ 330 w 379"/>
                <a:gd name="T83" fmla="*/ 179 h 274"/>
                <a:gd name="T84" fmla="*/ 328 w 379"/>
                <a:gd name="T85" fmla="*/ 188 h 274"/>
                <a:gd name="T86" fmla="*/ 310 w 379"/>
                <a:gd name="T87" fmla="*/ 219 h 274"/>
                <a:gd name="T88" fmla="*/ 292 w 379"/>
                <a:gd name="T89" fmla="*/ 215 h 274"/>
                <a:gd name="T90" fmla="*/ 294 w 379"/>
                <a:gd name="T91" fmla="*/ 202 h 274"/>
                <a:gd name="T92" fmla="*/ 286 w 379"/>
                <a:gd name="T93" fmla="*/ 204 h 274"/>
                <a:gd name="T94" fmla="*/ 277 w 379"/>
                <a:gd name="T95" fmla="*/ 225 h 274"/>
                <a:gd name="T96" fmla="*/ 252 w 379"/>
                <a:gd name="T97" fmla="*/ 217 h 274"/>
                <a:gd name="T98" fmla="*/ 251 w 379"/>
                <a:gd name="T99" fmla="*/ 202 h 274"/>
                <a:gd name="T100" fmla="*/ 243 w 379"/>
                <a:gd name="T101" fmla="*/ 211 h 274"/>
                <a:gd name="T102" fmla="*/ 233 w 379"/>
                <a:gd name="T103" fmla="*/ 221 h 274"/>
                <a:gd name="T104" fmla="*/ 204 w 379"/>
                <a:gd name="T105" fmla="*/ 222 h 274"/>
                <a:gd name="T106" fmla="*/ 205 w 379"/>
                <a:gd name="T107" fmla="*/ 229 h 274"/>
                <a:gd name="T108" fmla="*/ 212 w 379"/>
                <a:gd name="T109" fmla="*/ 235 h 274"/>
                <a:gd name="T110" fmla="*/ 190 w 379"/>
                <a:gd name="T111" fmla="*/ 241 h 274"/>
                <a:gd name="T112" fmla="*/ 163 w 379"/>
                <a:gd name="T113" fmla="*/ 274 h 274"/>
                <a:gd name="T114" fmla="*/ 146 w 379"/>
                <a:gd name="T115" fmla="*/ 261 h 274"/>
                <a:gd name="T116" fmla="*/ 136 w 379"/>
                <a:gd name="T117" fmla="*/ 252 h 274"/>
                <a:gd name="T118" fmla="*/ 144 w 379"/>
                <a:gd name="T119" fmla="*/ 241 h 274"/>
                <a:gd name="T120" fmla="*/ 140 w 379"/>
                <a:gd name="T121" fmla="*/ 240 h 274"/>
                <a:gd name="T122" fmla="*/ 128 w 379"/>
                <a:gd name="T123" fmla="*/ 241 h 274"/>
                <a:gd name="T124" fmla="*/ 134 w 379"/>
                <a:gd name="T125" fmla="*/ 23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9" h="274">
                  <a:moveTo>
                    <a:pt x="131" y="229"/>
                  </a:moveTo>
                  <a:lnTo>
                    <a:pt x="125" y="225"/>
                  </a:lnTo>
                  <a:lnTo>
                    <a:pt x="118" y="225"/>
                  </a:lnTo>
                  <a:lnTo>
                    <a:pt x="112" y="226"/>
                  </a:lnTo>
                  <a:lnTo>
                    <a:pt x="105" y="228"/>
                  </a:lnTo>
                  <a:lnTo>
                    <a:pt x="104" y="229"/>
                  </a:lnTo>
                  <a:lnTo>
                    <a:pt x="101" y="232"/>
                  </a:lnTo>
                  <a:lnTo>
                    <a:pt x="100" y="234"/>
                  </a:lnTo>
                  <a:lnTo>
                    <a:pt x="98" y="237"/>
                  </a:lnTo>
                  <a:lnTo>
                    <a:pt x="95" y="239"/>
                  </a:lnTo>
                  <a:lnTo>
                    <a:pt x="92" y="240"/>
                  </a:lnTo>
                  <a:lnTo>
                    <a:pt x="88" y="241"/>
                  </a:lnTo>
                  <a:lnTo>
                    <a:pt x="88" y="243"/>
                  </a:lnTo>
                  <a:lnTo>
                    <a:pt x="89" y="244"/>
                  </a:lnTo>
                  <a:lnTo>
                    <a:pt x="89" y="245"/>
                  </a:lnTo>
                  <a:lnTo>
                    <a:pt x="88" y="245"/>
                  </a:lnTo>
                  <a:lnTo>
                    <a:pt x="86" y="246"/>
                  </a:lnTo>
                  <a:lnTo>
                    <a:pt x="83" y="245"/>
                  </a:lnTo>
                  <a:lnTo>
                    <a:pt x="81" y="244"/>
                  </a:lnTo>
                  <a:lnTo>
                    <a:pt x="80" y="243"/>
                  </a:lnTo>
                  <a:lnTo>
                    <a:pt x="77" y="241"/>
                  </a:lnTo>
                  <a:lnTo>
                    <a:pt x="68" y="243"/>
                  </a:lnTo>
                  <a:lnTo>
                    <a:pt x="59" y="245"/>
                  </a:lnTo>
                  <a:lnTo>
                    <a:pt x="50" y="245"/>
                  </a:lnTo>
                  <a:lnTo>
                    <a:pt x="40" y="245"/>
                  </a:lnTo>
                  <a:lnTo>
                    <a:pt x="39" y="245"/>
                  </a:lnTo>
                  <a:lnTo>
                    <a:pt x="38" y="245"/>
                  </a:lnTo>
                  <a:lnTo>
                    <a:pt x="38" y="246"/>
                  </a:lnTo>
                  <a:lnTo>
                    <a:pt x="38" y="249"/>
                  </a:lnTo>
                  <a:lnTo>
                    <a:pt x="38" y="250"/>
                  </a:lnTo>
                  <a:lnTo>
                    <a:pt x="38" y="252"/>
                  </a:lnTo>
                  <a:lnTo>
                    <a:pt x="36" y="253"/>
                  </a:lnTo>
                  <a:lnTo>
                    <a:pt x="35" y="255"/>
                  </a:lnTo>
                  <a:lnTo>
                    <a:pt x="33" y="255"/>
                  </a:lnTo>
                  <a:lnTo>
                    <a:pt x="34" y="257"/>
                  </a:lnTo>
                  <a:lnTo>
                    <a:pt x="35" y="261"/>
                  </a:lnTo>
                  <a:lnTo>
                    <a:pt x="38" y="262"/>
                  </a:lnTo>
                  <a:lnTo>
                    <a:pt x="39" y="264"/>
                  </a:lnTo>
                  <a:lnTo>
                    <a:pt x="41" y="264"/>
                  </a:lnTo>
                  <a:lnTo>
                    <a:pt x="45" y="264"/>
                  </a:lnTo>
                  <a:lnTo>
                    <a:pt x="45" y="267"/>
                  </a:lnTo>
                  <a:lnTo>
                    <a:pt x="44" y="268"/>
                  </a:lnTo>
                  <a:lnTo>
                    <a:pt x="42" y="269"/>
                  </a:lnTo>
                  <a:lnTo>
                    <a:pt x="40" y="269"/>
                  </a:lnTo>
                  <a:lnTo>
                    <a:pt x="39" y="269"/>
                  </a:lnTo>
                  <a:lnTo>
                    <a:pt x="36" y="269"/>
                  </a:lnTo>
                  <a:lnTo>
                    <a:pt x="36" y="269"/>
                  </a:lnTo>
                  <a:lnTo>
                    <a:pt x="32" y="263"/>
                  </a:lnTo>
                  <a:lnTo>
                    <a:pt x="26" y="261"/>
                  </a:lnTo>
                  <a:lnTo>
                    <a:pt x="20" y="261"/>
                  </a:lnTo>
                  <a:lnTo>
                    <a:pt x="12" y="261"/>
                  </a:lnTo>
                  <a:lnTo>
                    <a:pt x="6" y="261"/>
                  </a:lnTo>
                  <a:lnTo>
                    <a:pt x="3" y="258"/>
                  </a:lnTo>
                  <a:lnTo>
                    <a:pt x="0" y="256"/>
                  </a:lnTo>
                  <a:lnTo>
                    <a:pt x="0" y="252"/>
                  </a:lnTo>
                  <a:lnTo>
                    <a:pt x="3" y="250"/>
                  </a:lnTo>
                  <a:lnTo>
                    <a:pt x="4" y="247"/>
                  </a:lnTo>
                  <a:lnTo>
                    <a:pt x="8" y="245"/>
                  </a:lnTo>
                  <a:lnTo>
                    <a:pt x="11" y="244"/>
                  </a:lnTo>
                  <a:lnTo>
                    <a:pt x="15" y="244"/>
                  </a:lnTo>
                  <a:lnTo>
                    <a:pt x="20" y="246"/>
                  </a:lnTo>
                  <a:lnTo>
                    <a:pt x="23" y="245"/>
                  </a:lnTo>
                  <a:lnTo>
                    <a:pt x="29" y="241"/>
                  </a:lnTo>
                  <a:lnTo>
                    <a:pt x="35" y="237"/>
                  </a:lnTo>
                  <a:lnTo>
                    <a:pt x="42" y="232"/>
                  </a:lnTo>
                  <a:lnTo>
                    <a:pt x="42" y="231"/>
                  </a:lnTo>
                  <a:lnTo>
                    <a:pt x="42" y="229"/>
                  </a:lnTo>
                  <a:lnTo>
                    <a:pt x="42" y="228"/>
                  </a:lnTo>
                  <a:lnTo>
                    <a:pt x="42" y="227"/>
                  </a:lnTo>
                  <a:lnTo>
                    <a:pt x="45" y="227"/>
                  </a:lnTo>
                  <a:lnTo>
                    <a:pt x="47" y="227"/>
                  </a:lnTo>
                  <a:lnTo>
                    <a:pt x="50" y="227"/>
                  </a:lnTo>
                  <a:lnTo>
                    <a:pt x="52" y="227"/>
                  </a:lnTo>
                  <a:lnTo>
                    <a:pt x="54" y="227"/>
                  </a:lnTo>
                  <a:lnTo>
                    <a:pt x="56" y="226"/>
                  </a:lnTo>
                  <a:lnTo>
                    <a:pt x="57" y="225"/>
                  </a:lnTo>
                  <a:lnTo>
                    <a:pt x="62" y="216"/>
                  </a:lnTo>
                  <a:lnTo>
                    <a:pt x="69" y="210"/>
                  </a:lnTo>
                  <a:lnTo>
                    <a:pt x="77" y="206"/>
                  </a:lnTo>
                  <a:lnTo>
                    <a:pt x="86" y="203"/>
                  </a:lnTo>
                  <a:lnTo>
                    <a:pt x="94" y="198"/>
                  </a:lnTo>
                  <a:lnTo>
                    <a:pt x="97" y="198"/>
                  </a:lnTo>
                  <a:lnTo>
                    <a:pt x="99" y="198"/>
                  </a:lnTo>
                  <a:lnTo>
                    <a:pt x="101" y="199"/>
                  </a:lnTo>
                  <a:lnTo>
                    <a:pt x="104" y="202"/>
                  </a:lnTo>
                  <a:lnTo>
                    <a:pt x="105" y="205"/>
                  </a:lnTo>
                  <a:lnTo>
                    <a:pt x="105" y="209"/>
                  </a:lnTo>
                  <a:lnTo>
                    <a:pt x="115" y="208"/>
                  </a:lnTo>
                  <a:lnTo>
                    <a:pt x="124" y="204"/>
                  </a:lnTo>
                  <a:lnTo>
                    <a:pt x="131" y="198"/>
                  </a:lnTo>
                  <a:lnTo>
                    <a:pt x="140" y="192"/>
                  </a:lnTo>
                  <a:lnTo>
                    <a:pt x="150" y="187"/>
                  </a:lnTo>
                  <a:lnTo>
                    <a:pt x="150" y="190"/>
                  </a:lnTo>
                  <a:lnTo>
                    <a:pt x="148" y="192"/>
                  </a:lnTo>
                  <a:lnTo>
                    <a:pt x="147" y="194"/>
                  </a:lnTo>
                  <a:lnTo>
                    <a:pt x="147" y="196"/>
                  </a:lnTo>
                  <a:lnTo>
                    <a:pt x="146" y="197"/>
                  </a:lnTo>
                  <a:lnTo>
                    <a:pt x="147" y="198"/>
                  </a:lnTo>
                  <a:lnTo>
                    <a:pt x="156" y="198"/>
                  </a:lnTo>
                  <a:lnTo>
                    <a:pt x="165" y="197"/>
                  </a:lnTo>
                  <a:lnTo>
                    <a:pt x="174" y="193"/>
                  </a:lnTo>
                  <a:lnTo>
                    <a:pt x="176" y="193"/>
                  </a:lnTo>
                  <a:lnTo>
                    <a:pt x="176" y="191"/>
                  </a:lnTo>
                  <a:lnTo>
                    <a:pt x="177" y="190"/>
                  </a:lnTo>
                  <a:lnTo>
                    <a:pt x="177" y="187"/>
                  </a:lnTo>
                  <a:lnTo>
                    <a:pt x="177" y="185"/>
                  </a:lnTo>
                  <a:lnTo>
                    <a:pt x="177" y="182"/>
                  </a:lnTo>
                  <a:lnTo>
                    <a:pt x="177" y="181"/>
                  </a:lnTo>
                  <a:lnTo>
                    <a:pt x="184" y="175"/>
                  </a:lnTo>
                  <a:lnTo>
                    <a:pt x="190" y="170"/>
                  </a:lnTo>
                  <a:lnTo>
                    <a:pt x="196" y="166"/>
                  </a:lnTo>
                  <a:lnTo>
                    <a:pt x="201" y="160"/>
                  </a:lnTo>
                  <a:lnTo>
                    <a:pt x="202" y="152"/>
                  </a:lnTo>
                  <a:lnTo>
                    <a:pt x="200" y="144"/>
                  </a:lnTo>
                  <a:lnTo>
                    <a:pt x="199" y="137"/>
                  </a:lnTo>
                  <a:lnTo>
                    <a:pt x="201" y="133"/>
                  </a:lnTo>
                  <a:lnTo>
                    <a:pt x="204" y="128"/>
                  </a:lnTo>
                  <a:lnTo>
                    <a:pt x="207" y="125"/>
                  </a:lnTo>
                  <a:lnTo>
                    <a:pt x="212" y="120"/>
                  </a:lnTo>
                  <a:lnTo>
                    <a:pt x="211" y="128"/>
                  </a:lnTo>
                  <a:lnTo>
                    <a:pt x="210" y="135"/>
                  </a:lnTo>
                  <a:lnTo>
                    <a:pt x="210" y="144"/>
                  </a:lnTo>
                  <a:lnTo>
                    <a:pt x="211" y="144"/>
                  </a:lnTo>
                  <a:lnTo>
                    <a:pt x="212" y="144"/>
                  </a:lnTo>
                  <a:lnTo>
                    <a:pt x="213" y="145"/>
                  </a:lnTo>
                  <a:lnTo>
                    <a:pt x="215" y="146"/>
                  </a:lnTo>
                  <a:lnTo>
                    <a:pt x="217" y="146"/>
                  </a:lnTo>
                  <a:lnTo>
                    <a:pt x="216" y="150"/>
                  </a:lnTo>
                  <a:lnTo>
                    <a:pt x="216" y="154"/>
                  </a:lnTo>
                  <a:lnTo>
                    <a:pt x="217" y="157"/>
                  </a:lnTo>
                  <a:lnTo>
                    <a:pt x="218" y="157"/>
                  </a:lnTo>
                  <a:lnTo>
                    <a:pt x="219" y="157"/>
                  </a:lnTo>
                  <a:lnTo>
                    <a:pt x="221" y="157"/>
                  </a:lnTo>
                  <a:lnTo>
                    <a:pt x="221" y="154"/>
                  </a:lnTo>
                  <a:lnTo>
                    <a:pt x="222" y="150"/>
                  </a:lnTo>
                  <a:lnTo>
                    <a:pt x="224" y="146"/>
                  </a:lnTo>
                  <a:lnTo>
                    <a:pt x="227" y="144"/>
                  </a:lnTo>
                  <a:lnTo>
                    <a:pt x="229" y="143"/>
                  </a:lnTo>
                  <a:lnTo>
                    <a:pt x="258" y="127"/>
                  </a:lnTo>
                  <a:lnTo>
                    <a:pt x="284" y="107"/>
                  </a:lnTo>
                  <a:lnTo>
                    <a:pt x="289" y="104"/>
                  </a:lnTo>
                  <a:lnTo>
                    <a:pt x="295" y="102"/>
                  </a:lnTo>
                  <a:lnTo>
                    <a:pt x="302" y="102"/>
                  </a:lnTo>
                  <a:lnTo>
                    <a:pt x="302" y="98"/>
                  </a:lnTo>
                  <a:lnTo>
                    <a:pt x="304" y="96"/>
                  </a:lnTo>
                  <a:lnTo>
                    <a:pt x="306" y="93"/>
                  </a:lnTo>
                  <a:lnTo>
                    <a:pt x="308" y="92"/>
                  </a:lnTo>
                  <a:lnTo>
                    <a:pt x="310" y="90"/>
                  </a:lnTo>
                  <a:lnTo>
                    <a:pt x="311" y="87"/>
                  </a:lnTo>
                  <a:lnTo>
                    <a:pt x="311" y="86"/>
                  </a:lnTo>
                  <a:lnTo>
                    <a:pt x="308" y="83"/>
                  </a:lnTo>
                  <a:lnTo>
                    <a:pt x="306" y="80"/>
                  </a:lnTo>
                  <a:lnTo>
                    <a:pt x="304" y="78"/>
                  </a:lnTo>
                  <a:lnTo>
                    <a:pt x="300" y="77"/>
                  </a:lnTo>
                  <a:lnTo>
                    <a:pt x="295" y="77"/>
                  </a:lnTo>
                  <a:lnTo>
                    <a:pt x="306" y="68"/>
                  </a:lnTo>
                  <a:lnTo>
                    <a:pt x="312" y="58"/>
                  </a:lnTo>
                  <a:lnTo>
                    <a:pt x="316" y="46"/>
                  </a:lnTo>
                  <a:lnTo>
                    <a:pt x="316" y="32"/>
                  </a:lnTo>
                  <a:lnTo>
                    <a:pt x="317" y="26"/>
                  </a:lnTo>
                  <a:lnTo>
                    <a:pt x="322" y="20"/>
                  </a:lnTo>
                  <a:lnTo>
                    <a:pt x="329" y="16"/>
                  </a:lnTo>
                  <a:lnTo>
                    <a:pt x="336" y="12"/>
                  </a:lnTo>
                  <a:lnTo>
                    <a:pt x="342" y="7"/>
                  </a:lnTo>
                  <a:lnTo>
                    <a:pt x="347" y="14"/>
                  </a:lnTo>
                  <a:lnTo>
                    <a:pt x="354" y="19"/>
                  </a:lnTo>
                  <a:lnTo>
                    <a:pt x="363" y="19"/>
                  </a:lnTo>
                  <a:lnTo>
                    <a:pt x="372" y="15"/>
                  </a:lnTo>
                  <a:lnTo>
                    <a:pt x="372" y="14"/>
                  </a:lnTo>
                  <a:lnTo>
                    <a:pt x="372" y="13"/>
                  </a:lnTo>
                  <a:lnTo>
                    <a:pt x="372" y="10"/>
                  </a:lnTo>
                  <a:lnTo>
                    <a:pt x="372" y="9"/>
                  </a:lnTo>
                  <a:lnTo>
                    <a:pt x="369" y="9"/>
                  </a:lnTo>
                  <a:lnTo>
                    <a:pt x="366" y="8"/>
                  </a:lnTo>
                  <a:lnTo>
                    <a:pt x="363" y="8"/>
                  </a:lnTo>
                  <a:lnTo>
                    <a:pt x="360" y="7"/>
                  </a:lnTo>
                  <a:lnTo>
                    <a:pt x="365" y="3"/>
                  </a:lnTo>
                  <a:lnTo>
                    <a:pt x="369" y="2"/>
                  </a:lnTo>
                  <a:lnTo>
                    <a:pt x="375" y="1"/>
                  </a:lnTo>
                  <a:lnTo>
                    <a:pt x="379" y="0"/>
                  </a:lnTo>
                  <a:lnTo>
                    <a:pt x="376" y="26"/>
                  </a:lnTo>
                  <a:lnTo>
                    <a:pt x="373" y="54"/>
                  </a:lnTo>
                  <a:lnTo>
                    <a:pt x="372" y="58"/>
                  </a:lnTo>
                  <a:lnTo>
                    <a:pt x="371" y="63"/>
                  </a:lnTo>
                  <a:lnTo>
                    <a:pt x="370" y="69"/>
                  </a:lnTo>
                  <a:lnTo>
                    <a:pt x="365" y="77"/>
                  </a:lnTo>
                  <a:lnTo>
                    <a:pt x="359" y="81"/>
                  </a:lnTo>
                  <a:lnTo>
                    <a:pt x="353" y="87"/>
                  </a:lnTo>
                  <a:lnTo>
                    <a:pt x="347" y="92"/>
                  </a:lnTo>
                  <a:lnTo>
                    <a:pt x="348" y="92"/>
                  </a:lnTo>
                  <a:lnTo>
                    <a:pt x="348" y="93"/>
                  </a:lnTo>
                  <a:lnTo>
                    <a:pt x="349" y="95"/>
                  </a:lnTo>
                  <a:lnTo>
                    <a:pt x="350" y="96"/>
                  </a:lnTo>
                  <a:lnTo>
                    <a:pt x="350" y="97"/>
                  </a:lnTo>
                  <a:lnTo>
                    <a:pt x="352" y="97"/>
                  </a:lnTo>
                  <a:lnTo>
                    <a:pt x="353" y="97"/>
                  </a:lnTo>
                  <a:lnTo>
                    <a:pt x="352" y="97"/>
                  </a:lnTo>
                  <a:lnTo>
                    <a:pt x="350" y="97"/>
                  </a:lnTo>
                  <a:lnTo>
                    <a:pt x="349" y="97"/>
                  </a:lnTo>
                  <a:lnTo>
                    <a:pt x="343" y="105"/>
                  </a:lnTo>
                  <a:lnTo>
                    <a:pt x="342" y="115"/>
                  </a:lnTo>
                  <a:lnTo>
                    <a:pt x="342" y="125"/>
                  </a:lnTo>
                  <a:lnTo>
                    <a:pt x="342" y="134"/>
                  </a:lnTo>
                  <a:lnTo>
                    <a:pt x="340" y="143"/>
                  </a:lnTo>
                  <a:lnTo>
                    <a:pt x="334" y="151"/>
                  </a:lnTo>
                  <a:lnTo>
                    <a:pt x="329" y="158"/>
                  </a:lnTo>
                  <a:lnTo>
                    <a:pt x="326" y="167"/>
                  </a:lnTo>
                  <a:lnTo>
                    <a:pt x="326" y="172"/>
                  </a:lnTo>
                  <a:lnTo>
                    <a:pt x="328" y="175"/>
                  </a:lnTo>
                  <a:lnTo>
                    <a:pt x="330" y="179"/>
                  </a:lnTo>
                  <a:lnTo>
                    <a:pt x="332" y="182"/>
                  </a:lnTo>
                  <a:lnTo>
                    <a:pt x="337" y="185"/>
                  </a:lnTo>
                  <a:lnTo>
                    <a:pt x="334" y="185"/>
                  </a:lnTo>
                  <a:lnTo>
                    <a:pt x="330" y="186"/>
                  </a:lnTo>
                  <a:lnTo>
                    <a:pt x="328" y="188"/>
                  </a:lnTo>
                  <a:lnTo>
                    <a:pt x="326" y="191"/>
                  </a:lnTo>
                  <a:lnTo>
                    <a:pt x="324" y="198"/>
                  </a:lnTo>
                  <a:lnTo>
                    <a:pt x="322" y="205"/>
                  </a:lnTo>
                  <a:lnTo>
                    <a:pt x="318" y="212"/>
                  </a:lnTo>
                  <a:lnTo>
                    <a:pt x="310" y="219"/>
                  </a:lnTo>
                  <a:lnTo>
                    <a:pt x="300" y="221"/>
                  </a:lnTo>
                  <a:lnTo>
                    <a:pt x="292" y="221"/>
                  </a:lnTo>
                  <a:lnTo>
                    <a:pt x="290" y="220"/>
                  </a:lnTo>
                  <a:lnTo>
                    <a:pt x="290" y="217"/>
                  </a:lnTo>
                  <a:lnTo>
                    <a:pt x="292" y="215"/>
                  </a:lnTo>
                  <a:lnTo>
                    <a:pt x="293" y="212"/>
                  </a:lnTo>
                  <a:lnTo>
                    <a:pt x="294" y="210"/>
                  </a:lnTo>
                  <a:lnTo>
                    <a:pt x="294" y="208"/>
                  </a:lnTo>
                  <a:lnTo>
                    <a:pt x="295" y="204"/>
                  </a:lnTo>
                  <a:lnTo>
                    <a:pt x="294" y="202"/>
                  </a:lnTo>
                  <a:lnTo>
                    <a:pt x="293" y="202"/>
                  </a:lnTo>
                  <a:lnTo>
                    <a:pt x="292" y="202"/>
                  </a:lnTo>
                  <a:lnTo>
                    <a:pt x="290" y="202"/>
                  </a:lnTo>
                  <a:lnTo>
                    <a:pt x="288" y="203"/>
                  </a:lnTo>
                  <a:lnTo>
                    <a:pt x="286" y="204"/>
                  </a:lnTo>
                  <a:lnTo>
                    <a:pt x="284" y="205"/>
                  </a:lnTo>
                  <a:lnTo>
                    <a:pt x="281" y="209"/>
                  </a:lnTo>
                  <a:lnTo>
                    <a:pt x="279" y="214"/>
                  </a:lnTo>
                  <a:lnTo>
                    <a:pt x="279" y="220"/>
                  </a:lnTo>
                  <a:lnTo>
                    <a:pt x="277" y="225"/>
                  </a:lnTo>
                  <a:lnTo>
                    <a:pt x="273" y="228"/>
                  </a:lnTo>
                  <a:lnTo>
                    <a:pt x="267" y="228"/>
                  </a:lnTo>
                  <a:lnTo>
                    <a:pt x="260" y="225"/>
                  </a:lnTo>
                  <a:lnTo>
                    <a:pt x="254" y="221"/>
                  </a:lnTo>
                  <a:lnTo>
                    <a:pt x="252" y="217"/>
                  </a:lnTo>
                  <a:lnTo>
                    <a:pt x="253" y="212"/>
                  </a:lnTo>
                  <a:lnTo>
                    <a:pt x="255" y="206"/>
                  </a:lnTo>
                  <a:lnTo>
                    <a:pt x="258" y="199"/>
                  </a:lnTo>
                  <a:lnTo>
                    <a:pt x="254" y="199"/>
                  </a:lnTo>
                  <a:lnTo>
                    <a:pt x="251" y="202"/>
                  </a:lnTo>
                  <a:lnTo>
                    <a:pt x="248" y="204"/>
                  </a:lnTo>
                  <a:lnTo>
                    <a:pt x="248" y="206"/>
                  </a:lnTo>
                  <a:lnTo>
                    <a:pt x="247" y="209"/>
                  </a:lnTo>
                  <a:lnTo>
                    <a:pt x="246" y="210"/>
                  </a:lnTo>
                  <a:lnTo>
                    <a:pt x="243" y="211"/>
                  </a:lnTo>
                  <a:lnTo>
                    <a:pt x="242" y="214"/>
                  </a:lnTo>
                  <a:lnTo>
                    <a:pt x="241" y="215"/>
                  </a:lnTo>
                  <a:lnTo>
                    <a:pt x="241" y="217"/>
                  </a:lnTo>
                  <a:lnTo>
                    <a:pt x="242" y="220"/>
                  </a:lnTo>
                  <a:lnTo>
                    <a:pt x="233" y="221"/>
                  </a:lnTo>
                  <a:lnTo>
                    <a:pt x="223" y="222"/>
                  </a:lnTo>
                  <a:lnTo>
                    <a:pt x="213" y="222"/>
                  </a:lnTo>
                  <a:lnTo>
                    <a:pt x="205" y="217"/>
                  </a:lnTo>
                  <a:lnTo>
                    <a:pt x="205" y="220"/>
                  </a:lnTo>
                  <a:lnTo>
                    <a:pt x="204" y="222"/>
                  </a:lnTo>
                  <a:lnTo>
                    <a:pt x="204" y="223"/>
                  </a:lnTo>
                  <a:lnTo>
                    <a:pt x="202" y="226"/>
                  </a:lnTo>
                  <a:lnTo>
                    <a:pt x="202" y="227"/>
                  </a:lnTo>
                  <a:lnTo>
                    <a:pt x="202" y="229"/>
                  </a:lnTo>
                  <a:lnTo>
                    <a:pt x="205" y="229"/>
                  </a:lnTo>
                  <a:lnTo>
                    <a:pt x="206" y="229"/>
                  </a:lnTo>
                  <a:lnTo>
                    <a:pt x="208" y="229"/>
                  </a:lnTo>
                  <a:lnTo>
                    <a:pt x="210" y="229"/>
                  </a:lnTo>
                  <a:lnTo>
                    <a:pt x="211" y="229"/>
                  </a:lnTo>
                  <a:lnTo>
                    <a:pt x="212" y="235"/>
                  </a:lnTo>
                  <a:lnTo>
                    <a:pt x="210" y="239"/>
                  </a:lnTo>
                  <a:lnTo>
                    <a:pt x="206" y="240"/>
                  </a:lnTo>
                  <a:lnTo>
                    <a:pt x="200" y="240"/>
                  </a:lnTo>
                  <a:lnTo>
                    <a:pt x="195" y="240"/>
                  </a:lnTo>
                  <a:lnTo>
                    <a:pt x="190" y="241"/>
                  </a:lnTo>
                  <a:lnTo>
                    <a:pt x="188" y="244"/>
                  </a:lnTo>
                  <a:lnTo>
                    <a:pt x="184" y="255"/>
                  </a:lnTo>
                  <a:lnTo>
                    <a:pt x="177" y="264"/>
                  </a:lnTo>
                  <a:lnTo>
                    <a:pt x="169" y="273"/>
                  </a:lnTo>
                  <a:lnTo>
                    <a:pt x="163" y="274"/>
                  </a:lnTo>
                  <a:lnTo>
                    <a:pt x="157" y="271"/>
                  </a:lnTo>
                  <a:lnTo>
                    <a:pt x="150" y="269"/>
                  </a:lnTo>
                  <a:lnTo>
                    <a:pt x="150" y="265"/>
                  </a:lnTo>
                  <a:lnTo>
                    <a:pt x="148" y="263"/>
                  </a:lnTo>
                  <a:lnTo>
                    <a:pt x="146" y="261"/>
                  </a:lnTo>
                  <a:lnTo>
                    <a:pt x="144" y="259"/>
                  </a:lnTo>
                  <a:lnTo>
                    <a:pt x="141" y="258"/>
                  </a:lnTo>
                  <a:lnTo>
                    <a:pt x="140" y="256"/>
                  </a:lnTo>
                  <a:lnTo>
                    <a:pt x="138" y="255"/>
                  </a:lnTo>
                  <a:lnTo>
                    <a:pt x="136" y="252"/>
                  </a:lnTo>
                  <a:lnTo>
                    <a:pt x="136" y="250"/>
                  </a:lnTo>
                  <a:lnTo>
                    <a:pt x="136" y="247"/>
                  </a:lnTo>
                  <a:lnTo>
                    <a:pt x="139" y="245"/>
                  </a:lnTo>
                  <a:lnTo>
                    <a:pt x="141" y="244"/>
                  </a:lnTo>
                  <a:lnTo>
                    <a:pt x="144" y="241"/>
                  </a:lnTo>
                  <a:lnTo>
                    <a:pt x="146" y="240"/>
                  </a:lnTo>
                  <a:lnTo>
                    <a:pt x="150" y="239"/>
                  </a:lnTo>
                  <a:lnTo>
                    <a:pt x="151" y="237"/>
                  </a:lnTo>
                  <a:lnTo>
                    <a:pt x="147" y="238"/>
                  </a:lnTo>
                  <a:lnTo>
                    <a:pt x="140" y="240"/>
                  </a:lnTo>
                  <a:lnTo>
                    <a:pt x="134" y="244"/>
                  </a:lnTo>
                  <a:lnTo>
                    <a:pt x="130" y="247"/>
                  </a:lnTo>
                  <a:lnTo>
                    <a:pt x="129" y="246"/>
                  </a:lnTo>
                  <a:lnTo>
                    <a:pt x="128" y="244"/>
                  </a:lnTo>
                  <a:lnTo>
                    <a:pt x="128" y="241"/>
                  </a:lnTo>
                  <a:lnTo>
                    <a:pt x="129" y="240"/>
                  </a:lnTo>
                  <a:lnTo>
                    <a:pt x="130" y="238"/>
                  </a:lnTo>
                  <a:lnTo>
                    <a:pt x="131" y="237"/>
                  </a:lnTo>
                  <a:lnTo>
                    <a:pt x="133" y="235"/>
                  </a:lnTo>
                  <a:lnTo>
                    <a:pt x="134" y="235"/>
                  </a:lnTo>
                  <a:lnTo>
                    <a:pt x="135" y="235"/>
                  </a:lnTo>
                  <a:lnTo>
                    <a:pt x="136" y="234"/>
                  </a:lnTo>
                  <a:lnTo>
                    <a:pt x="139" y="233"/>
                  </a:lnTo>
                  <a:lnTo>
                    <a:pt x="131" y="22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">
            <a:xfrm>
              <a:off x="4325" y="1575"/>
              <a:ext cx="167" cy="258"/>
            </a:xfrm>
            <a:custGeom>
              <a:avLst/>
              <a:gdLst>
                <a:gd name="T0" fmla="*/ 2 w 143"/>
                <a:gd name="T1" fmla="*/ 212 h 221"/>
                <a:gd name="T2" fmla="*/ 1 w 143"/>
                <a:gd name="T3" fmla="*/ 218 h 221"/>
                <a:gd name="T4" fmla="*/ 7 w 143"/>
                <a:gd name="T5" fmla="*/ 221 h 221"/>
                <a:gd name="T6" fmla="*/ 20 w 143"/>
                <a:gd name="T7" fmla="*/ 212 h 221"/>
                <a:gd name="T8" fmla="*/ 54 w 143"/>
                <a:gd name="T9" fmla="*/ 206 h 221"/>
                <a:gd name="T10" fmla="*/ 58 w 143"/>
                <a:gd name="T11" fmla="*/ 203 h 221"/>
                <a:gd name="T12" fmla="*/ 58 w 143"/>
                <a:gd name="T13" fmla="*/ 198 h 221"/>
                <a:gd name="T14" fmla="*/ 50 w 143"/>
                <a:gd name="T15" fmla="*/ 175 h 221"/>
                <a:gd name="T16" fmla="*/ 44 w 143"/>
                <a:gd name="T17" fmla="*/ 166 h 221"/>
                <a:gd name="T18" fmla="*/ 38 w 143"/>
                <a:gd name="T19" fmla="*/ 161 h 221"/>
                <a:gd name="T20" fmla="*/ 37 w 143"/>
                <a:gd name="T21" fmla="*/ 150 h 221"/>
                <a:gd name="T22" fmla="*/ 31 w 143"/>
                <a:gd name="T23" fmla="*/ 142 h 221"/>
                <a:gd name="T24" fmla="*/ 32 w 143"/>
                <a:gd name="T25" fmla="*/ 138 h 221"/>
                <a:gd name="T26" fmla="*/ 30 w 143"/>
                <a:gd name="T27" fmla="*/ 135 h 221"/>
                <a:gd name="T28" fmla="*/ 24 w 143"/>
                <a:gd name="T29" fmla="*/ 130 h 221"/>
                <a:gd name="T30" fmla="*/ 26 w 143"/>
                <a:gd name="T31" fmla="*/ 125 h 221"/>
                <a:gd name="T32" fmla="*/ 47 w 143"/>
                <a:gd name="T33" fmla="*/ 132 h 221"/>
                <a:gd name="T34" fmla="*/ 68 w 143"/>
                <a:gd name="T35" fmla="*/ 136 h 221"/>
                <a:gd name="T36" fmla="*/ 71 w 143"/>
                <a:gd name="T37" fmla="*/ 131 h 221"/>
                <a:gd name="T38" fmla="*/ 89 w 143"/>
                <a:gd name="T39" fmla="*/ 131 h 221"/>
                <a:gd name="T40" fmla="*/ 121 w 143"/>
                <a:gd name="T41" fmla="*/ 131 h 221"/>
                <a:gd name="T42" fmla="*/ 119 w 143"/>
                <a:gd name="T43" fmla="*/ 126 h 221"/>
                <a:gd name="T44" fmla="*/ 118 w 143"/>
                <a:gd name="T45" fmla="*/ 121 h 221"/>
                <a:gd name="T46" fmla="*/ 138 w 143"/>
                <a:gd name="T47" fmla="*/ 85 h 221"/>
                <a:gd name="T48" fmla="*/ 138 w 143"/>
                <a:gd name="T49" fmla="*/ 55 h 221"/>
                <a:gd name="T50" fmla="*/ 132 w 143"/>
                <a:gd name="T51" fmla="*/ 54 h 221"/>
                <a:gd name="T52" fmla="*/ 125 w 143"/>
                <a:gd name="T53" fmla="*/ 50 h 221"/>
                <a:gd name="T54" fmla="*/ 73 w 143"/>
                <a:gd name="T55" fmla="*/ 0 h 221"/>
                <a:gd name="T56" fmla="*/ 67 w 143"/>
                <a:gd name="T57" fmla="*/ 2 h 221"/>
                <a:gd name="T58" fmla="*/ 66 w 143"/>
                <a:gd name="T59" fmla="*/ 11 h 221"/>
                <a:gd name="T60" fmla="*/ 80 w 143"/>
                <a:gd name="T61" fmla="*/ 31 h 221"/>
                <a:gd name="T62" fmla="*/ 78 w 143"/>
                <a:gd name="T63" fmla="*/ 64 h 221"/>
                <a:gd name="T64" fmla="*/ 79 w 143"/>
                <a:gd name="T65" fmla="*/ 71 h 221"/>
                <a:gd name="T66" fmla="*/ 78 w 143"/>
                <a:gd name="T67" fmla="*/ 82 h 221"/>
                <a:gd name="T68" fmla="*/ 64 w 143"/>
                <a:gd name="T69" fmla="*/ 96 h 221"/>
                <a:gd name="T70" fmla="*/ 52 w 143"/>
                <a:gd name="T71" fmla="*/ 97 h 221"/>
                <a:gd name="T72" fmla="*/ 20 w 143"/>
                <a:gd name="T73" fmla="*/ 82 h 221"/>
                <a:gd name="T74" fmla="*/ 11 w 143"/>
                <a:gd name="T75" fmla="*/ 84 h 221"/>
                <a:gd name="T76" fmla="*/ 14 w 143"/>
                <a:gd name="T77" fmla="*/ 90 h 221"/>
                <a:gd name="T78" fmla="*/ 21 w 143"/>
                <a:gd name="T79" fmla="*/ 97 h 221"/>
                <a:gd name="T80" fmla="*/ 14 w 143"/>
                <a:gd name="T81" fmla="*/ 110 h 221"/>
                <a:gd name="T82" fmla="*/ 3 w 143"/>
                <a:gd name="T83" fmla="*/ 127 h 221"/>
                <a:gd name="T84" fmla="*/ 15 w 143"/>
                <a:gd name="T85" fmla="*/ 143 h 221"/>
                <a:gd name="T86" fmla="*/ 13 w 143"/>
                <a:gd name="T87" fmla="*/ 151 h 221"/>
                <a:gd name="T88" fmla="*/ 6 w 143"/>
                <a:gd name="T89" fmla="*/ 161 h 221"/>
                <a:gd name="T90" fmla="*/ 13 w 143"/>
                <a:gd name="T91" fmla="*/ 174 h 221"/>
                <a:gd name="T92" fmla="*/ 15 w 143"/>
                <a:gd name="T93" fmla="*/ 185 h 221"/>
                <a:gd name="T94" fmla="*/ 20 w 143"/>
                <a:gd name="T95" fmla="*/ 191 h 221"/>
                <a:gd name="T96" fmla="*/ 18 w 143"/>
                <a:gd name="T97" fmla="*/ 198 h 221"/>
                <a:gd name="T98" fmla="*/ 14 w 143"/>
                <a:gd name="T99" fmla="*/ 204 h 221"/>
                <a:gd name="T100" fmla="*/ 8 w 143"/>
                <a:gd name="T101" fmla="*/ 204 h 221"/>
                <a:gd name="T102" fmla="*/ 8 w 143"/>
                <a:gd name="T103" fmla="*/ 204 h 221"/>
                <a:gd name="T104" fmla="*/ 6 w 143"/>
                <a:gd name="T105" fmla="*/ 20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21">
                  <a:moveTo>
                    <a:pt x="6" y="207"/>
                  </a:moveTo>
                  <a:lnTo>
                    <a:pt x="3" y="209"/>
                  </a:lnTo>
                  <a:lnTo>
                    <a:pt x="2" y="212"/>
                  </a:lnTo>
                  <a:lnTo>
                    <a:pt x="1" y="214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2" y="220"/>
                  </a:lnTo>
                  <a:lnTo>
                    <a:pt x="5" y="221"/>
                  </a:lnTo>
                  <a:lnTo>
                    <a:pt x="7" y="221"/>
                  </a:lnTo>
                  <a:lnTo>
                    <a:pt x="9" y="221"/>
                  </a:lnTo>
                  <a:lnTo>
                    <a:pt x="12" y="220"/>
                  </a:lnTo>
                  <a:lnTo>
                    <a:pt x="20" y="212"/>
                  </a:lnTo>
                  <a:lnTo>
                    <a:pt x="31" y="207"/>
                  </a:lnTo>
                  <a:lnTo>
                    <a:pt x="42" y="206"/>
                  </a:lnTo>
                  <a:lnTo>
                    <a:pt x="54" y="206"/>
                  </a:lnTo>
                  <a:lnTo>
                    <a:pt x="55" y="206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59" y="202"/>
                  </a:lnTo>
                  <a:lnTo>
                    <a:pt x="59" y="199"/>
                  </a:lnTo>
                  <a:lnTo>
                    <a:pt x="58" y="198"/>
                  </a:lnTo>
                  <a:lnTo>
                    <a:pt x="53" y="191"/>
                  </a:lnTo>
                  <a:lnTo>
                    <a:pt x="50" y="183"/>
                  </a:lnTo>
                  <a:lnTo>
                    <a:pt x="50" y="175"/>
                  </a:lnTo>
                  <a:lnTo>
                    <a:pt x="48" y="168"/>
                  </a:lnTo>
                  <a:lnTo>
                    <a:pt x="47" y="167"/>
                  </a:lnTo>
                  <a:lnTo>
                    <a:pt x="44" y="166"/>
                  </a:lnTo>
                  <a:lnTo>
                    <a:pt x="42" y="163"/>
                  </a:lnTo>
                  <a:lnTo>
                    <a:pt x="39" y="162"/>
                  </a:lnTo>
                  <a:lnTo>
                    <a:pt x="38" y="161"/>
                  </a:lnTo>
                  <a:lnTo>
                    <a:pt x="38" y="156"/>
                  </a:lnTo>
                  <a:lnTo>
                    <a:pt x="38" y="153"/>
                  </a:lnTo>
                  <a:lnTo>
                    <a:pt x="37" y="150"/>
                  </a:lnTo>
                  <a:lnTo>
                    <a:pt x="36" y="148"/>
                  </a:lnTo>
                  <a:lnTo>
                    <a:pt x="33" y="145"/>
                  </a:lnTo>
                  <a:lnTo>
                    <a:pt x="31" y="142"/>
                  </a:lnTo>
                  <a:lnTo>
                    <a:pt x="31" y="141"/>
                  </a:lnTo>
                  <a:lnTo>
                    <a:pt x="31" y="139"/>
                  </a:lnTo>
                  <a:lnTo>
                    <a:pt x="32" y="138"/>
                  </a:lnTo>
                  <a:lnTo>
                    <a:pt x="32" y="138"/>
                  </a:lnTo>
                  <a:lnTo>
                    <a:pt x="31" y="136"/>
                  </a:lnTo>
                  <a:lnTo>
                    <a:pt x="30" y="135"/>
                  </a:lnTo>
                  <a:lnTo>
                    <a:pt x="27" y="133"/>
                  </a:lnTo>
                  <a:lnTo>
                    <a:pt x="25" y="132"/>
                  </a:lnTo>
                  <a:lnTo>
                    <a:pt x="24" y="130"/>
                  </a:lnTo>
                  <a:lnTo>
                    <a:pt x="25" y="129"/>
                  </a:lnTo>
                  <a:lnTo>
                    <a:pt x="26" y="127"/>
                  </a:lnTo>
                  <a:lnTo>
                    <a:pt x="26" y="125"/>
                  </a:lnTo>
                  <a:lnTo>
                    <a:pt x="26" y="124"/>
                  </a:lnTo>
                  <a:lnTo>
                    <a:pt x="36" y="127"/>
                  </a:lnTo>
                  <a:lnTo>
                    <a:pt x="47" y="132"/>
                  </a:lnTo>
                  <a:lnTo>
                    <a:pt x="56" y="137"/>
                  </a:lnTo>
                  <a:lnTo>
                    <a:pt x="68" y="137"/>
                  </a:lnTo>
                  <a:lnTo>
                    <a:pt x="68" y="136"/>
                  </a:lnTo>
                  <a:lnTo>
                    <a:pt x="68" y="133"/>
                  </a:lnTo>
                  <a:lnTo>
                    <a:pt x="70" y="132"/>
                  </a:lnTo>
                  <a:lnTo>
                    <a:pt x="71" y="131"/>
                  </a:lnTo>
                  <a:lnTo>
                    <a:pt x="72" y="130"/>
                  </a:lnTo>
                  <a:lnTo>
                    <a:pt x="72" y="127"/>
                  </a:lnTo>
                  <a:lnTo>
                    <a:pt x="89" y="131"/>
                  </a:lnTo>
                  <a:lnTo>
                    <a:pt x="104" y="133"/>
                  </a:lnTo>
                  <a:lnTo>
                    <a:pt x="120" y="131"/>
                  </a:lnTo>
                  <a:lnTo>
                    <a:pt x="121" y="131"/>
                  </a:lnTo>
                  <a:lnTo>
                    <a:pt x="121" y="130"/>
                  </a:lnTo>
                  <a:lnTo>
                    <a:pt x="120" y="129"/>
                  </a:lnTo>
                  <a:lnTo>
                    <a:pt x="119" y="126"/>
                  </a:lnTo>
                  <a:lnTo>
                    <a:pt x="118" y="125"/>
                  </a:lnTo>
                  <a:lnTo>
                    <a:pt x="116" y="124"/>
                  </a:lnTo>
                  <a:lnTo>
                    <a:pt x="118" y="121"/>
                  </a:lnTo>
                  <a:lnTo>
                    <a:pt x="124" y="108"/>
                  </a:lnTo>
                  <a:lnTo>
                    <a:pt x="132" y="95"/>
                  </a:lnTo>
                  <a:lnTo>
                    <a:pt x="138" y="85"/>
                  </a:lnTo>
                  <a:lnTo>
                    <a:pt x="142" y="76"/>
                  </a:lnTo>
                  <a:lnTo>
                    <a:pt x="143" y="65"/>
                  </a:lnTo>
                  <a:lnTo>
                    <a:pt x="138" y="55"/>
                  </a:lnTo>
                  <a:lnTo>
                    <a:pt x="137" y="54"/>
                  </a:lnTo>
                  <a:lnTo>
                    <a:pt x="135" y="54"/>
                  </a:lnTo>
                  <a:lnTo>
                    <a:pt x="132" y="54"/>
                  </a:lnTo>
                  <a:lnTo>
                    <a:pt x="129" y="53"/>
                  </a:lnTo>
                  <a:lnTo>
                    <a:pt x="126" y="52"/>
                  </a:lnTo>
                  <a:lnTo>
                    <a:pt x="125" y="50"/>
                  </a:lnTo>
                  <a:lnTo>
                    <a:pt x="102" y="24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1"/>
                  </a:lnTo>
                  <a:lnTo>
                    <a:pt x="70" y="1"/>
                  </a:lnTo>
                  <a:lnTo>
                    <a:pt x="67" y="2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6" y="11"/>
                  </a:lnTo>
                  <a:lnTo>
                    <a:pt x="71" y="18"/>
                  </a:lnTo>
                  <a:lnTo>
                    <a:pt x="77" y="24"/>
                  </a:lnTo>
                  <a:lnTo>
                    <a:pt x="80" y="31"/>
                  </a:lnTo>
                  <a:lnTo>
                    <a:pt x="83" y="42"/>
                  </a:lnTo>
                  <a:lnTo>
                    <a:pt x="83" y="53"/>
                  </a:lnTo>
                  <a:lnTo>
                    <a:pt x="78" y="64"/>
                  </a:lnTo>
                  <a:lnTo>
                    <a:pt x="78" y="66"/>
                  </a:lnTo>
                  <a:lnTo>
                    <a:pt x="78" y="68"/>
                  </a:lnTo>
                  <a:lnTo>
                    <a:pt x="79" y="71"/>
                  </a:lnTo>
                  <a:lnTo>
                    <a:pt x="82" y="73"/>
                  </a:lnTo>
                  <a:lnTo>
                    <a:pt x="84" y="74"/>
                  </a:lnTo>
                  <a:lnTo>
                    <a:pt x="78" y="82"/>
                  </a:lnTo>
                  <a:lnTo>
                    <a:pt x="73" y="89"/>
                  </a:lnTo>
                  <a:lnTo>
                    <a:pt x="67" y="95"/>
                  </a:lnTo>
                  <a:lnTo>
                    <a:pt x="64" y="96"/>
                  </a:lnTo>
                  <a:lnTo>
                    <a:pt x="60" y="97"/>
                  </a:lnTo>
                  <a:lnTo>
                    <a:pt x="55" y="97"/>
                  </a:lnTo>
                  <a:lnTo>
                    <a:pt x="52" y="97"/>
                  </a:lnTo>
                  <a:lnTo>
                    <a:pt x="37" y="90"/>
                  </a:lnTo>
                  <a:lnTo>
                    <a:pt x="24" y="83"/>
                  </a:lnTo>
                  <a:lnTo>
                    <a:pt x="20" y="82"/>
                  </a:lnTo>
                  <a:lnTo>
                    <a:pt x="17" y="82"/>
                  </a:lnTo>
                  <a:lnTo>
                    <a:pt x="14" y="82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11" y="89"/>
                  </a:lnTo>
                  <a:lnTo>
                    <a:pt x="14" y="90"/>
                  </a:lnTo>
                  <a:lnTo>
                    <a:pt x="18" y="92"/>
                  </a:lnTo>
                  <a:lnTo>
                    <a:pt x="20" y="95"/>
                  </a:lnTo>
                  <a:lnTo>
                    <a:pt x="21" y="97"/>
                  </a:lnTo>
                  <a:lnTo>
                    <a:pt x="23" y="100"/>
                  </a:lnTo>
                  <a:lnTo>
                    <a:pt x="19" y="106"/>
                  </a:lnTo>
                  <a:lnTo>
                    <a:pt x="14" y="110"/>
                  </a:lnTo>
                  <a:lnTo>
                    <a:pt x="7" y="115"/>
                  </a:lnTo>
                  <a:lnTo>
                    <a:pt x="3" y="121"/>
                  </a:lnTo>
                  <a:lnTo>
                    <a:pt x="3" y="127"/>
                  </a:lnTo>
                  <a:lnTo>
                    <a:pt x="7" y="133"/>
                  </a:lnTo>
                  <a:lnTo>
                    <a:pt x="12" y="138"/>
                  </a:lnTo>
                  <a:lnTo>
                    <a:pt x="15" y="143"/>
                  </a:lnTo>
                  <a:lnTo>
                    <a:pt x="17" y="145"/>
                  </a:lnTo>
                  <a:lnTo>
                    <a:pt x="15" y="149"/>
                  </a:lnTo>
                  <a:lnTo>
                    <a:pt x="13" y="151"/>
                  </a:lnTo>
                  <a:lnTo>
                    <a:pt x="11" y="155"/>
                  </a:lnTo>
                  <a:lnTo>
                    <a:pt x="8" y="157"/>
                  </a:lnTo>
                  <a:lnTo>
                    <a:pt x="6" y="161"/>
                  </a:lnTo>
                  <a:lnTo>
                    <a:pt x="12" y="163"/>
                  </a:lnTo>
                  <a:lnTo>
                    <a:pt x="14" y="168"/>
                  </a:lnTo>
                  <a:lnTo>
                    <a:pt x="13" y="174"/>
                  </a:lnTo>
                  <a:lnTo>
                    <a:pt x="9" y="181"/>
                  </a:lnTo>
                  <a:lnTo>
                    <a:pt x="13" y="183"/>
                  </a:lnTo>
                  <a:lnTo>
                    <a:pt x="15" y="185"/>
                  </a:lnTo>
                  <a:lnTo>
                    <a:pt x="19" y="186"/>
                  </a:lnTo>
                  <a:lnTo>
                    <a:pt x="21" y="189"/>
                  </a:lnTo>
                  <a:lnTo>
                    <a:pt x="20" y="191"/>
                  </a:lnTo>
                  <a:lnTo>
                    <a:pt x="19" y="193"/>
                  </a:lnTo>
                  <a:lnTo>
                    <a:pt x="19" y="196"/>
                  </a:lnTo>
                  <a:lnTo>
                    <a:pt x="18" y="198"/>
                  </a:lnTo>
                  <a:lnTo>
                    <a:pt x="18" y="201"/>
                  </a:lnTo>
                  <a:lnTo>
                    <a:pt x="17" y="203"/>
                  </a:lnTo>
                  <a:lnTo>
                    <a:pt x="14" y="204"/>
                  </a:lnTo>
                  <a:lnTo>
                    <a:pt x="12" y="204"/>
                  </a:lnTo>
                  <a:lnTo>
                    <a:pt x="9" y="204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7" y="206"/>
                  </a:lnTo>
                  <a:lnTo>
                    <a:pt x="6" y="206"/>
                  </a:lnTo>
                  <a:lnTo>
                    <a:pt x="6" y="20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">
            <a:xfrm>
              <a:off x="2178" y="2451"/>
              <a:ext cx="196" cy="246"/>
            </a:xfrm>
            <a:custGeom>
              <a:avLst/>
              <a:gdLst>
                <a:gd name="T0" fmla="*/ 159 w 167"/>
                <a:gd name="T1" fmla="*/ 139 h 210"/>
                <a:gd name="T2" fmla="*/ 153 w 167"/>
                <a:gd name="T3" fmla="*/ 110 h 210"/>
                <a:gd name="T4" fmla="*/ 143 w 167"/>
                <a:gd name="T5" fmla="*/ 107 h 210"/>
                <a:gd name="T6" fmla="*/ 140 w 167"/>
                <a:gd name="T7" fmla="*/ 115 h 210"/>
                <a:gd name="T8" fmla="*/ 134 w 167"/>
                <a:gd name="T9" fmla="*/ 129 h 210"/>
                <a:gd name="T10" fmla="*/ 124 w 167"/>
                <a:gd name="T11" fmla="*/ 125 h 210"/>
                <a:gd name="T12" fmla="*/ 117 w 167"/>
                <a:gd name="T13" fmla="*/ 105 h 210"/>
                <a:gd name="T14" fmla="*/ 125 w 167"/>
                <a:gd name="T15" fmla="*/ 97 h 210"/>
                <a:gd name="T16" fmla="*/ 137 w 167"/>
                <a:gd name="T17" fmla="*/ 94 h 210"/>
                <a:gd name="T18" fmla="*/ 148 w 167"/>
                <a:gd name="T19" fmla="*/ 85 h 210"/>
                <a:gd name="T20" fmla="*/ 158 w 167"/>
                <a:gd name="T21" fmla="*/ 70 h 210"/>
                <a:gd name="T22" fmla="*/ 162 w 167"/>
                <a:gd name="T23" fmla="*/ 65 h 210"/>
                <a:gd name="T24" fmla="*/ 159 w 167"/>
                <a:gd name="T25" fmla="*/ 61 h 210"/>
                <a:gd name="T26" fmla="*/ 84 w 167"/>
                <a:gd name="T27" fmla="*/ 53 h 210"/>
                <a:gd name="T28" fmla="*/ 67 w 167"/>
                <a:gd name="T29" fmla="*/ 44 h 210"/>
                <a:gd name="T30" fmla="*/ 66 w 167"/>
                <a:gd name="T31" fmla="*/ 21 h 210"/>
                <a:gd name="T32" fmla="*/ 61 w 167"/>
                <a:gd name="T33" fmla="*/ 18 h 210"/>
                <a:gd name="T34" fmla="*/ 53 w 167"/>
                <a:gd name="T35" fmla="*/ 23 h 210"/>
                <a:gd name="T36" fmla="*/ 40 w 167"/>
                <a:gd name="T37" fmla="*/ 9 h 210"/>
                <a:gd name="T38" fmla="*/ 25 w 167"/>
                <a:gd name="T39" fmla="*/ 6 h 210"/>
                <a:gd name="T40" fmla="*/ 14 w 167"/>
                <a:gd name="T41" fmla="*/ 6 h 210"/>
                <a:gd name="T42" fmla="*/ 2 w 167"/>
                <a:gd name="T43" fmla="*/ 29 h 210"/>
                <a:gd name="T44" fmla="*/ 10 w 167"/>
                <a:gd name="T45" fmla="*/ 32 h 210"/>
                <a:gd name="T46" fmla="*/ 20 w 167"/>
                <a:gd name="T47" fmla="*/ 38 h 210"/>
                <a:gd name="T48" fmla="*/ 35 w 167"/>
                <a:gd name="T49" fmla="*/ 48 h 210"/>
                <a:gd name="T50" fmla="*/ 17 w 167"/>
                <a:gd name="T51" fmla="*/ 59 h 210"/>
                <a:gd name="T52" fmla="*/ 5 w 167"/>
                <a:gd name="T53" fmla="*/ 67 h 210"/>
                <a:gd name="T54" fmla="*/ 28 w 167"/>
                <a:gd name="T55" fmla="*/ 99 h 210"/>
                <a:gd name="T56" fmla="*/ 25 w 167"/>
                <a:gd name="T57" fmla="*/ 118 h 210"/>
                <a:gd name="T58" fmla="*/ 29 w 167"/>
                <a:gd name="T59" fmla="*/ 130 h 210"/>
                <a:gd name="T60" fmla="*/ 34 w 167"/>
                <a:gd name="T61" fmla="*/ 145 h 210"/>
                <a:gd name="T62" fmla="*/ 36 w 167"/>
                <a:gd name="T63" fmla="*/ 160 h 210"/>
                <a:gd name="T64" fmla="*/ 42 w 167"/>
                <a:gd name="T65" fmla="*/ 187 h 210"/>
                <a:gd name="T66" fmla="*/ 48 w 167"/>
                <a:gd name="T67" fmla="*/ 183 h 210"/>
                <a:gd name="T68" fmla="*/ 55 w 167"/>
                <a:gd name="T69" fmla="*/ 180 h 210"/>
                <a:gd name="T70" fmla="*/ 59 w 167"/>
                <a:gd name="T71" fmla="*/ 174 h 210"/>
                <a:gd name="T72" fmla="*/ 64 w 167"/>
                <a:gd name="T73" fmla="*/ 183 h 210"/>
                <a:gd name="T74" fmla="*/ 72 w 167"/>
                <a:gd name="T75" fmla="*/ 154 h 210"/>
                <a:gd name="T76" fmla="*/ 73 w 167"/>
                <a:gd name="T77" fmla="*/ 176 h 210"/>
                <a:gd name="T78" fmla="*/ 85 w 167"/>
                <a:gd name="T79" fmla="*/ 175 h 210"/>
                <a:gd name="T80" fmla="*/ 89 w 167"/>
                <a:gd name="T81" fmla="*/ 160 h 210"/>
                <a:gd name="T82" fmla="*/ 90 w 167"/>
                <a:gd name="T83" fmla="*/ 142 h 210"/>
                <a:gd name="T84" fmla="*/ 95 w 167"/>
                <a:gd name="T85" fmla="*/ 172 h 210"/>
                <a:gd name="T86" fmla="*/ 106 w 167"/>
                <a:gd name="T87" fmla="*/ 164 h 210"/>
                <a:gd name="T88" fmla="*/ 93 w 167"/>
                <a:gd name="T89" fmla="*/ 138 h 210"/>
                <a:gd name="T90" fmla="*/ 99 w 167"/>
                <a:gd name="T91" fmla="*/ 140 h 210"/>
                <a:gd name="T92" fmla="*/ 108 w 167"/>
                <a:gd name="T93" fmla="*/ 152 h 210"/>
                <a:gd name="T94" fmla="*/ 112 w 167"/>
                <a:gd name="T95" fmla="*/ 171 h 210"/>
                <a:gd name="T96" fmla="*/ 117 w 167"/>
                <a:gd name="T97" fmla="*/ 153 h 210"/>
                <a:gd name="T98" fmla="*/ 123 w 167"/>
                <a:gd name="T99" fmla="*/ 150 h 210"/>
                <a:gd name="T100" fmla="*/ 129 w 167"/>
                <a:gd name="T101" fmla="*/ 154 h 210"/>
                <a:gd name="T102" fmla="*/ 135 w 167"/>
                <a:gd name="T103" fmla="*/ 163 h 210"/>
                <a:gd name="T104" fmla="*/ 138 w 167"/>
                <a:gd name="T105" fmla="*/ 176 h 210"/>
                <a:gd name="T106" fmla="*/ 137 w 167"/>
                <a:gd name="T107" fmla="*/ 183 h 210"/>
                <a:gd name="T108" fmla="*/ 142 w 167"/>
                <a:gd name="T109" fmla="*/ 202 h 210"/>
                <a:gd name="T110" fmla="*/ 149 w 167"/>
                <a:gd name="T111" fmla="*/ 204 h 210"/>
                <a:gd name="T112" fmla="*/ 162 w 167"/>
                <a:gd name="T113" fmla="*/ 194 h 210"/>
                <a:gd name="T114" fmla="*/ 161 w 167"/>
                <a:gd name="T115" fmla="*/ 17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7" h="210">
                  <a:moveTo>
                    <a:pt x="167" y="172"/>
                  </a:moveTo>
                  <a:lnTo>
                    <a:pt x="165" y="168"/>
                  </a:lnTo>
                  <a:lnTo>
                    <a:pt x="164" y="163"/>
                  </a:lnTo>
                  <a:lnTo>
                    <a:pt x="161" y="156"/>
                  </a:lnTo>
                  <a:lnTo>
                    <a:pt x="161" y="147"/>
                  </a:lnTo>
                  <a:lnTo>
                    <a:pt x="160" y="139"/>
                  </a:lnTo>
                  <a:lnTo>
                    <a:pt x="159" y="139"/>
                  </a:lnTo>
                  <a:lnTo>
                    <a:pt x="158" y="139"/>
                  </a:lnTo>
                  <a:lnTo>
                    <a:pt x="158" y="139"/>
                  </a:lnTo>
                  <a:lnTo>
                    <a:pt x="154" y="130"/>
                  </a:lnTo>
                  <a:lnTo>
                    <a:pt x="155" y="121"/>
                  </a:lnTo>
                  <a:lnTo>
                    <a:pt x="154" y="112"/>
                  </a:lnTo>
                  <a:lnTo>
                    <a:pt x="154" y="111"/>
                  </a:lnTo>
                  <a:lnTo>
                    <a:pt x="153" y="110"/>
                  </a:lnTo>
                  <a:lnTo>
                    <a:pt x="152" y="110"/>
                  </a:lnTo>
                  <a:lnTo>
                    <a:pt x="150" y="109"/>
                  </a:lnTo>
                  <a:lnTo>
                    <a:pt x="150" y="107"/>
                  </a:lnTo>
                  <a:lnTo>
                    <a:pt x="148" y="107"/>
                  </a:lnTo>
                  <a:lnTo>
                    <a:pt x="147" y="107"/>
                  </a:lnTo>
                  <a:lnTo>
                    <a:pt x="144" y="109"/>
                  </a:lnTo>
                  <a:lnTo>
                    <a:pt x="143" y="107"/>
                  </a:lnTo>
                  <a:lnTo>
                    <a:pt x="141" y="106"/>
                  </a:lnTo>
                  <a:lnTo>
                    <a:pt x="140" y="106"/>
                  </a:lnTo>
                  <a:lnTo>
                    <a:pt x="138" y="106"/>
                  </a:lnTo>
                  <a:lnTo>
                    <a:pt x="138" y="107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19"/>
                  </a:lnTo>
                  <a:lnTo>
                    <a:pt x="137" y="122"/>
                  </a:lnTo>
                  <a:lnTo>
                    <a:pt x="135" y="123"/>
                  </a:lnTo>
                  <a:lnTo>
                    <a:pt x="135" y="124"/>
                  </a:lnTo>
                  <a:lnTo>
                    <a:pt x="134" y="127"/>
                  </a:lnTo>
                  <a:lnTo>
                    <a:pt x="134" y="129"/>
                  </a:lnTo>
                  <a:lnTo>
                    <a:pt x="134" y="132"/>
                  </a:lnTo>
                  <a:lnTo>
                    <a:pt x="132" y="133"/>
                  </a:lnTo>
                  <a:lnTo>
                    <a:pt x="130" y="133"/>
                  </a:lnTo>
                  <a:lnTo>
                    <a:pt x="129" y="132"/>
                  </a:lnTo>
                  <a:lnTo>
                    <a:pt x="128" y="130"/>
                  </a:lnTo>
                  <a:lnTo>
                    <a:pt x="126" y="128"/>
                  </a:lnTo>
                  <a:lnTo>
                    <a:pt x="124" y="125"/>
                  </a:lnTo>
                  <a:lnTo>
                    <a:pt x="123" y="124"/>
                  </a:lnTo>
                  <a:lnTo>
                    <a:pt x="119" y="122"/>
                  </a:lnTo>
                  <a:lnTo>
                    <a:pt x="117" y="118"/>
                  </a:lnTo>
                  <a:lnTo>
                    <a:pt x="115" y="115"/>
                  </a:lnTo>
                  <a:lnTo>
                    <a:pt x="115" y="110"/>
                  </a:lnTo>
                  <a:lnTo>
                    <a:pt x="115" y="106"/>
                  </a:lnTo>
                  <a:lnTo>
                    <a:pt x="117" y="105"/>
                  </a:lnTo>
                  <a:lnTo>
                    <a:pt x="119" y="103"/>
                  </a:lnTo>
                  <a:lnTo>
                    <a:pt x="122" y="101"/>
                  </a:lnTo>
                  <a:lnTo>
                    <a:pt x="120" y="100"/>
                  </a:lnTo>
                  <a:lnTo>
                    <a:pt x="120" y="100"/>
                  </a:lnTo>
                  <a:lnTo>
                    <a:pt x="120" y="99"/>
                  </a:lnTo>
                  <a:lnTo>
                    <a:pt x="123" y="97"/>
                  </a:lnTo>
                  <a:lnTo>
                    <a:pt x="125" y="97"/>
                  </a:lnTo>
                  <a:lnTo>
                    <a:pt x="128" y="95"/>
                  </a:lnTo>
                  <a:lnTo>
                    <a:pt x="130" y="95"/>
                  </a:lnTo>
                  <a:lnTo>
                    <a:pt x="134" y="94"/>
                  </a:lnTo>
                  <a:lnTo>
                    <a:pt x="135" y="92"/>
                  </a:lnTo>
                  <a:lnTo>
                    <a:pt x="136" y="92"/>
                  </a:lnTo>
                  <a:lnTo>
                    <a:pt x="136" y="93"/>
                  </a:lnTo>
                  <a:lnTo>
                    <a:pt x="137" y="94"/>
                  </a:lnTo>
                  <a:lnTo>
                    <a:pt x="138" y="94"/>
                  </a:lnTo>
                  <a:lnTo>
                    <a:pt x="141" y="93"/>
                  </a:lnTo>
                  <a:lnTo>
                    <a:pt x="142" y="92"/>
                  </a:lnTo>
                  <a:lnTo>
                    <a:pt x="143" y="89"/>
                  </a:lnTo>
                  <a:lnTo>
                    <a:pt x="144" y="87"/>
                  </a:lnTo>
                  <a:lnTo>
                    <a:pt x="146" y="86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49" y="81"/>
                  </a:lnTo>
                  <a:lnTo>
                    <a:pt x="149" y="77"/>
                  </a:lnTo>
                  <a:lnTo>
                    <a:pt x="150" y="74"/>
                  </a:lnTo>
                  <a:lnTo>
                    <a:pt x="153" y="73"/>
                  </a:lnTo>
                  <a:lnTo>
                    <a:pt x="154" y="71"/>
                  </a:lnTo>
                  <a:lnTo>
                    <a:pt x="158" y="70"/>
                  </a:lnTo>
                  <a:lnTo>
                    <a:pt x="160" y="69"/>
                  </a:lnTo>
                  <a:lnTo>
                    <a:pt x="161" y="69"/>
                  </a:lnTo>
                  <a:lnTo>
                    <a:pt x="162" y="69"/>
                  </a:lnTo>
                  <a:lnTo>
                    <a:pt x="164" y="69"/>
                  </a:lnTo>
                  <a:lnTo>
                    <a:pt x="164" y="68"/>
                  </a:lnTo>
                  <a:lnTo>
                    <a:pt x="164" y="67"/>
                  </a:lnTo>
                  <a:lnTo>
                    <a:pt x="162" y="65"/>
                  </a:lnTo>
                  <a:lnTo>
                    <a:pt x="161" y="65"/>
                  </a:lnTo>
                  <a:lnTo>
                    <a:pt x="160" y="64"/>
                  </a:lnTo>
                  <a:lnTo>
                    <a:pt x="159" y="63"/>
                  </a:lnTo>
                  <a:lnTo>
                    <a:pt x="158" y="62"/>
                  </a:lnTo>
                  <a:lnTo>
                    <a:pt x="159" y="62"/>
                  </a:lnTo>
                  <a:lnTo>
                    <a:pt x="159" y="62"/>
                  </a:lnTo>
                  <a:lnTo>
                    <a:pt x="159" y="61"/>
                  </a:lnTo>
                  <a:lnTo>
                    <a:pt x="159" y="61"/>
                  </a:lnTo>
                  <a:lnTo>
                    <a:pt x="159" y="59"/>
                  </a:lnTo>
                  <a:lnTo>
                    <a:pt x="142" y="56"/>
                  </a:lnTo>
                  <a:lnTo>
                    <a:pt x="124" y="55"/>
                  </a:lnTo>
                  <a:lnTo>
                    <a:pt x="106" y="56"/>
                  </a:lnTo>
                  <a:lnTo>
                    <a:pt x="88" y="55"/>
                  </a:lnTo>
                  <a:lnTo>
                    <a:pt x="84" y="53"/>
                  </a:lnTo>
                  <a:lnTo>
                    <a:pt x="82" y="52"/>
                  </a:lnTo>
                  <a:lnTo>
                    <a:pt x="79" y="51"/>
                  </a:lnTo>
                  <a:lnTo>
                    <a:pt x="76" y="51"/>
                  </a:lnTo>
                  <a:lnTo>
                    <a:pt x="72" y="50"/>
                  </a:lnTo>
                  <a:lnTo>
                    <a:pt x="70" y="48"/>
                  </a:lnTo>
                  <a:lnTo>
                    <a:pt x="69" y="46"/>
                  </a:lnTo>
                  <a:lnTo>
                    <a:pt x="67" y="44"/>
                  </a:lnTo>
                  <a:lnTo>
                    <a:pt x="66" y="39"/>
                  </a:lnTo>
                  <a:lnTo>
                    <a:pt x="66" y="34"/>
                  </a:lnTo>
                  <a:lnTo>
                    <a:pt x="67" y="29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6" y="21"/>
                  </a:lnTo>
                  <a:lnTo>
                    <a:pt x="66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4" y="16"/>
                  </a:lnTo>
                  <a:lnTo>
                    <a:pt x="61" y="16"/>
                  </a:lnTo>
                  <a:lnTo>
                    <a:pt x="61" y="16"/>
                  </a:lnTo>
                  <a:lnTo>
                    <a:pt x="61" y="18"/>
                  </a:lnTo>
                  <a:lnTo>
                    <a:pt x="60" y="17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5" y="21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3" y="23"/>
                  </a:lnTo>
                  <a:lnTo>
                    <a:pt x="52" y="22"/>
                  </a:lnTo>
                  <a:lnTo>
                    <a:pt x="48" y="21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2" y="12"/>
                  </a:lnTo>
                  <a:lnTo>
                    <a:pt x="41" y="9"/>
                  </a:lnTo>
                  <a:lnTo>
                    <a:pt x="40" y="9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32" y="10"/>
                  </a:lnTo>
                  <a:lnTo>
                    <a:pt x="32" y="11"/>
                  </a:lnTo>
                  <a:lnTo>
                    <a:pt x="29" y="9"/>
                  </a:lnTo>
                  <a:lnTo>
                    <a:pt x="25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2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1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4" y="34"/>
                  </a:lnTo>
                  <a:lnTo>
                    <a:pt x="16" y="35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4"/>
                  </a:lnTo>
                  <a:lnTo>
                    <a:pt x="28" y="45"/>
                  </a:lnTo>
                  <a:lnTo>
                    <a:pt x="31" y="45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1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18" y="55"/>
                  </a:lnTo>
                  <a:lnTo>
                    <a:pt x="18" y="57"/>
                  </a:lnTo>
                  <a:lnTo>
                    <a:pt x="17" y="59"/>
                  </a:lnTo>
                  <a:lnTo>
                    <a:pt x="14" y="61"/>
                  </a:lnTo>
                  <a:lnTo>
                    <a:pt x="12" y="61"/>
                  </a:lnTo>
                  <a:lnTo>
                    <a:pt x="10" y="62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5" y="67"/>
                  </a:lnTo>
                  <a:lnTo>
                    <a:pt x="2" y="69"/>
                  </a:lnTo>
                  <a:lnTo>
                    <a:pt x="0" y="70"/>
                  </a:lnTo>
                  <a:lnTo>
                    <a:pt x="5" y="77"/>
                  </a:lnTo>
                  <a:lnTo>
                    <a:pt x="11" y="82"/>
                  </a:lnTo>
                  <a:lnTo>
                    <a:pt x="18" y="87"/>
                  </a:lnTo>
                  <a:lnTo>
                    <a:pt x="24" y="92"/>
                  </a:lnTo>
                  <a:lnTo>
                    <a:pt x="28" y="99"/>
                  </a:lnTo>
                  <a:lnTo>
                    <a:pt x="30" y="10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5" y="117"/>
                  </a:lnTo>
                  <a:lnTo>
                    <a:pt x="25" y="118"/>
                  </a:lnTo>
                  <a:lnTo>
                    <a:pt x="25" y="121"/>
                  </a:lnTo>
                  <a:lnTo>
                    <a:pt x="26" y="122"/>
                  </a:lnTo>
                  <a:lnTo>
                    <a:pt x="28" y="123"/>
                  </a:lnTo>
                  <a:lnTo>
                    <a:pt x="30" y="123"/>
                  </a:lnTo>
                  <a:lnTo>
                    <a:pt x="30" y="125"/>
                  </a:lnTo>
                  <a:lnTo>
                    <a:pt x="30" y="128"/>
                  </a:lnTo>
                  <a:lnTo>
                    <a:pt x="29" y="130"/>
                  </a:lnTo>
                  <a:lnTo>
                    <a:pt x="30" y="133"/>
                  </a:lnTo>
                  <a:lnTo>
                    <a:pt x="31" y="135"/>
                  </a:lnTo>
                  <a:lnTo>
                    <a:pt x="34" y="138"/>
                  </a:lnTo>
                  <a:lnTo>
                    <a:pt x="35" y="139"/>
                  </a:lnTo>
                  <a:lnTo>
                    <a:pt x="35" y="141"/>
                  </a:lnTo>
                  <a:lnTo>
                    <a:pt x="35" y="142"/>
                  </a:lnTo>
                  <a:lnTo>
                    <a:pt x="34" y="145"/>
                  </a:lnTo>
                  <a:lnTo>
                    <a:pt x="32" y="147"/>
                  </a:lnTo>
                  <a:lnTo>
                    <a:pt x="32" y="150"/>
                  </a:lnTo>
                  <a:lnTo>
                    <a:pt x="32" y="152"/>
                  </a:lnTo>
                  <a:lnTo>
                    <a:pt x="34" y="154"/>
                  </a:lnTo>
                  <a:lnTo>
                    <a:pt x="35" y="157"/>
                  </a:lnTo>
                  <a:lnTo>
                    <a:pt x="36" y="159"/>
                  </a:lnTo>
                  <a:lnTo>
                    <a:pt x="36" y="160"/>
                  </a:lnTo>
                  <a:lnTo>
                    <a:pt x="36" y="175"/>
                  </a:lnTo>
                  <a:lnTo>
                    <a:pt x="34" y="189"/>
                  </a:lnTo>
                  <a:lnTo>
                    <a:pt x="37" y="190"/>
                  </a:lnTo>
                  <a:lnTo>
                    <a:pt x="40" y="190"/>
                  </a:lnTo>
                  <a:lnTo>
                    <a:pt x="41" y="190"/>
                  </a:lnTo>
                  <a:lnTo>
                    <a:pt x="42" y="189"/>
                  </a:lnTo>
                  <a:lnTo>
                    <a:pt x="42" y="187"/>
                  </a:lnTo>
                  <a:lnTo>
                    <a:pt x="42" y="186"/>
                  </a:lnTo>
                  <a:lnTo>
                    <a:pt x="43" y="184"/>
                  </a:lnTo>
                  <a:lnTo>
                    <a:pt x="43" y="183"/>
                  </a:lnTo>
                  <a:lnTo>
                    <a:pt x="45" y="182"/>
                  </a:lnTo>
                  <a:lnTo>
                    <a:pt x="47" y="182"/>
                  </a:lnTo>
                  <a:lnTo>
                    <a:pt x="48" y="182"/>
                  </a:lnTo>
                  <a:lnTo>
                    <a:pt x="48" y="183"/>
                  </a:lnTo>
                  <a:lnTo>
                    <a:pt x="49" y="184"/>
                  </a:lnTo>
                  <a:lnTo>
                    <a:pt x="51" y="187"/>
                  </a:lnTo>
                  <a:lnTo>
                    <a:pt x="51" y="188"/>
                  </a:lnTo>
                  <a:lnTo>
                    <a:pt x="53" y="189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5" y="180"/>
                  </a:lnTo>
                  <a:lnTo>
                    <a:pt x="55" y="170"/>
                  </a:lnTo>
                  <a:lnTo>
                    <a:pt x="55" y="169"/>
                  </a:lnTo>
                  <a:lnTo>
                    <a:pt x="57" y="168"/>
                  </a:lnTo>
                  <a:lnTo>
                    <a:pt x="57" y="168"/>
                  </a:lnTo>
                  <a:lnTo>
                    <a:pt x="58" y="168"/>
                  </a:lnTo>
                  <a:lnTo>
                    <a:pt x="59" y="170"/>
                  </a:lnTo>
                  <a:lnTo>
                    <a:pt x="59" y="174"/>
                  </a:lnTo>
                  <a:lnTo>
                    <a:pt x="58" y="176"/>
                  </a:lnTo>
                  <a:lnTo>
                    <a:pt x="57" y="180"/>
                  </a:lnTo>
                  <a:lnTo>
                    <a:pt x="57" y="184"/>
                  </a:lnTo>
                  <a:lnTo>
                    <a:pt x="55" y="188"/>
                  </a:lnTo>
                  <a:lnTo>
                    <a:pt x="58" y="186"/>
                  </a:lnTo>
                  <a:lnTo>
                    <a:pt x="60" y="184"/>
                  </a:lnTo>
                  <a:lnTo>
                    <a:pt x="64" y="183"/>
                  </a:lnTo>
                  <a:lnTo>
                    <a:pt x="66" y="182"/>
                  </a:lnTo>
                  <a:lnTo>
                    <a:pt x="69" y="176"/>
                  </a:lnTo>
                  <a:lnTo>
                    <a:pt x="67" y="169"/>
                  </a:lnTo>
                  <a:lnTo>
                    <a:pt x="67" y="162"/>
                  </a:lnTo>
                  <a:lnTo>
                    <a:pt x="69" y="159"/>
                  </a:lnTo>
                  <a:lnTo>
                    <a:pt x="70" y="157"/>
                  </a:lnTo>
                  <a:lnTo>
                    <a:pt x="72" y="154"/>
                  </a:lnTo>
                  <a:lnTo>
                    <a:pt x="76" y="153"/>
                  </a:lnTo>
                  <a:lnTo>
                    <a:pt x="71" y="163"/>
                  </a:lnTo>
                  <a:lnTo>
                    <a:pt x="71" y="174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4"/>
                  </a:lnTo>
                  <a:lnTo>
                    <a:pt x="73" y="176"/>
                  </a:lnTo>
                  <a:lnTo>
                    <a:pt x="75" y="178"/>
                  </a:lnTo>
                  <a:lnTo>
                    <a:pt x="76" y="181"/>
                  </a:lnTo>
                  <a:lnTo>
                    <a:pt x="77" y="183"/>
                  </a:lnTo>
                  <a:lnTo>
                    <a:pt x="79" y="181"/>
                  </a:lnTo>
                  <a:lnTo>
                    <a:pt x="82" y="180"/>
                  </a:lnTo>
                  <a:lnTo>
                    <a:pt x="84" y="177"/>
                  </a:lnTo>
                  <a:lnTo>
                    <a:pt x="85" y="175"/>
                  </a:lnTo>
                  <a:lnTo>
                    <a:pt x="87" y="172"/>
                  </a:lnTo>
                  <a:lnTo>
                    <a:pt x="87" y="170"/>
                  </a:lnTo>
                  <a:lnTo>
                    <a:pt x="87" y="166"/>
                  </a:lnTo>
                  <a:lnTo>
                    <a:pt x="88" y="166"/>
                  </a:lnTo>
                  <a:lnTo>
                    <a:pt x="89" y="165"/>
                  </a:lnTo>
                  <a:lnTo>
                    <a:pt x="89" y="164"/>
                  </a:lnTo>
                  <a:lnTo>
                    <a:pt x="89" y="160"/>
                  </a:lnTo>
                  <a:lnTo>
                    <a:pt x="90" y="157"/>
                  </a:lnTo>
                  <a:lnTo>
                    <a:pt x="90" y="154"/>
                  </a:lnTo>
                  <a:lnTo>
                    <a:pt x="90" y="151"/>
                  </a:lnTo>
                  <a:lnTo>
                    <a:pt x="89" y="147"/>
                  </a:lnTo>
                  <a:lnTo>
                    <a:pt x="89" y="146"/>
                  </a:lnTo>
                  <a:lnTo>
                    <a:pt x="89" y="145"/>
                  </a:lnTo>
                  <a:lnTo>
                    <a:pt x="90" y="142"/>
                  </a:lnTo>
                  <a:lnTo>
                    <a:pt x="91" y="141"/>
                  </a:lnTo>
                  <a:lnTo>
                    <a:pt x="93" y="148"/>
                  </a:lnTo>
                  <a:lnTo>
                    <a:pt x="93" y="156"/>
                  </a:lnTo>
                  <a:lnTo>
                    <a:pt x="91" y="164"/>
                  </a:lnTo>
                  <a:lnTo>
                    <a:pt x="93" y="166"/>
                  </a:lnTo>
                  <a:lnTo>
                    <a:pt x="94" y="170"/>
                  </a:lnTo>
                  <a:lnTo>
                    <a:pt x="95" y="172"/>
                  </a:lnTo>
                  <a:lnTo>
                    <a:pt x="96" y="174"/>
                  </a:lnTo>
                  <a:lnTo>
                    <a:pt x="97" y="174"/>
                  </a:lnTo>
                  <a:lnTo>
                    <a:pt x="100" y="174"/>
                  </a:lnTo>
                  <a:lnTo>
                    <a:pt x="101" y="171"/>
                  </a:lnTo>
                  <a:lnTo>
                    <a:pt x="102" y="169"/>
                  </a:lnTo>
                  <a:lnTo>
                    <a:pt x="105" y="166"/>
                  </a:lnTo>
                  <a:lnTo>
                    <a:pt x="106" y="164"/>
                  </a:lnTo>
                  <a:lnTo>
                    <a:pt x="106" y="162"/>
                  </a:lnTo>
                  <a:lnTo>
                    <a:pt x="106" y="159"/>
                  </a:lnTo>
                  <a:lnTo>
                    <a:pt x="105" y="157"/>
                  </a:lnTo>
                  <a:lnTo>
                    <a:pt x="100" y="151"/>
                  </a:lnTo>
                  <a:lnTo>
                    <a:pt x="96" y="145"/>
                  </a:lnTo>
                  <a:lnTo>
                    <a:pt x="94" y="139"/>
                  </a:lnTo>
                  <a:lnTo>
                    <a:pt x="93" y="138"/>
                  </a:lnTo>
                  <a:lnTo>
                    <a:pt x="94" y="136"/>
                  </a:lnTo>
                  <a:lnTo>
                    <a:pt x="95" y="136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7" y="138"/>
                  </a:lnTo>
                  <a:lnTo>
                    <a:pt x="99" y="139"/>
                  </a:lnTo>
                  <a:lnTo>
                    <a:pt x="99" y="140"/>
                  </a:lnTo>
                  <a:lnTo>
                    <a:pt x="99" y="141"/>
                  </a:lnTo>
                  <a:lnTo>
                    <a:pt x="100" y="144"/>
                  </a:lnTo>
                  <a:lnTo>
                    <a:pt x="101" y="145"/>
                  </a:lnTo>
                  <a:lnTo>
                    <a:pt x="102" y="147"/>
                  </a:lnTo>
                  <a:lnTo>
                    <a:pt x="103" y="148"/>
                  </a:lnTo>
                  <a:lnTo>
                    <a:pt x="106" y="151"/>
                  </a:lnTo>
                  <a:lnTo>
                    <a:pt x="108" y="152"/>
                  </a:lnTo>
                  <a:lnTo>
                    <a:pt x="109" y="156"/>
                  </a:lnTo>
                  <a:lnTo>
                    <a:pt x="109" y="158"/>
                  </a:lnTo>
                  <a:lnTo>
                    <a:pt x="109" y="162"/>
                  </a:lnTo>
                  <a:lnTo>
                    <a:pt x="109" y="165"/>
                  </a:lnTo>
                  <a:lnTo>
                    <a:pt x="111" y="168"/>
                  </a:lnTo>
                  <a:lnTo>
                    <a:pt x="112" y="169"/>
                  </a:lnTo>
                  <a:lnTo>
                    <a:pt x="112" y="171"/>
                  </a:lnTo>
                  <a:lnTo>
                    <a:pt x="113" y="169"/>
                  </a:lnTo>
                  <a:lnTo>
                    <a:pt x="114" y="165"/>
                  </a:lnTo>
                  <a:lnTo>
                    <a:pt x="114" y="162"/>
                  </a:lnTo>
                  <a:lnTo>
                    <a:pt x="114" y="159"/>
                  </a:lnTo>
                  <a:lnTo>
                    <a:pt x="114" y="157"/>
                  </a:lnTo>
                  <a:lnTo>
                    <a:pt x="115" y="154"/>
                  </a:lnTo>
                  <a:lnTo>
                    <a:pt x="117" y="153"/>
                  </a:lnTo>
                  <a:lnTo>
                    <a:pt x="118" y="151"/>
                  </a:lnTo>
                  <a:lnTo>
                    <a:pt x="119" y="148"/>
                  </a:lnTo>
                  <a:lnTo>
                    <a:pt x="120" y="146"/>
                  </a:lnTo>
                  <a:lnTo>
                    <a:pt x="122" y="145"/>
                  </a:lnTo>
                  <a:lnTo>
                    <a:pt x="125" y="144"/>
                  </a:lnTo>
                  <a:lnTo>
                    <a:pt x="124" y="146"/>
                  </a:lnTo>
                  <a:lnTo>
                    <a:pt x="123" y="150"/>
                  </a:lnTo>
                  <a:lnTo>
                    <a:pt x="123" y="152"/>
                  </a:lnTo>
                  <a:lnTo>
                    <a:pt x="123" y="156"/>
                  </a:lnTo>
                  <a:lnTo>
                    <a:pt x="125" y="158"/>
                  </a:lnTo>
                  <a:lnTo>
                    <a:pt x="125" y="157"/>
                  </a:lnTo>
                  <a:lnTo>
                    <a:pt x="126" y="156"/>
                  </a:lnTo>
                  <a:lnTo>
                    <a:pt x="128" y="156"/>
                  </a:lnTo>
                  <a:lnTo>
                    <a:pt x="129" y="154"/>
                  </a:lnTo>
                  <a:lnTo>
                    <a:pt x="130" y="153"/>
                  </a:lnTo>
                  <a:lnTo>
                    <a:pt x="131" y="154"/>
                  </a:lnTo>
                  <a:lnTo>
                    <a:pt x="131" y="154"/>
                  </a:lnTo>
                  <a:lnTo>
                    <a:pt x="132" y="157"/>
                  </a:lnTo>
                  <a:lnTo>
                    <a:pt x="132" y="158"/>
                  </a:lnTo>
                  <a:lnTo>
                    <a:pt x="132" y="159"/>
                  </a:lnTo>
                  <a:lnTo>
                    <a:pt x="135" y="163"/>
                  </a:lnTo>
                  <a:lnTo>
                    <a:pt x="136" y="165"/>
                  </a:lnTo>
                  <a:lnTo>
                    <a:pt x="137" y="170"/>
                  </a:lnTo>
                  <a:lnTo>
                    <a:pt x="137" y="174"/>
                  </a:lnTo>
                  <a:lnTo>
                    <a:pt x="138" y="174"/>
                  </a:lnTo>
                  <a:lnTo>
                    <a:pt x="138" y="174"/>
                  </a:lnTo>
                  <a:lnTo>
                    <a:pt x="138" y="175"/>
                  </a:lnTo>
                  <a:lnTo>
                    <a:pt x="138" y="176"/>
                  </a:lnTo>
                  <a:lnTo>
                    <a:pt x="138" y="176"/>
                  </a:lnTo>
                  <a:lnTo>
                    <a:pt x="140" y="176"/>
                  </a:lnTo>
                  <a:lnTo>
                    <a:pt x="140" y="177"/>
                  </a:lnTo>
                  <a:lnTo>
                    <a:pt x="138" y="178"/>
                  </a:lnTo>
                  <a:lnTo>
                    <a:pt x="137" y="180"/>
                  </a:lnTo>
                  <a:lnTo>
                    <a:pt x="137" y="181"/>
                  </a:lnTo>
                  <a:lnTo>
                    <a:pt x="137" y="183"/>
                  </a:lnTo>
                  <a:lnTo>
                    <a:pt x="138" y="186"/>
                  </a:lnTo>
                  <a:lnTo>
                    <a:pt x="141" y="188"/>
                  </a:lnTo>
                  <a:lnTo>
                    <a:pt x="142" y="192"/>
                  </a:lnTo>
                  <a:lnTo>
                    <a:pt x="143" y="194"/>
                  </a:lnTo>
                  <a:lnTo>
                    <a:pt x="143" y="196"/>
                  </a:lnTo>
                  <a:lnTo>
                    <a:pt x="142" y="200"/>
                  </a:lnTo>
                  <a:lnTo>
                    <a:pt x="142" y="202"/>
                  </a:lnTo>
                  <a:lnTo>
                    <a:pt x="142" y="206"/>
                  </a:lnTo>
                  <a:lnTo>
                    <a:pt x="144" y="209"/>
                  </a:lnTo>
                  <a:lnTo>
                    <a:pt x="148" y="210"/>
                  </a:lnTo>
                  <a:lnTo>
                    <a:pt x="148" y="210"/>
                  </a:lnTo>
                  <a:lnTo>
                    <a:pt x="148" y="209"/>
                  </a:lnTo>
                  <a:lnTo>
                    <a:pt x="148" y="206"/>
                  </a:lnTo>
                  <a:lnTo>
                    <a:pt x="149" y="204"/>
                  </a:lnTo>
                  <a:lnTo>
                    <a:pt x="150" y="201"/>
                  </a:lnTo>
                  <a:lnTo>
                    <a:pt x="153" y="199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9" y="196"/>
                  </a:lnTo>
                  <a:lnTo>
                    <a:pt x="160" y="195"/>
                  </a:lnTo>
                  <a:lnTo>
                    <a:pt x="162" y="194"/>
                  </a:lnTo>
                  <a:lnTo>
                    <a:pt x="164" y="192"/>
                  </a:lnTo>
                  <a:lnTo>
                    <a:pt x="164" y="190"/>
                  </a:lnTo>
                  <a:lnTo>
                    <a:pt x="162" y="187"/>
                  </a:lnTo>
                  <a:lnTo>
                    <a:pt x="162" y="184"/>
                  </a:lnTo>
                  <a:lnTo>
                    <a:pt x="161" y="181"/>
                  </a:lnTo>
                  <a:lnTo>
                    <a:pt x="161" y="178"/>
                  </a:lnTo>
                  <a:lnTo>
                    <a:pt x="161" y="176"/>
                  </a:lnTo>
                  <a:lnTo>
                    <a:pt x="164" y="174"/>
                  </a:lnTo>
                  <a:lnTo>
                    <a:pt x="166" y="172"/>
                  </a:lnTo>
                  <a:lnTo>
                    <a:pt x="167" y="172"/>
                  </a:lnTo>
                  <a:lnTo>
                    <a:pt x="167" y="17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">
            <a:xfrm>
              <a:off x="1361" y="2050"/>
              <a:ext cx="1207" cy="1194"/>
            </a:xfrm>
            <a:custGeom>
              <a:avLst/>
              <a:gdLst>
                <a:gd name="T0" fmla="*/ 744 w 1031"/>
                <a:gd name="T1" fmla="*/ 341 h 1020"/>
                <a:gd name="T2" fmla="*/ 835 w 1031"/>
                <a:gd name="T3" fmla="*/ 340 h 1020"/>
                <a:gd name="T4" fmla="*/ 865 w 1031"/>
                <a:gd name="T5" fmla="*/ 287 h 1020"/>
                <a:gd name="T6" fmla="*/ 928 w 1031"/>
                <a:gd name="T7" fmla="*/ 246 h 1020"/>
                <a:gd name="T8" fmla="*/ 992 w 1031"/>
                <a:gd name="T9" fmla="*/ 254 h 1020"/>
                <a:gd name="T10" fmla="*/ 992 w 1031"/>
                <a:gd name="T11" fmla="*/ 275 h 1020"/>
                <a:gd name="T12" fmla="*/ 1019 w 1031"/>
                <a:gd name="T13" fmla="*/ 302 h 1020"/>
                <a:gd name="T14" fmla="*/ 966 w 1031"/>
                <a:gd name="T15" fmla="*/ 335 h 1020"/>
                <a:gd name="T16" fmla="*/ 939 w 1031"/>
                <a:gd name="T17" fmla="*/ 379 h 1020"/>
                <a:gd name="T18" fmla="*/ 892 w 1031"/>
                <a:gd name="T19" fmla="*/ 448 h 1020"/>
                <a:gd name="T20" fmla="*/ 871 w 1031"/>
                <a:gd name="T21" fmla="*/ 517 h 1020"/>
                <a:gd name="T22" fmla="*/ 846 w 1031"/>
                <a:gd name="T23" fmla="*/ 450 h 1020"/>
                <a:gd name="T24" fmla="*/ 832 w 1031"/>
                <a:gd name="T25" fmla="*/ 475 h 1020"/>
                <a:gd name="T26" fmla="*/ 818 w 1031"/>
                <a:gd name="T27" fmla="*/ 442 h 1020"/>
                <a:gd name="T28" fmla="*/ 847 w 1031"/>
                <a:gd name="T29" fmla="*/ 424 h 1020"/>
                <a:gd name="T30" fmla="*/ 857 w 1031"/>
                <a:gd name="T31" fmla="*/ 405 h 1020"/>
                <a:gd name="T32" fmla="*/ 764 w 1031"/>
                <a:gd name="T33" fmla="*/ 377 h 1020"/>
                <a:gd name="T34" fmla="*/ 752 w 1031"/>
                <a:gd name="T35" fmla="*/ 365 h 1020"/>
                <a:gd name="T36" fmla="*/ 712 w 1031"/>
                <a:gd name="T37" fmla="*/ 343 h 1020"/>
                <a:gd name="T38" fmla="*/ 708 w 1031"/>
                <a:gd name="T39" fmla="*/ 375 h 1020"/>
                <a:gd name="T40" fmla="*/ 721 w 1031"/>
                <a:gd name="T41" fmla="*/ 396 h 1020"/>
                <a:gd name="T42" fmla="*/ 728 w 1031"/>
                <a:gd name="T43" fmla="*/ 449 h 1020"/>
                <a:gd name="T44" fmla="*/ 733 w 1031"/>
                <a:gd name="T45" fmla="*/ 484 h 1020"/>
                <a:gd name="T46" fmla="*/ 724 w 1031"/>
                <a:gd name="T47" fmla="*/ 525 h 1020"/>
                <a:gd name="T48" fmla="*/ 696 w 1031"/>
                <a:gd name="T49" fmla="*/ 521 h 1020"/>
                <a:gd name="T50" fmla="*/ 610 w 1031"/>
                <a:gd name="T51" fmla="*/ 607 h 1020"/>
                <a:gd name="T52" fmla="*/ 503 w 1031"/>
                <a:gd name="T53" fmla="*/ 702 h 1020"/>
                <a:gd name="T54" fmla="*/ 461 w 1031"/>
                <a:gd name="T55" fmla="*/ 732 h 1020"/>
                <a:gd name="T56" fmla="*/ 424 w 1031"/>
                <a:gd name="T57" fmla="*/ 773 h 1020"/>
                <a:gd name="T58" fmla="*/ 432 w 1031"/>
                <a:gd name="T59" fmla="*/ 837 h 1020"/>
                <a:gd name="T60" fmla="*/ 414 w 1031"/>
                <a:gd name="T61" fmla="*/ 908 h 1020"/>
                <a:gd name="T62" fmla="*/ 384 w 1031"/>
                <a:gd name="T63" fmla="*/ 974 h 1020"/>
                <a:gd name="T64" fmla="*/ 280 w 1031"/>
                <a:gd name="T65" fmla="*/ 932 h 1020"/>
                <a:gd name="T66" fmla="*/ 173 w 1031"/>
                <a:gd name="T67" fmla="*/ 667 h 1020"/>
                <a:gd name="T68" fmla="*/ 170 w 1031"/>
                <a:gd name="T69" fmla="*/ 615 h 1020"/>
                <a:gd name="T70" fmla="*/ 163 w 1031"/>
                <a:gd name="T71" fmla="*/ 537 h 1020"/>
                <a:gd name="T72" fmla="*/ 146 w 1031"/>
                <a:gd name="T73" fmla="*/ 531 h 1020"/>
                <a:gd name="T74" fmla="*/ 71 w 1031"/>
                <a:gd name="T75" fmla="*/ 560 h 1020"/>
                <a:gd name="T76" fmla="*/ 41 w 1031"/>
                <a:gd name="T77" fmla="*/ 506 h 1020"/>
                <a:gd name="T78" fmla="*/ 30 w 1031"/>
                <a:gd name="T79" fmla="*/ 484 h 1020"/>
                <a:gd name="T80" fmla="*/ 21 w 1031"/>
                <a:gd name="T81" fmla="*/ 434 h 1020"/>
                <a:gd name="T82" fmla="*/ 100 w 1031"/>
                <a:gd name="T83" fmla="*/ 428 h 1020"/>
                <a:gd name="T84" fmla="*/ 69 w 1031"/>
                <a:gd name="T85" fmla="*/ 343 h 1020"/>
                <a:gd name="T86" fmla="*/ 54 w 1031"/>
                <a:gd name="T87" fmla="*/ 316 h 1020"/>
                <a:gd name="T88" fmla="*/ 118 w 1031"/>
                <a:gd name="T89" fmla="*/ 294 h 1020"/>
                <a:gd name="T90" fmla="*/ 205 w 1031"/>
                <a:gd name="T91" fmla="*/ 200 h 1020"/>
                <a:gd name="T92" fmla="*/ 224 w 1031"/>
                <a:gd name="T93" fmla="*/ 151 h 1020"/>
                <a:gd name="T94" fmla="*/ 236 w 1031"/>
                <a:gd name="T95" fmla="*/ 108 h 1020"/>
                <a:gd name="T96" fmla="*/ 209 w 1031"/>
                <a:gd name="T97" fmla="*/ 74 h 1020"/>
                <a:gd name="T98" fmla="*/ 218 w 1031"/>
                <a:gd name="T99" fmla="*/ 27 h 1020"/>
                <a:gd name="T100" fmla="*/ 379 w 1031"/>
                <a:gd name="T101" fmla="*/ 44 h 1020"/>
                <a:gd name="T102" fmla="*/ 377 w 1031"/>
                <a:gd name="T103" fmla="*/ 117 h 1020"/>
                <a:gd name="T104" fmla="*/ 388 w 1031"/>
                <a:gd name="T105" fmla="*/ 159 h 1020"/>
                <a:gd name="T106" fmla="*/ 427 w 1031"/>
                <a:gd name="T107" fmla="*/ 222 h 1020"/>
                <a:gd name="T108" fmla="*/ 440 w 1031"/>
                <a:gd name="T109" fmla="*/ 268 h 1020"/>
                <a:gd name="T110" fmla="*/ 499 w 1031"/>
                <a:gd name="T111" fmla="*/ 300 h 1020"/>
                <a:gd name="T112" fmla="*/ 554 w 1031"/>
                <a:gd name="T113" fmla="*/ 311 h 1020"/>
                <a:gd name="T114" fmla="*/ 595 w 1031"/>
                <a:gd name="T115" fmla="*/ 334 h 1020"/>
                <a:gd name="T116" fmla="*/ 641 w 1031"/>
                <a:gd name="T117" fmla="*/ 346 h 1020"/>
                <a:gd name="T118" fmla="*/ 706 w 1031"/>
                <a:gd name="T119" fmla="*/ 346 h 1020"/>
                <a:gd name="T120" fmla="*/ 711 w 1031"/>
                <a:gd name="T121" fmla="*/ 2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1" h="1020">
                  <a:moveTo>
                    <a:pt x="732" y="311"/>
                  </a:moveTo>
                  <a:lnTo>
                    <a:pt x="730" y="313"/>
                  </a:lnTo>
                  <a:lnTo>
                    <a:pt x="729" y="314"/>
                  </a:lnTo>
                  <a:lnTo>
                    <a:pt x="728" y="316"/>
                  </a:lnTo>
                  <a:lnTo>
                    <a:pt x="726" y="317"/>
                  </a:lnTo>
                  <a:lnTo>
                    <a:pt x="724" y="319"/>
                  </a:lnTo>
                  <a:lnTo>
                    <a:pt x="724" y="322"/>
                  </a:lnTo>
                  <a:lnTo>
                    <a:pt x="724" y="324"/>
                  </a:lnTo>
                  <a:lnTo>
                    <a:pt x="726" y="325"/>
                  </a:lnTo>
                  <a:lnTo>
                    <a:pt x="727" y="328"/>
                  </a:lnTo>
                  <a:lnTo>
                    <a:pt x="727" y="329"/>
                  </a:lnTo>
                  <a:lnTo>
                    <a:pt x="727" y="331"/>
                  </a:lnTo>
                  <a:lnTo>
                    <a:pt x="730" y="333"/>
                  </a:lnTo>
                  <a:lnTo>
                    <a:pt x="733" y="334"/>
                  </a:lnTo>
                  <a:lnTo>
                    <a:pt x="735" y="335"/>
                  </a:lnTo>
                  <a:lnTo>
                    <a:pt x="738" y="337"/>
                  </a:lnTo>
                  <a:lnTo>
                    <a:pt x="740" y="340"/>
                  </a:lnTo>
                  <a:lnTo>
                    <a:pt x="744" y="341"/>
                  </a:lnTo>
                  <a:lnTo>
                    <a:pt x="746" y="341"/>
                  </a:lnTo>
                  <a:lnTo>
                    <a:pt x="749" y="341"/>
                  </a:lnTo>
                  <a:lnTo>
                    <a:pt x="751" y="341"/>
                  </a:lnTo>
                  <a:lnTo>
                    <a:pt x="759" y="341"/>
                  </a:lnTo>
                  <a:lnTo>
                    <a:pt x="768" y="342"/>
                  </a:lnTo>
                  <a:lnTo>
                    <a:pt x="775" y="342"/>
                  </a:lnTo>
                  <a:lnTo>
                    <a:pt x="782" y="336"/>
                  </a:lnTo>
                  <a:lnTo>
                    <a:pt x="798" y="341"/>
                  </a:lnTo>
                  <a:lnTo>
                    <a:pt x="815" y="342"/>
                  </a:lnTo>
                  <a:lnTo>
                    <a:pt x="816" y="341"/>
                  </a:lnTo>
                  <a:lnTo>
                    <a:pt x="817" y="340"/>
                  </a:lnTo>
                  <a:lnTo>
                    <a:pt x="820" y="340"/>
                  </a:lnTo>
                  <a:lnTo>
                    <a:pt x="821" y="339"/>
                  </a:lnTo>
                  <a:lnTo>
                    <a:pt x="822" y="340"/>
                  </a:lnTo>
                  <a:lnTo>
                    <a:pt x="824" y="340"/>
                  </a:lnTo>
                  <a:lnTo>
                    <a:pt x="826" y="341"/>
                  </a:lnTo>
                  <a:lnTo>
                    <a:pt x="830" y="341"/>
                  </a:lnTo>
                  <a:lnTo>
                    <a:pt x="835" y="340"/>
                  </a:lnTo>
                  <a:lnTo>
                    <a:pt x="838" y="337"/>
                  </a:lnTo>
                  <a:lnTo>
                    <a:pt x="840" y="334"/>
                  </a:lnTo>
                  <a:lnTo>
                    <a:pt x="840" y="325"/>
                  </a:lnTo>
                  <a:lnTo>
                    <a:pt x="836" y="316"/>
                  </a:lnTo>
                  <a:lnTo>
                    <a:pt x="829" y="308"/>
                  </a:lnTo>
                  <a:lnTo>
                    <a:pt x="829" y="307"/>
                  </a:lnTo>
                  <a:lnTo>
                    <a:pt x="829" y="305"/>
                  </a:lnTo>
                  <a:lnTo>
                    <a:pt x="830" y="306"/>
                  </a:lnTo>
                  <a:lnTo>
                    <a:pt x="830" y="305"/>
                  </a:lnTo>
                  <a:lnTo>
                    <a:pt x="830" y="305"/>
                  </a:lnTo>
                  <a:lnTo>
                    <a:pt x="832" y="304"/>
                  </a:lnTo>
                  <a:lnTo>
                    <a:pt x="832" y="304"/>
                  </a:lnTo>
                  <a:lnTo>
                    <a:pt x="832" y="302"/>
                  </a:lnTo>
                  <a:lnTo>
                    <a:pt x="848" y="299"/>
                  </a:lnTo>
                  <a:lnTo>
                    <a:pt x="866" y="295"/>
                  </a:lnTo>
                  <a:lnTo>
                    <a:pt x="864" y="292"/>
                  </a:lnTo>
                  <a:lnTo>
                    <a:pt x="864" y="289"/>
                  </a:lnTo>
                  <a:lnTo>
                    <a:pt x="865" y="287"/>
                  </a:lnTo>
                  <a:lnTo>
                    <a:pt x="866" y="286"/>
                  </a:lnTo>
                  <a:lnTo>
                    <a:pt x="869" y="284"/>
                  </a:lnTo>
                  <a:lnTo>
                    <a:pt x="871" y="284"/>
                  </a:lnTo>
                  <a:lnTo>
                    <a:pt x="874" y="283"/>
                  </a:lnTo>
                  <a:lnTo>
                    <a:pt x="876" y="282"/>
                  </a:lnTo>
                  <a:lnTo>
                    <a:pt x="878" y="281"/>
                  </a:lnTo>
                  <a:lnTo>
                    <a:pt x="880" y="278"/>
                  </a:lnTo>
                  <a:lnTo>
                    <a:pt x="881" y="277"/>
                  </a:lnTo>
                  <a:lnTo>
                    <a:pt x="883" y="272"/>
                  </a:lnTo>
                  <a:lnTo>
                    <a:pt x="886" y="269"/>
                  </a:lnTo>
                  <a:lnTo>
                    <a:pt x="888" y="265"/>
                  </a:lnTo>
                  <a:lnTo>
                    <a:pt x="892" y="264"/>
                  </a:lnTo>
                  <a:lnTo>
                    <a:pt x="899" y="263"/>
                  </a:lnTo>
                  <a:lnTo>
                    <a:pt x="906" y="263"/>
                  </a:lnTo>
                  <a:lnTo>
                    <a:pt x="912" y="262"/>
                  </a:lnTo>
                  <a:lnTo>
                    <a:pt x="918" y="258"/>
                  </a:lnTo>
                  <a:lnTo>
                    <a:pt x="923" y="252"/>
                  </a:lnTo>
                  <a:lnTo>
                    <a:pt x="928" y="246"/>
                  </a:lnTo>
                  <a:lnTo>
                    <a:pt x="933" y="242"/>
                  </a:lnTo>
                  <a:lnTo>
                    <a:pt x="940" y="241"/>
                  </a:lnTo>
                  <a:lnTo>
                    <a:pt x="943" y="243"/>
                  </a:lnTo>
                  <a:lnTo>
                    <a:pt x="947" y="245"/>
                  </a:lnTo>
                  <a:lnTo>
                    <a:pt x="951" y="247"/>
                  </a:lnTo>
                  <a:lnTo>
                    <a:pt x="954" y="248"/>
                  </a:lnTo>
                  <a:lnTo>
                    <a:pt x="959" y="250"/>
                  </a:lnTo>
                  <a:lnTo>
                    <a:pt x="960" y="250"/>
                  </a:lnTo>
                  <a:lnTo>
                    <a:pt x="961" y="252"/>
                  </a:lnTo>
                  <a:lnTo>
                    <a:pt x="961" y="253"/>
                  </a:lnTo>
                  <a:lnTo>
                    <a:pt x="968" y="251"/>
                  </a:lnTo>
                  <a:lnTo>
                    <a:pt x="972" y="246"/>
                  </a:lnTo>
                  <a:lnTo>
                    <a:pt x="977" y="242"/>
                  </a:lnTo>
                  <a:lnTo>
                    <a:pt x="982" y="240"/>
                  </a:lnTo>
                  <a:lnTo>
                    <a:pt x="988" y="241"/>
                  </a:lnTo>
                  <a:lnTo>
                    <a:pt x="992" y="245"/>
                  </a:lnTo>
                  <a:lnTo>
                    <a:pt x="993" y="250"/>
                  </a:lnTo>
                  <a:lnTo>
                    <a:pt x="992" y="254"/>
                  </a:lnTo>
                  <a:lnTo>
                    <a:pt x="989" y="260"/>
                  </a:lnTo>
                  <a:lnTo>
                    <a:pt x="993" y="258"/>
                  </a:lnTo>
                  <a:lnTo>
                    <a:pt x="995" y="257"/>
                  </a:lnTo>
                  <a:lnTo>
                    <a:pt x="999" y="254"/>
                  </a:lnTo>
                  <a:lnTo>
                    <a:pt x="1002" y="253"/>
                  </a:lnTo>
                  <a:lnTo>
                    <a:pt x="1004" y="256"/>
                  </a:lnTo>
                  <a:lnTo>
                    <a:pt x="1005" y="257"/>
                  </a:lnTo>
                  <a:lnTo>
                    <a:pt x="1006" y="257"/>
                  </a:lnTo>
                  <a:lnTo>
                    <a:pt x="1007" y="258"/>
                  </a:lnTo>
                  <a:lnTo>
                    <a:pt x="1008" y="259"/>
                  </a:lnTo>
                  <a:lnTo>
                    <a:pt x="1008" y="260"/>
                  </a:lnTo>
                  <a:lnTo>
                    <a:pt x="1007" y="263"/>
                  </a:lnTo>
                  <a:lnTo>
                    <a:pt x="1004" y="266"/>
                  </a:lnTo>
                  <a:lnTo>
                    <a:pt x="1000" y="269"/>
                  </a:lnTo>
                  <a:lnTo>
                    <a:pt x="996" y="271"/>
                  </a:lnTo>
                  <a:lnTo>
                    <a:pt x="992" y="272"/>
                  </a:lnTo>
                  <a:lnTo>
                    <a:pt x="992" y="274"/>
                  </a:lnTo>
                  <a:lnTo>
                    <a:pt x="992" y="275"/>
                  </a:lnTo>
                  <a:lnTo>
                    <a:pt x="993" y="276"/>
                  </a:lnTo>
                  <a:lnTo>
                    <a:pt x="994" y="276"/>
                  </a:lnTo>
                  <a:lnTo>
                    <a:pt x="1002" y="276"/>
                  </a:lnTo>
                  <a:lnTo>
                    <a:pt x="1010" y="276"/>
                  </a:lnTo>
                  <a:lnTo>
                    <a:pt x="1017" y="280"/>
                  </a:lnTo>
                  <a:lnTo>
                    <a:pt x="1017" y="277"/>
                  </a:lnTo>
                  <a:lnTo>
                    <a:pt x="1018" y="276"/>
                  </a:lnTo>
                  <a:lnTo>
                    <a:pt x="1018" y="275"/>
                  </a:lnTo>
                  <a:lnTo>
                    <a:pt x="1019" y="276"/>
                  </a:lnTo>
                  <a:lnTo>
                    <a:pt x="1020" y="276"/>
                  </a:lnTo>
                  <a:lnTo>
                    <a:pt x="1022" y="277"/>
                  </a:lnTo>
                  <a:lnTo>
                    <a:pt x="1023" y="277"/>
                  </a:lnTo>
                  <a:lnTo>
                    <a:pt x="1024" y="277"/>
                  </a:lnTo>
                  <a:lnTo>
                    <a:pt x="1031" y="282"/>
                  </a:lnTo>
                  <a:lnTo>
                    <a:pt x="1031" y="288"/>
                  </a:lnTo>
                  <a:lnTo>
                    <a:pt x="1028" y="294"/>
                  </a:lnTo>
                  <a:lnTo>
                    <a:pt x="1023" y="298"/>
                  </a:lnTo>
                  <a:lnTo>
                    <a:pt x="1019" y="302"/>
                  </a:lnTo>
                  <a:lnTo>
                    <a:pt x="1018" y="310"/>
                  </a:lnTo>
                  <a:lnTo>
                    <a:pt x="1018" y="312"/>
                  </a:lnTo>
                  <a:lnTo>
                    <a:pt x="1019" y="314"/>
                  </a:lnTo>
                  <a:lnTo>
                    <a:pt x="1020" y="317"/>
                  </a:lnTo>
                  <a:lnTo>
                    <a:pt x="1022" y="319"/>
                  </a:lnTo>
                  <a:lnTo>
                    <a:pt x="1022" y="320"/>
                  </a:lnTo>
                  <a:lnTo>
                    <a:pt x="1020" y="322"/>
                  </a:lnTo>
                  <a:lnTo>
                    <a:pt x="1016" y="322"/>
                  </a:lnTo>
                  <a:lnTo>
                    <a:pt x="1011" y="317"/>
                  </a:lnTo>
                  <a:lnTo>
                    <a:pt x="1006" y="313"/>
                  </a:lnTo>
                  <a:lnTo>
                    <a:pt x="1001" y="313"/>
                  </a:lnTo>
                  <a:lnTo>
                    <a:pt x="994" y="316"/>
                  </a:lnTo>
                  <a:lnTo>
                    <a:pt x="987" y="318"/>
                  </a:lnTo>
                  <a:lnTo>
                    <a:pt x="981" y="322"/>
                  </a:lnTo>
                  <a:lnTo>
                    <a:pt x="976" y="327"/>
                  </a:lnTo>
                  <a:lnTo>
                    <a:pt x="972" y="330"/>
                  </a:lnTo>
                  <a:lnTo>
                    <a:pt x="968" y="334"/>
                  </a:lnTo>
                  <a:lnTo>
                    <a:pt x="966" y="335"/>
                  </a:lnTo>
                  <a:lnTo>
                    <a:pt x="964" y="335"/>
                  </a:lnTo>
                  <a:lnTo>
                    <a:pt x="963" y="335"/>
                  </a:lnTo>
                  <a:lnTo>
                    <a:pt x="960" y="335"/>
                  </a:lnTo>
                  <a:lnTo>
                    <a:pt x="959" y="335"/>
                  </a:lnTo>
                  <a:lnTo>
                    <a:pt x="957" y="337"/>
                  </a:lnTo>
                  <a:lnTo>
                    <a:pt x="954" y="340"/>
                  </a:lnTo>
                  <a:lnTo>
                    <a:pt x="952" y="343"/>
                  </a:lnTo>
                  <a:lnTo>
                    <a:pt x="949" y="346"/>
                  </a:lnTo>
                  <a:lnTo>
                    <a:pt x="948" y="348"/>
                  </a:lnTo>
                  <a:lnTo>
                    <a:pt x="948" y="351"/>
                  </a:lnTo>
                  <a:lnTo>
                    <a:pt x="949" y="354"/>
                  </a:lnTo>
                  <a:lnTo>
                    <a:pt x="951" y="357"/>
                  </a:lnTo>
                  <a:lnTo>
                    <a:pt x="951" y="360"/>
                  </a:lnTo>
                  <a:lnTo>
                    <a:pt x="951" y="364"/>
                  </a:lnTo>
                  <a:lnTo>
                    <a:pt x="949" y="367"/>
                  </a:lnTo>
                  <a:lnTo>
                    <a:pt x="946" y="371"/>
                  </a:lnTo>
                  <a:lnTo>
                    <a:pt x="942" y="376"/>
                  </a:lnTo>
                  <a:lnTo>
                    <a:pt x="939" y="379"/>
                  </a:lnTo>
                  <a:lnTo>
                    <a:pt x="936" y="384"/>
                  </a:lnTo>
                  <a:lnTo>
                    <a:pt x="936" y="390"/>
                  </a:lnTo>
                  <a:lnTo>
                    <a:pt x="937" y="398"/>
                  </a:lnTo>
                  <a:lnTo>
                    <a:pt x="937" y="404"/>
                  </a:lnTo>
                  <a:lnTo>
                    <a:pt x="931" y="413"/>
                  </a:lnTo>
                  <a:lnTo>
                    <a:pt x="927" y="423"/>
                  </a:lnTo>
                  <a:lnTo>
                    <a:pt x="919" y="431"/>
                  </a:lnTo>
                  <a:lnTo>
                    <a:pt x="919" y="432"/>
                  </a:lnTo>
                  <a:lnTo>
                    <a:pt x="919" y="435"/>
                  </a:lnTo>
                  <a:lnTo>
                    <a:pt x="919" y="437"/>
                  </a:lnTo>
                  <a:lnTo>
                    <a:pt x="919" y="440"/>
                  </a:lnTo>
                  <a:lnTo>
                    <a:pt x="919" y="441"/>
                  </a:lnTo>
                  <a:lnTo>
                    <a:pt x="915" y="446"/>
                  </a:lnTo>
                  <a:lnTo>
                    <a:pt x="909" y="447"/>
                  </a:lnTo>
                  <a:lnTo>
                    <a:pt x="903" y="444"/>
                  </a:lnTo>
                  <a:lnTo>
                    <a:pt x="895" y="442"/>
                  </a:lnTo>
                  <a:lnTo>
                    <a:pt x="889" y="442"/>
                  </a:lnTo>
                  <a:lnTo>
                    <a:pt x="892" y="448"/>
                  </a:lnTo>
                  <a:lnTo>
                    <a:pt x="893" y="455"/>
                  </a:lnTo>
                  <a:lnTo>
                    <a:pt x="891" y="461"/>
                  </a:lnTo>
                  <a:lnTo>
                    <a:pt x="888" y="465"/>
                  </a:lnTo>
                  <a:lnTo>
                    <a:pt x="887" y="467"/>
                  </a:lnTo>
                  <a:lnTo>
                    <a:pt x="887" y="470"/>
                  </a:lnTo>
                  <a:lnTo>
                    <a:pt x="887" y="472"/>
                  </a:lnTo>
                  <a:lnTo>
                    <a:pt x="887" y="476"/>
                  </a:lnTo>
                  <a:lnTo>
                    <a:pt x="886" y="478"/>
                  </a:lnTo>
                  <a:lnTo>
                    <a:pt x="884" y="478"/>
                  </a:lnTo>
                  <a:lnTo>
                    <a:pt x="883" y="479"/>
                  </a:lnTo>
                  <a:lnTo>
                    <a:pt x="881" y="479"/>
                  </a:lnTo>
                  <a:lnTo>
                    <a:pt x="880" y="478"/>
                  </a:lnTo>
                  <a:lnTo>
                    <a:pt x="881" y="495"/>
                  </a:lnTo>
                  <a:lnTo>
                    <a:pt x="878" y="511"/>
                  </a:lnTo>
                  <a:lnTo>
                    <a:pt x="877" y="513"/>
                  </a:lnTo>
                  <a:lnTo>
                    <a:pt x="876" y="515"/>
                  </a:lnTo>
                  <a:lnTo>
                    <a:pt x="874" y="515"/>
                  </a:lnTo>
                  <a:lnTo>
                    <a:pt x="871" y="517"/>
                  </a:lnTo>
                  <a:lnTo>
                    <a:pt x="869" y="517"/>
                  </a:lnTo>
                  <a:lnTo>
                    <a:pt x="866" y="517"/>
                  </a:lnTo>
                  <a:lnTo>
                    <a:pt x="862" y="506"/>
                  </a:lnTo>
                  <a:lnTo>
                    <a:pt x="859" y="499"/>
                  </a:lnTo>
                  <a:lnTo>
                    <a:pt x="859" y="490"/>
                  </a:lnTo>
                  <a:lnTo>
                    <a:pt x="858" y="482"/>
                  </a:lnTo>
                  <a:lnTo>
                    <a:pt x="857" y="482"/>
                  </a:lnTo>
                  <a:lnTo>
                    <a:pt x="856" y="482"/>
                  </a:lnTo>
                  <a:lnTo>
                    <a:pt x="856" y="482"/>
                  </a:lnTo>
                  <a:lnTo>
                    <a:pt x="852" y="473"/>
                  </a:lnTo>
                  <a:lnTo>
                    <a:pt x="853" y="464"/>
                  </a:lnTo>
                  <a:lnTo>
                    <a:pt x="852" y="455"/>
                  </a:lnTo>
                  <a:lnTo>
                    <a:pt x="852" y="454"/>
                  </a:lnTo>
                  <a:lnTo>
                    <a:pt x="851" y="453"/>
                  </a:lnTo>
                  <a:lnTo>
                    <a:pt x="850" y="453"/>
                  </a:lnTo>
                  <a:lnTo>
                    <a:pt x="848" y="452"/>
                  </a:lnTo>
                  <a:lnTo>
                    <a:pt x="848" y="450"/>
                  </a:lnTo>
                  <a:lnTo>
                    <a:pt x="846" y="450"/>
                  </a:lnTo>
                  <a:lnTo>
                    <a:pt x="845" y="450"/>
                  </a:lnTo>
                  <a:lnTo>
                    <a:pt x="842" y="452"/>
                  </a:lnTo>
                  <a:lnTo>
                    <a:pt x="841" y="450"/>
                  </a:lnTo>
                  <a:lnTo>
                    <a:pt x="839" y="449"/>
                  </a:lnTo>
                  <a:lnTo>
                    <a:pt x="838" y="449"/>
                  </a:lnTo>
                  <a:lnTo>
                    <a:pt x="836" y="449"/>
                  </a:lnTo>
                  <a:lnTo>
                    <a:pt x="836" y="450"/>
                  </a:lnTo>
                  <a:lnTo>
                    <a:pt x="836" y="453"/>
                  </a:lnTo>
                  <a:lnTo>
                    <a:pt x="838" y="455"/>
                  </a:lnTo>
                  <a:lnTo>
                    <a:pt x="838" y="458"/>
                  </a:lnTo>
                  <a:lnTo>
                    <a:pt x="838" y="460"/>
                  </a:lnTo>
                  <a:lnTo>
                    <a:pt x="838" y="462"/>
                  </a:lnTo>
                  <a:lnTo>
                    <a:pt x="835" y="465"/>
                  </a:lnTo>
                  <a:lnTo>
                    <a:pt x="833" y="466"/>
                  </a:lnTo>
                  <a:lnTo>
                    <a:pt x="833" y="467"/>
                  </a:lnTo>
                  <a:lnTo>
                    <a:pt x="832" y="470"/>
                  </a:lnTo>
                  <a:lnTo>
                    <a:pt x="832" y="472"/>
                  </a:lnTo>
                  <a:lnTo>
                    <a:pt x="832" y="475"/>
                  </a:lnTo>
                  <a:lnTo>
                    <a:pt x="830" y="476"/>
                  </a:lnTo>
                  <a:lnTo>
                    <a:pt x="828" y="476"/>
                  </a:lnTo>
                  <a:lnTo>
                    <a:pt x="827" y="475"/>
                  </a:lnTo>
                  <a:lnTo>
                    <a:pt x="826" y="473"/>
                  </a:lnTo>
                  <a:lnTo>
                    <a:pt x="824" y="471"/>
                  </a:lnTo>
                  <a:lnTo>
                    <a:pt x="822" y="468"/>
                  </a:lnTo>
                  <a:lnTo>
                    <a:pt x="821" y="467"/>
                  </a:lnTo>
                  <a:lnTo>
                    <a:pt x="817" y="465"/>
                  </a:lnTo>
                  <a:lnTo>
                    <a:pt x="815" y="461"/>
                  </a:lnTo>
                  <a:lnTo>
                    <a:pt x="813" y="458"/>
                  </a:lnTo>
                  <a:lnTo>
                    <a:pt x="813" y="453"/>
                  </a:lnTo>
                  <a:lnTo>
                    <a:pt x="813" y="449"/>
                  </a:lnTo>
                  <a:lnTo>
                    <a:pt x="815" y="448"/>
                  </a:lnTo>
                  <a:lnTo>
                    <a:pt x="817" y="446"/>
                  </a:lnTo>
                  <a:lnTo>
                    <a:pt x="820" y="444"/>
                  </a:lnTo>
                  <a:lnTo>
                    <a:pt x="818" y="443"/>
                  </a:lnTo>
                  <a:lnTo>
                    <a:pt x="818" y="443"/>
                  </a:lnTo>
                  <a:lnTo>
                    <a:pt x="818" y="442"/>
                  </a:lnTo>
                  <a:lnTo>
                    <a:pt x="821" y="440"/>
                  </a:lnTo>
                  <a:lnTo>
                    <a:pt x="823" y="440"/>
                  </a:lnTo>
                  <a:lnTo>
                    <a:pt x="826" y="438"/>
                  </a:lnTo>
                  <a:lnTo>
                    <a:pt x="828" y="438"/>
                  </a:lnTo>
                  <a:lnTo>
                    <a:pt x="832" y="437"/>
                  </a:lnTo>
                  <a:lnTo>
                    <a:pt x="833" y="435"/>
                  </a:lnTo>
                  <a:lnTo>
                    <a:pt x="834" y="435"/>
                  </a:lnTo>
                  <a:lnTo>
                    <a:pt x="834" y="436"/>
                  </a:lnTo>
                  <a:lnTo>
                    <a:pt x="835" y="437"/>
                  </a:lnTo>
                  <a:lnTo>
                    <a:pt x="836" y="437"/>
                  </a:lnTo>
                  <a:lnTo>
                    <a:pt x="839" y="436"/>
                  </a:lnTo>
                  <a:lnTo>
                    <a:pt x="840" y="435"/>
                  </a:lnTo>
                  <a:lnTo>
                    <a:pt x="841" y="432"/>
                  </a:lnTo>
                  <a:lnTo>
                    <a:pt x="842" y="430"/>
                  </a:lnTo>
                  <a:lnTo>
                    <a:pt x="844" y="429"/>
                  </a:lnTo>
                  <a:lnTo>
                    <a:pt x="846" y="428"/>
                  </a:lnTo>
                  <a:lnTo>
                    <a:pt x="848" y="428"/>
                  </a:lnTo>
                  <a:lnTo>
                    <a:pt x="847" y="424"/>
                  </a:lnTo>
                  <a:lnTo>
                    <a:pt x="847" y="420"/>
                  </a:lnTo>
                  <a:lnTo>
                    <a:pt x="848" y="417"/>
                  </a:lnTo>
                  <a:lnTo>
                    <a:pt x="851" y="416"/>
                  </a:lnTo>
                  <a:lnTo>
                    <a:pt x="852" y="414"/>
                  </a:lnTo>
                  <a:lnTo>
                    <a:pt x="856" y="413"/>
                  </a:lnTo>
                  <a:lnTo>
                    <a:pt x="858" y="412"/>
                  </a:lnTo>
                  <a:lnTo>
                    <a:pt x="859" y="412"/>
                  </a:lnTo>
                  <a:lnTo>
                    <a:pt x="860" y="412"/>
                  </a:lnTo>
                  <a:lnTo>
                    <a:pt x="862" y="412"/>
                  </a:lnTo>
                  <a:lnTo>
                    <a:pt x="862" y="411"/>
                  </a:lnTo>
                  <a:lnTo>
                    <a:pt x="862" y="410"/>
                  </a:lnTo>
                  <a:lnTo>
                    <a:pt x="860" y="408"/>
                  </a:lnTo>
                  <a:lnTo>
                    <a:pt x="859" y="408"/>
                  </a:lnTo>
                  <a:lnTo>
                    <a:pt x="858" y="407"/>
                  </a:lnTo>
                  <a:lnTo>
                    <a:pt x="857" y="406"/>
                  </a:lnTo>
                  <a:lnTo>
                    <a:pt x="856" y="405"/>
                  </a:lnTo>
                  <a:lnTo>
                    <a:pt x="857" y="405"/>
                  </a:lnTo>
                  <a:lnTo>
                    <a:pt x="857" y="405"/>
                  </a:lnTo>
                  <a:lnTo>
                    <a:pt x="857" y="404"/>
                  </a:lnTo>
                  <a:lnTo>
                    <a:pt x="857" y="404"/>
                  </a:lnTo>
                  <a:lnTo>
                    <a:pt x="857" y="402"/>
                  </a:lnTo>
                  <a:lnTo>
                    <a:pt x="840" y="399"/>
                  </a:lnTo>
                  <a:lnTo>
                    <a:pt x="822" y="398"/>
                  </a:lnTo>
                  <a:lnTo>
                    <a:pt x="804" y="399"/>
                  </a:lnTo>
                  <a:lnTo>
                    <a:pt x="786" y="398"/>
                  </a:lnTo>
                  <a:lnTo>
                    <a:pt x="783" y="396"/>
                  </a:lnTo>
                  <a:lnTo>
                    <a:pt x="781" y="395"/>
                  </a:lnTo>
                  <a:lnTo>
                    <a:pt x="779" y="395"/>
                  </a:lnTo>
                  <a:lnTo>
                    <a:pt x="777" y="394"/>
                  </a:lnTo>
                  <a:lnTo>
                    <a:pt x="774" y="394"/>
                  </a:lnTo>
                  <a:lnTo>
                    <a:pt x="770" y="393"/>
                  </a:lnTo>
                  <a:lnTo>
                    <a:pt x="768" y="391"/>
                  </a:lnTo>
                  <a:lnTo>
                    <a:pt x="767" y="389"/>
                  </a:lnTo>
                  <a:lnTo>
                    <a:pt x="765" y="387"/>
                  </a:lnTo>
                  <a:lnTo>
                    <a:pt x="764" y="382"/>
                  </a:lnTo>
                  <a:lnTo>
                    <a:pt x="764" y="377"/>
                  </a:lnTo>
                  <a:lnTo>
                    <a:pt x="765" y="372"/>
                  </a:lnTo>
                  <a:lnTo>
                    <a:pt x="767" y="367"/>
                  </a:lnTo>
                  <a:lnTo>
                    <a:pt x="765" y="366"/>
                  </a:lnTo>
                  <a:lnTo>
                    <a:pt x="764" y="365"/>
                  </a:lnTo>
                  <a:lnTo>
                    <a:pt x="764" y="364"/>
                  </a:lnTo>
                  <a:lnTo>
                    <a:pt x="764" y="361"/>
                  </a:lnTo>
                  <a:lnTo>
                    <a:pt x="763" y="360"/>
                  </a:lnTo>
                  <a:lnTo>
                    <a:pt x="763" y="359"/>
                  </a:lnTo>
                  <a:lnTo>
                    <a:pt x="762" y="359"/>
                  </a:lnTo>
                  <a:lnTo>
                    <a:pt x="759" y="359"/>
                  </a:lnTo>
                  <a:lnTo>
                    <a:pt x="759" y="359"/>
                  </a:lnTo>
                  <a:lnTo>
                    <a:pt x="759" y="361"/>
                  </a:lnTo>
                  <a:lnTo>
                    <a:pt x="758" y="360"/>
                  </a:lnTo>
                  <a:lnTo>
                    <a:pt x="756" y="361"/>
                  </a:lnTo>
                  <a:lnTo>
                    <a:pt x="755" y="363"/>
                  </a:lnTo>
                  <a:lnTo>
                    <a:pt x="753" y="364"/>
                  </a:lnTo>
                  <a:lnTo>
                    <a:pt x="752" y="365"/>
                  </a:lnTo>
                  <a:lnTo>
                    <a:pt x="752" y="365"/>
                  </a:lnTo>
                  <a:lnTo>
                    <a:pt x="751" y="366"/>
                  </a:lnTo>
                  <a:lnTo>
                    <a:pt x="750" y="365"/>
                  </a:lnTo>
                  <a:lnTo>
                    <a:pt x="746" y="364"/>
                  </a:lnTo>
                  <a:lnTo>
                    <a:pt x="745" y="360"/>
                  </a:lnTo>
                  <a:lnTo>
                    <a:pt x="743" y="358"/>
                  </a:lnTo>
                  <a:lnTo>
                    <a:pt x="740" y="355"/>
                  </a:lnTo>
                  <a:lnTo>
                    <a:pt x="739" y="352"/>
                  </a:lnTo>
                  <a:lnTo>
                    <a:pt x="738" y="352"/>
                  </a:lnTo>
                  <a:lnTo>
                    <a:pt x="735" y="352"/>
                  </a:lnTo>
                  <a:lnTo>
                    <a:pt x="734" y="352"/>
                  </a:lnTo>
                  <a:lnTo>
                    <a:pt x="732" y="352"/>
                  </a:lnTo>
                  <a:lnTo>
                    <a:pt x="730" y="353"/>
                  </a:lnTo>
                  <a:lnTo>
                    <a:pt x="730" y="354"/>
                  </a:lnTo>
                  <a:lnTo>
                    <a:pt x="727" y="352"/>
                  </a:lnTo>
                  <a:lnTo>
                    <a:pt x="723" y="349"/>
                  </a:lnTo>
                  <a:lnTo>
                    <a:pt x="720" y="347"/>
                  </a:lnTo>
                  <a:lnTo>
                    <a:pt x="716" y="345"/>
                  </a:lnTo>
                  <a:lnTo>
                    <a:pt x="712" y="343"/>
                  </a:lnTo>
                  <a:lnTo>
                    <a:pt x="711" y="345"/>
                  </a:lnTo>
                  <a:lnTo>
                    <a:pt x="711" y="346"/>
                  </a:lnTo>
                  <a:lnTo>
                    <a:pt x="711" y="347"/>
                  </a:lnTo>
                  <a:lnTo>
                    <a:pt x="712" y="349"/>
                  </a:lnTo>
                  <a:lnTo>
                    <a:pt x="712" y="352"/>
                  </a:lnTo>
                  <a:lnTo>
                    <a:pt x="712" y="354"/>
                  </a:lnTo>
                  <a:lnTo>
                    <a:pt x="710" y="357"/>
                  </a:lnTo>
                  <a:lnTo>
                    <a:pt x="706" y="360"/>
                  </a:lnTo>
                  <a:lnTo>
                    <a:pt x="704" y="365"/>
                  </a:lnTo>
                  <a:lnTo>
                    <a:pt x="700" y="370"/>
                  </a:lnTo>
                  <a:lnTo>
                    <a:pt x="700" y="372"/>
                  </a:lnTo>
                  <a:lnTo>
                    <a:pt x="700" y="375"/>
                  </a:lnTo>
                  <a:lnTo>
                    <a:pt x="702" y="376"/>
                  </a:lnTo>
                  <a:lnTo>
                    <a:pt x="703" y="377"/>
                  </a:lnTo>
                  <a:lnTo>
                    <a:pt x="704" y="377"/>
                  </a:lnTo>
                  <a:lnTo>
                    <a:pt x="705" y="376"/>
                  </a:lnTo>
                  <a:lnTo>
                    <a:pt x="706" y="375"/>
                  </a:lnTo>
                  <a:lnTo>
                    <a:pt x="708" y="375"/>
                  </a:lnTo>
                  <a:lnTo>
                    <a:pt x="709" y="375"/>
                  </a:lnTo>
                  <a:lnTo>
                    <a:pt x="710" y="375"/>
                  </a:lnTo>
                  <a:lnTo>
                    <a:pt x="710" y="375"/>
                  </a:lnTo>
                  <a:lnTo>
                    <a:pt x="712" y="377"/>
                  </a:lnTo>
                  <a:lnTo>
                    <a:pt x="714" y="378"/>
                  </a:lnTo>
                  <a:lnTo>
                    <a:pt x="716" y="379"/>
                  </a:lnTo>
                  <a:lnTo>
                    <a:pt x="718" y="381"/>
                  </a:lnTo>
                  <a:lnTo>
                    <a:pt x="720" y="383"/>
                  </a:lnTo>
                  <a:lnTo>
                    <a:pt x="722" y="387"/>
                  </a:lnTo>
                  <a:lnTo>
                    <a:pt x="726" y="388"/>
                  </a:lnTo>
                  <a:lnTo>
                    <a:pt x="729" y="388"/>
                  </a:lnTo>
                  <a:lnTo>
                    <a:pt x="733" y="388"/>
                  </a:lnTo>
                  <a:lnTo>
                    <a:pt x="733" y="389"/>
                  </a:lnTo>
                  <a:lnTo>
                    <a:pt x="733" y="391"/>
                  </a:lnTo>
                  <a:lnTo>
                    <a:pt x="733" y="391"/>
                  </a:lnTo>
                  <a:lnTo>
                    <a:pt x="729" y="395"/>
                  </a:lnTo>
                  <a:lnTo>
                    <a:pt x="724" y="396"/>
                  </a:lnTo>
                  <a:lnTo>
                    <a:pt x="721" y="396"/>
                  </a:lnTo>
                  <a:lnTo>
                    <a:pt x="716" y="398"/>
                  </a:lnTo>
                  <a:lnTo>
                    <a:pt x="716" y="400"/>
                  </a:lnTo>
                  <a:lnTo>
                    <a:pt x="715" y="402"/>
                  </a:lnTo>
                  <a:lnTo>
                    <a:pt x="712" y="404"/>
                  </a:lnTo>
                  <a:lnTo>
                    <a:pt x="710" y="404"/>
                  </a:lnTo>
                  <a:lnTo>
                    <a:pt x="708" y="405"/>
                  </a:lnTo>
                  <a:lnTo>
                    <a:pt x="705" y="405"/>
                  </a:lnTo>
                  <a:lnTo>
                    <a:pt x="703" y="405"/>
                  </a:lnTo>
                  <a:lnTo>
                    <a:pt x="703" y="407"/>
                  </a:lnTo>
                  <a:lnTo>
                    <a:pt x="703" y="410"/>
                  </a:lnTo>
                  <a:lnTo>
                    <a:pt x="700" y="412"/>
                  </a:lnTo>
                  <a:lnTo>
                    <a:pt x="698" y="413"/>
                  </a:lnTo>
                  <a:lnTo>
                    <a:pt x="703" y="420"/>
                  </a:lnTo>
                  <a:lnTo>
                    <a:pt x="709" y="425"/>
                  </a:lnTo>
                  <a:lnTo>
                    <a:pt x="716" y="430"/>
                  </a:lnTo>
                  <a:lnTo>
                    <a:pt x="722" y="435"/>
                  </a:lnTo>
                  <a:lnTo>
                    <a:pt x="726" y="442"/>
                  </a:lnTo>
                  <a:lnTo>
                    <a:pt x="728" y="449"/>
                  </a:lnTo>
                  <a:lnTo>
                    <a:pt x="727" y="458"/>
                  </a:lnTo>
                  <a:lnTo>
                    <a:pt x="727" y="459"/>
                  </a:lnTo>
                  <a:lnTo>
                    <a:pt x="726" y="459"/>
                  </a:lnTo>
                  <a:lnTo>
                    <a:pt x="726" y="459"/>
                  </a:lnTo>
                  <a:lnTo>
                    <a:pt x="723" y="460"/>
                  </a:lnTo>
                  <a:lnTo>
                    <a:pt x="723" y="461"/>
                  </a:lnTo>
                  <a:lnTo>
                    <a:pt x="723" y="464"/>
                  </a:lnTo>
                  <a:lnTo>
                    <a:pt x="724" y="465"/>
                  </a:lnTo>
                  <a:lnTo>
                    <a:pt x="726" y="466"/>
                  </a:lnTo>
                  <a:lnTo>
                    <a:pt x="728" y="466"/>
                  </a:lnTo>
                  <a:lnTo>
                    <a:pt x="728" y="468"/>
                  </a:lnTo>
                  <a:lnTo>
                    <a:pt x="728" y="471"/>
                  </a:lnTo>
                  <a:lnTo>
                    <a:pt x="727" y="473"/>
                  </a:lnTo>
                  <a:lnTo>
                    <a:pt x="728" y="476"/>
                  </a:lnTo>
                  <a:lnTo>
                    <a:pt x="729" y="478"/>
                  </a:lnTo>
                  <a:lnTo>
                    <a:pt x="732" y="481"/>
                  </a:lnTo>
                  <a:lnTo>
                    <a:pt x="733" y="482"/>
                  </a:lnTo>
                  <a:lnTo>
                    <a:pt x="733" y="484"/>
                  </a:lnTo>
                  <a:lnTo>
                    <a:pt x="733" y="485"/>
                  </a:lnTo>
                  <a:lnTo>
                    <a:pt x="732" y="488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495"/>
                  </a:lnTo>
                  <a:lnTo>
                    <a:pt x="732" y="497"/>
                  </a:lnTo>
                  <a:lnTo>
                    <a:pt x="733" y="500"/>
                  </a:lnTo>
                  <a:lnTo>
                    <a:pt x="734" y="502"/>
                  </a:lnTo>
                  <a:lnTo>
                    <a:pt x="734" y="503"/>
                  </a:lnTo>
                  <a:lnTo>
                    <a:pt x="734" y="518"/>
                  </a:lnTo>
                  <a:lnTo>
                    <a:pt x="732" y="532"/>
                  </a:lnTo>
                  <a:lnTo>
                    <a:pt x="730" y="533"/>
                  </a:lnTo>
                  <a:lnTo>
                    <a:pt x="730" y="533"/>
                  </a:lnTo>
                  <a:lnTo>
                    <a:pt x="729" y="533"/>
                  </a:lnTo>
                  <a:lnTo>
                    <a:pt x="727" y="532"/>
                  </a:lnTo>
                  <a:lnTo>
                    <a:pt x="726" y="530"/>
                  </a:lnTo>
                  <a:lnTo>
                    <a:pt x="724" y="527"/>
                  </a:lnTo>
                  <a:lnTo>
                    <a:pt x="724" y="525"/>
                  </a:lnTo>
                  <a:lnTo>
                    <a:pt x="724" y="521"/>
                  </a:lnTo>
                  <a:lnTo>
                    <a:pt x="724" y="518"/>
                  </a:lnTo>
                  <a:lnTo>
                    <a:pt x="722" y="526"/>
                  </a:lnTo>
                  <a:lnTo>
                    <a:pt x="720" y="532"/>
                  </a:lnTo>
                  <a:lnTo>
                    <a:pt x="717" y="537"/>
                  </a:lnTo>
                  <a:lnTo>
                    <a:pt x="715" y="541"/>
                  </a:lnTo>
                  <a:lnTo>
                    <a:pt x="714" y="541"/>
                  </a:lnTo>
                  <a:lnTo>
                    <a:pt x="711" y="541"/>
                  </a:lnTo>
                  <a:lnTo>
                    <a:pt x="710" y="539"/>
                  </a:lnTo>
                  <a:lnTo>
                    <a:pt x="709" y="536"/>
                  </a:lnTo>
                  <a:lnTo>
                    <a:pt x="708" y="533"/>
                  </a:lnTo>
                  <a:lnTo>
                    <a:pt x="706" y="530"/>
                  </a:lnTo>
                  <a:lnTo>
                    <a:pt x="705" y="526"/>
                  </a:lnTo>
                  <a:lnTo>
                    <a:pt x="703" y="524"/>
                  </a:lnTo>
                  <a:lnTo>
                    <a:pt x="700" y="521"/>
                  </a:lnTo>
                  <a:lnTo>
                    <a:pt x="699" y="520"/>
                  </a:lnTo>
                  <a:lnTo>
                    <a:pt x="697" y="520"/>
                  </a:lnTo>
                  <a:lnTo>
                    <a:pt x="696" y="521"/>
                  </a:lnTo>
                  <a:lnTo>
                    <a:pt x="694" y="523"/>
                  </a:lnTo>
                  <a:lnTo>
                    <a:pt x="694" y="525"/>
                  </a:lnTo>
                  <a:lnTo>
                    <a:pt x="694" y="527"/>
                  </a:lnTo>
                  <a:lnTo>
                    <a:pt x="693" y="530"/>
                  </a:lnTo>
                  <a:lnTo>
                    <a:pt x="692" y="532"/>
                  </a:lnTo>
                  <a:lnTo>
                    <a:pt x="691" y="533"/>
                  </a:lnTo>
                  <a:lnTo>
                    <a:pt x="684" y="537"/>
                  </a:lnTo>
                  <a:lnTo>
                    <a:pt x="675" y="539"/>
                  </a:lnTo>
                  <a:lnTo>
                    <a:pt x="668" y="543"/>
                  </a:lnTo>
                  <a:lnTo>
                    <a:pt x="662" y="547"/>
                  </a:lnTo>
                  <a:lnTo>
                    <a:pt x="659" y="553"/>
                  </a:lnTo>
                  <a:lnTo>
                    <a:pt x="659" y="560"/>
                  </a:lnTo>
                  <a:lnTo>
                    <a:pt x="661" y="567"/>
                  </a:lnTo>
                  <a:lnTo>
                    <a:pt x="658" y="573"/>
                  </a:lnTo>
                  <a:lnTo>
                    <a:pt x="647" y="584"/>
                  </a:lnTo>
                  <a:lnTo>
                    <a:pt x="637" y="594"/>
                  </a:lnTo>
                  <a:lnTo>
                    <a:pt x="625" y="602"/>
                  </a:lnTo>
                  <a:lnTo>
                    <a:pt x="610" y="607"/>
                  </a:lnTo>
                  <a:lnTo>
                    <a:pt x="609" y="608"/>
                  </a:lnTo>
                  <a:lnTo>
                    <a:pt x="598" y="624"/>
                  </a:lnTo>
                  <a:lnTo>
                    <a:pt x="585" y="637"/>
                  </a:lnTo>
                  <a:lnTo>
                    <a:pt x="569" y="648"/>
                  </a:lnTo>
                  <a:lnTo>
                    <a:pt x="554" y="659"/>
                  </a:lnTo>
                  <a:lnTo>
                    <a:pt x="539" y="672"/>
                  </a:lnTo>
                  <a:lnTo>
                    <a:pt x="528" y="680"/>
                  </a:lnTo>
                  <a:lnTo>
                    <a:pt x="515" y="686"/>
                  </a:lnTo>
                  <a:lnTo>
                    <a:pt x="502" y="692"/>
                  </a:lnTo>
                  <a:lnTo>
                    <a:pt x="501" y="693"/>
                  </a:lnTo>
                  <a:lnTo>
                    <a:pt x="499" y="695"/>
                  </a:lnTo>
                  <a:lnTo>
                    <a:pt x="499" y="696"/>
                  </a:lnTo>
                  <a:lnTo>
                    <a:pt x="499" y="698"/>
                  </a:lnTo>
                  <a:lnTo>
                    <a:pt x="499" y="698"/>
                  </a:lnTo>
                  <a:lnTo>
                    <a:pt x="502" y="700"/>
                  </a:lnTo>
                  <a:lnTo>
                    <a:pt x="503" y="701"/>
                  </a:lnTo>
                  <a:lnTo>
                    <a:pt x="503" y="702"/>
                  </a:lnTo>
                  <a:lnTo>
                    <a:pt x="503" y="702"/>
                  </a:lnTo>
                  <a:lnTo>
                    <a:pt x="503" y="703"/>
                  </a:lnTo>
                  <a:lnTo>
                    <a:pt x="504" y="706"/>
                  </a:lnTo>
                  <a:lnTo>
                    <a:pt x="503" y="706"/>
                  </a:lnTo>
                  <a:lnTo>
                    <a:pt x="504" y="707"/>
                  </a:lnTo>
                  <a:lnTo>
                    <a:pt x="505" y="708"/>
                  </a:lnTo>
                  <a:lnTo>
                    <a:pt x="507" y="708"/>
                  </a:lnTo>
                  <a:lnTo>
                    <a:pt x="508" y="708"/>
                  </a:lnTo>
                  <a:lnTo>
                    <a:pt x="509" y="709"/>
                  </a:lnTo>
                  <a:lnTo>
                    <a:pt x="510" y="710"/>
                  </a:lnTo>
                  <a:lnTo>
                    <a:pt x="510" y="712"/>
                  </a:lnTo>
                  <a:lnTo>
                    <a:pt x="510" y="713"/>
                  </a:lnTo>
                  <a:lnTo>
                    <a:pt x="509" y="715"/>
                  </a:lnTo>
                  <a:lnTo>
                    <a:pt x="507" y="718"/>
                  </a:lnTo>
                  <a:lnTo>
                    <a:pt x="498" y="721"/>
                  </a:lnTo>
                  <a:lnTo>
                    <a:pt x="489" y="724"/>
                  </a:lnTo>
                  <a:lnTo>
                    <a:pt x="479" y="725"/>
                  </a:lnTo>
                  <a:lnTo>
                    <a:pt x="469" y="727"/>
                  </a:lnTo>
                  <a:lnTo>
                    <a:pt x="461" y="732"/>
                  </a:lnTo>
                  <a:lnTo>
                    <a:pt x="454" y="740"/>
                  </a:lnTo>
                  <a:lnTo>
                    <a:pt x="453" y="743"/>
                  </a:lnTo>
                  <a:lnTo>
                    <a:pt x="450" y="743"/>
                  </a:lnTo>
                  <a:lnTo>
                    <a:pt x="446" y="744"/>
                  </a:lnTo>
                  <a:lnTo>
                    <a:pt x="443" y="745"/>
                  </a:lnTo>
                  <a:lnTo>
                    <a:pt x="442" y="744"/>
                  </a:lnTo>
                  <a:lnTo>
                    <a:pt x="442" y="743"/>
                  </a:lnTo>
                  <a:lnTo>
                    <a:pt x="440" y="742"/>
                  </a:lnTo>
                  <a:lnTo>
                    <a:pt x="439" y="740"/>
                  </a:lnTo>
                  <a:lnTo>
                    <a:pt x="438" y="739"/>
                  </a:lnTo>
                  <a:lnTo>
                    <a:pt x="434" y="739"/>
                  </a:lnTo>
                  <a:lnTo>
                    <a:pt x="432" y="739"/>
                  </a:lnTo>
                  <a:lnTo>
                    <a:pt x="428" y="742"/>
                  </a:lnTo>
                  <a:lnTo>
                    <a:pt x="426" y="744"/>
                  </a:lnTo>
                  <a:lnTo>
                    <a:pt x="425" y="748"/>
                  </a:lnTo>
                  <a:lnTo>
                    <a:pt x="424" y="750"/>
                  </a:lnTo>
                  <a:lnTo>
                    <a:pt x="422" y="762"/>
                  </a:lnTo>
                  <a:lnTo>
                    <a:pt x="424" y="773"/>
                  </a:lnTo>
                  <a:lnTo>
                    <a:pt x="425" y="785"/>
                  </a:lnTo>
                  <a:lnTo>
                    <a:pt x="424" y="797"/>
                  </a:lnTo>
                  <a:lnTo>
                    <a:pt x="422" y="801"/>
                  </a:lnTo>
                  <a:lnTo>
                    <a:pt x="424" y="805"/>
                  </a:lnTo>
                  <a:lnTo>
                    <a:pt x="425" y="809"/>
                  </a:lnTo>
                  <a:lnTo>
                    <a:pt x="426" y="814"/>
                  </a:lnTo>
                  <a:lnTo>
                    <a:pt x="427" y="816"/>
                  </a:lnTo>
                  <a:lnTo>
                    <a:pt x="427" y="819"/>
                  </a:lnTo>
                  <a:lnTo>
                    <a:pt x="427" y="822"/>
                  </a:lnTo>
                  <a:lnTo>
                    <a:pt x="426" y="826"/>
                  </a:lnTo>
                  <a:lnTo>
                    <a:pt x="424" y="828"/>
                  </a:lnTo>
                  <a:lnTo>
                    <a:pt x="421" y="831"/>
                  </a:lnTo>
                  <a:lnTo>
                    <a:pt x="418" y="832"/>
                  </a:lnTo>
                  <a:lnTo>
                    <a:pt x="421" y="831"/>
                  </a:lnTo>
                  <a:lnTo>
                    <a:pt x="425" y="831"/>
                  </a:lnTo>
                  <a:lnTo>
                    <a:pt x="428" y="832"/>
                  </a:lnTo>
                  <a:lnTo>
                    <a:pt x="431" y="834"/>
                  </a:lnTo>
                  <a:lnTo>
                    <a:pt x="432" y="837"/>
                  </a:lnTo>
                  <a:lnTo>
                    <a:pt x="432" y="839"/>
                  </a:lnTo>
                  <a:lnTo>
                    <a:pt x="431" y="843"/>
                  </a:lnTo>
                  <a:lnTo>
                    <a:pt x="430" y="845"/>
                  </a:lnTo>
                  <a:lnTo>
                    <a:pt x="430" y="849"/>
                  </a:lnTo>
                  <a:lnTo>
                    <a:pt x="430" y="851"/>
                  </a:lnTo>
                  <a:lnTo>
                    <a:pt x="430" y="855"/>
                  </a:lnTo>
                  <a:lnTo>
                    <a:pt x="430" y="857"/>
                  </a:lnTo>
                  <a:lnTo>
                    <a:pt x="428" y="858"/>
                  </a:lnTo>
                  <a:lnTo>
                    <a:pt x="424" y="864"/>
                  </a:lnTo>
                  <a:lnTo>
                    <a:pt x="420" y="869"/>
                  </a:lnTo>
                  <a:lnTo>
                    <a:pt x="415" y="875"/>
                  </a:lnTo>
                  <a:lnTo>
                    <a:pt x="408" y="887"/>
                  </a:lnTo>
                  <a:lnTo>
                    <a:pt x="404" y="900"/>
                  </a:lnTo>
                  <a:lnTo>
                    <a:pt x="404" y="912"/>
                  </a:lnTo>
                  <a:lnTo>
                    <a:pt x="407" y="911"/>
                  </a:lnTo>
                  <a:lnTo>
                    <a:pt x="409" y="910"/>
                  </a:lnTo>
                  <a:lnTo>
                    <a:pt x="412" y="909"/>
                  </a:lnTo>
                  <a:lnTo>
                    <a:pt x="414" y="908"/>
                  </a:lnTo>
                  <a:lnTo>
                    <a:pt x="415" y="908"/>
                  </a:lnTo>
                  <a:lnTo>
                    <a:pt x="416" y="909"/>
                  </a:lnTo>
                  <a:lnTo>
                    <a:pt x="419" y="917"/>
                  </a:lnTo>
                  <a:lnTo>
                    <a:pt x="419" y="927"/>
                  </a:lnTo>
                  <a:lnTo>
                    <a:pt x="416" y="935"/>
                  </a:lnTo>
                  <a:lnTo>
                    <a:pt x="413" y="940"/>
                  </a:lnTo>
                  <a:lnTo>
                    <a:pt x="407" y="943"/>
                  </a:lnTo>
                  <a:lnTo>
                    <a:pt x="401" y="944"/>
                  </a:lnTo>
                  <a:lnTo>
                    <a:pt x="395" y="945"/>
                  </a:lnTo>
                  <a:lnTo>
                    <a:pt x="389" y="949"/>
                  </a:lnTo>
                  <a:lnTo>
                    <a:pt x="385" y="955"/>
                  </a:lnTo>
                  <a:lnTo>
                    <a:pt x="388" y="955"/>
                  </a:lnTo>
                  <a:lnTo>
                    <a:pt x="389" y="955"/>
                  </a:lnTo>
                  <a:lnTo>
                    <a:pt x="390" y="955"/>
                  </a:lnTo>
                  <a:lnTo>
                    <a:pt x="391" y="956"/>
                  </a:lnTo>
                  <a:lnTo>
                    <a:pt x="391" y="956"/>
                  </a:lnTo>
                  <a:lnTo>
                    <a:pt x="388" y="965"/>
                  </a:lnTo>
                  <a:lnTo>
                    <a:pt x="384" y="974"/>
                  </a:lnTo>
                  <a:lnTo>
                    <a:pt x="378" y="981"/>
                  </a:lnTo>
                  <a:lnTo>
                    <a:pt x="367" y="987"/>
                  </a:lnTo>
                  <a:lnTo>
                    <a:pt x="356" y="991"/>
                  </a:lnTo>
                  <a:lnTo>
                    <a:pt x="353" y="993"/>
                  </a:lnTo>
                  <a:lnTo>
                    <a:pt x="351" y="999"/>
                  </a:lnTo>
                  <a:lnTo>
                    <a:pt x="351" y="1005"/>
                  </a:lnTo>
                  <a:lnTo>
                    <a:pt x="350" y="1010"/>
                  </a:lnTo>
                  <a:lnTo>
                    <a:pt x="344" y="1016"/>
                  </a:lnTo>
                  <a:lnTo>
                    <a:pt x="337" y="1020"/>
                  </a:lnTo>
                  <a:lnTo>
                    <a:pt x="329" y="1018"/>
                  </a:lnTo>
                  <a:lnTo>
                    <a:pt x="317" y="1011"/>
                  </a:lnTo>
                  <a:lnTo>
                    <a:pt x="308" y="1002"/>
                  </a:lnTo>
                  <a:lnTo>
                    <a:pt x="300" y="991"/>
                  </a:lnTo>
                  <a:lnTo>
                    <a:pt x="291" y="980"/>
                  </a:lnTo>
                  <a:lnTo>
                    <a:pt x="286" y="968"/>
                  </a:lnTo>
                  <a:lnTo>
                    <a:pt x="285" y="956"/>
                  </a:lnTo>
                  <a:lnTo>
                    <a:pt x="284" y="944"/>
                  </a:lnTo>
                  <a:lnTo>
                    <a:pt x="280" y="932"/>
                  </a:lnTo>
                  <a:lnTo>
                    <a:pt x="264" y="903"/>
                  </a:lnTo>
                  <a:lnTo>
                    <a:pt x="247" y="875"/>
                  </a:lnTo>
                  <a:lnTo>
                    <a:pt x="231" y="847"/>
                  </a:lnTo>
                  <a:lnTo>
                    <a:pt x="230" y="839"/>
                  </a:lnTo>
                  <a:lnTo>
                    <a:pt x="231" y="831"/>
                  </a:lnTo>
                  <a:lnTo>
                    <a:pt x="231" y="822"/>
                  </a:lnTo>
                  <a:lnTo>
                    <a:pt x="221" y="798"/>
                  </a:lnTo>
                  <a:lnTo>
                    <a:pt x="211" y="774"/>
                  </a:lnTo>
                  <a:lnTo>
                    <a:pt x="197" y="750"/>
                  </a:lnTo>
                  <a:lnTo>
                    <a:pt x="190" y="742"/>
                  </a:lnTo>
                  <a:lnTo>
                    <a:pt x="184" y="732"/>
                  </a:lnTo>
                  <a:lnTo>
                    <a:pt x="179" y="722"/>
                  </a:lnTo>
                  <a:lnTo>
                    <a:pt x="178" y="718"/>
                  </a:lnTo>
                  <a:lnTo>
                    <a:pt x="179" y="712"/>
                  </a:lnTo>
                  <a:lnTo>
                    <a:pt x="181" y="706"/>
                  </a:lnTo>
                  <a:lnTo>
                    <a:pt x="181" y="691"/>
                  </a:lnTo>
                  <a:lnTo>
                    <a:pt x="176" y="677"/>
                  </a:lnTo>
                  <a:lnTo>
                    <a:pt x="173" y="667"/>
                  </a:lnTo>
                  <a:lnTo>
                    <a:pt x="171" y="657"/>
                  </a:lnTo>
                  <a:lnTo>
                    <a:pt x="167" y="648"/>
                  </a:lnTo>
                  <a:lnTo>
                    <a:pt x="167" y="645"/>
                  </a:lnTo>
                  <a:lnTo>
                    <a:pt x="166" y="643"/>
                  </a:lnTo>
                  <a:lnTo>
                    <a:pt x="166" y="641"/>
                  </a:lnTo>
                  <a:lnTo>
                    <a:pt x="167" y="638"/>
                  </a:lnTo>
                  <a:lnTo>
                    <a:pt x="169" y="636"/>
                  </a:lnTo>
                  <a:lnTo>
                    <a:pt x="172" y="635"/>
                  </a:lnTo>
                  <a:lnTo>
                    <a:pt x="170" y="635"/>
                  </a:lnTo>
                  <a:lnTo>
                    <a:pt x="169" y="635"/>
                  </a:lnTo>
                  <a:lnTo>
                    <a:pt x="167" y="633"/>
                  </a:lnTo>
                  <a:lnTo>
                    <a:pt x="166" y="631"/>
                  </a:lnTo>
                  <a:lnTo>
                    <a:pt x="165" y="629"/>
                  </a:lnTo>
                  <a:lnTo>
                    <a:pt x="165" y="626"/>
                  </a:lnTo>
                  <a:lnTo>
                    <a:pt x="166" y="624"/>
                  </a:lnTo>
                  <a:lnTo>
                    <a:pt x="167" y="621"/>
                  </a:lnTo>
                  <a:lnTo>
                    <a:pt x="169" y="619"/>
                  </a:lnTo>
                  <a:lnTo>
                    <a:pt x="170" y="615"/>
                  </a:lnTo>
                  <a:lnTo>
                    <a:pt x="169" y="616"/>
                  </a:lnTo>
                  <a:lnTo>
                    <a:pt x="166" y="615"/>
                  </a:lnTo>
                  <a:lnTo>
                    <a:pt x="165" y="615"/>
                  </a:lnTo>
                  <a:lnTo>
                    <a:pt x="164" y="614"/>
                  </a:lnTo>
                  <a:lnTo>
                    <a:pt x="163" y="614"/>
                  </a:lnTo>
                  <a:lnTo>
                    <a:pt x="163" y="601"/>
                  </a:lnTo>
                  <a:lnTo>
                    <a:pt x="164" y="589"/>
                  </a:lnTo>
                  <a:lnTo>
                    <a:pt x="166" y="578"/>
                  </a:lnTo>
                  <a:lnTo>
                    <a:pt x="167" y="567"/>
                  </a:lnTo>
                  <a:lnTo>
                    <a:pt x="165" y="555"/>
                  </a:lnTo>
                  <a:lnTo>
                    <a:pt x="159" y="543"/>
                  </a:lnTo>
                  <a:lnTo>
                    <a:pt x="158" y="542"/>
                  </a:lnTo>
                  <a:lnTo>
                    <a:pt x="159" y="542"/>
                  </a:lnTo>
                  <a:lnTo>
                    <a:pt x="160" y="541"/>
                  </a:lnTo>
                  <a:lnTo>
                    <a:pt x="161" y="541"/>
                  </a:lnTo>
                  <a:lnTo>
                    <a:pt x="163" y="539"/>
                  </a:lnTo>
                  <a:lnTo>
                    <a:pt x="163" y="538"/>
                  </a:lnTo>
                  <a:lnTo>
                    <a:pt x="163" y="537"/>
                  </a:lnTo>
                  <a:lnTo>
                    <a:pt x="160" y="535"/>
                  </a:lnTo>
                  <a:lnTo>
                    <a:pt x="158" y="532"/>
                  </a:lnTo>
                  <a:lnTo>
                    <a:pt x="157" y="530"/>
                  </a:lnTo>
                  <a:lnTo>
                    <a:pt x="157" y="521"/>
                  </a:lnTo>
                  <a:lnTo>
                    <a:pt x="160" y="514"/>
                  </a:lnTo>
                  <a:lnTo>
                    <a:pt x="163" y="507"/>
                  </a:lnTo>
                  <a:lnTo>
                    <a:pt x="155" y="507"/>
                  </a:lnTo>
                  <a:lnTo>
                    <a:pt x="149" y="507"/>
                  </a:lnTo>
                  <a:lnTo>
                    <a:pt x="150" y="509"/>
                  </a:lnTo>
                  <a:lnTo>
                    <a:pt x="150" y="512"/>
                  </a:lnTo>
                  <a:lnTo>
                    <a:pt x="149" y="513"/>
                  </a:lnTo>
                  <a:lnTo>
                    <a:pt x="148" y="515"/>
                  </a:lnTo>
                  <a:lnTo>
                    <a:pt x="147" y="517"/>
                  </a:lnTo>
                  <a:lnTo>
                    <a:pt x="144" y="519"/>
                  </a:lnTo>
                  <a:lnTo>
                    <a:pt x="144" y="521"/>
                  </a:lnTo>
                  <a:lnTo>
                    <a:pt x="144" y="525"/>
                  </a:lnTo>
                  <a:lnTo>
                    <a:pt x="146" y="527"/>
                  </a:lnTo>
                  <a:lnTo>
                    <a:pt x="146" y="531"/>
                  </a:lnTo>
                  <a:lnTo>
                    <a:pt x="147" y="533"/>
                  </a:lnTo>
                  <a:lnTo>
                    <a:pt x="147" y="536"/>
                  </a:lnTo>
                  <a:lnTo>
                    <a:pt x="141" y="545"/>
                  </a:lnTo>
                  <a:lnTo>
                    <a:pt x="132" y="554"/>
                  </a:lnTo>
                  <a:lnTo>
                    <a:pt x="123" y="558"/>
                  </a:lnTo>
                  <a:lnTo>
                    <a:pt x="108" y="562"/>
                  </a:lnTo>
                  <a:lnTo>
                    <a:pt x="95" y="565"/>
                  </a:lnTo>
                  <a:lnTo>
                    <a:pt x="81" y="565"/>
                  </a:lnTo>
                  <a:lnTo>
                    <a:pt x="79" y="564"/>
                  </a:lnTo>
                  <a:lnTo>
                    <a:pt x="79" y="562"/>
                  </a:lnTo>
                  <a:lnTo>
                    <a:pt x="79" y="560"/>
                  </a:lnTo>
                  <a:lnTo>
                    <a:pt x="78" y="562"/>
                  </a:lnTo>
                  <a:lnTo>
                    <a:pt x="77" y="564"/>
                  </a:lnTo>
                  <a:lnTo>
                    <a:pt x="75" y="564"/>
                  </a:lnTo>
                  <a:lnTo>
                    <a:pt x="73" y="564"/>
                  </a:lnTo>
                  <a:lnTo>
                    <a:pt x="72" y="562"/>
                  </a:lnTo>
                  <a:lnTo>
                    <a:pt x="71" y="561"/>
                  </a:lnTo>
                  <a:lnTo>
                    <a:pt x="71" y="560"/>
                  </a:lnTo>
                  <a:lnTo>
                    <a:pt x="70" y="556"/>
                  </a:lnTo>
                  <a:lnTo>
                    <a:pt x="69" y="554"/>
                  </a:lnTo>
                  <a:lnTo>
                    <a:pt x="67" y="550"/>
                  </a:lnTo>
                  <a:lnTo>
                    <a:pt x="67" y="547"/>
                  </a:lnTo>
                  <a:lnTo>
                    <a:pt x="65" y="544"/>
                  </a:lnTo>
                  <a:lnTo>
                    <a:pt x="63" y="542"/>
                  </a:lnTo>
                  <a:lnTo>
                    <a:pt x="52" y="535"/>
                  </a:lnTo>
                  <a:lnTo>
                    <a:pt x="42" y="527"/>
                  </a:lnTo>
                  <a:lnTo>
                    <a:pt x="35" y="518"/>
                  </a:lnTo>
                  <a:lnTo>
                    <a:pt x="31" y="507"/>
                  </a:lnTo>
                  <a:lnTo>
                    <a:pt x="31" y="505"/>
                  </a:lnTo>
                  <a:lnTo>
                    <a:pt x="33" y="503"/>
                  </a:lnTo>
                  <a:lnTo>
                    <a:pt x="35" y="502"/>
                  </a:lnTo>
                  <a:lnTo>
                    <a:pt x="36" y="503"/>
                  </a:lnTo>
                  <a:lnTo>
                    <a:pt x="37" y="503"/>
                  </a:lnTo>
                  <a:lnTo>
                    <a:pt x="39" y="505"/>
                  </a:lnTo>
                  <a:lnTo>
                    <a:pt x="40" y="505"/>
                  </a:lnTo>
                  <a:lnTo>
                    <a:pt x="41" y="506"/>
                  </a:lnTo>
                  <a:lnTo>
                    <a:pt x="42" y="507"/>
                  </a:lnTo>
                  <a:lnTo>
                    <a:pt x="42" y="509"/>
                  </a:lnTo>
                  <a:lnTo>
                    <a:pt x="57" y="502"/>
                  </a:lnTo>
                  <a:lnTo>
                    <a:pt x="69" y="494"/>
                  </a:lnTo>
                  <a:lnTo>
                    <a:pt x="81" y="484"/>
                  </a:lnTo>
                  <a:lnTo>
                    <a:pt x="79" y="483"/>
                  </a:lnTo>
                  <a:lnTo>
                    <a:pt x="77" y="482"/>
                  </a:lnTo>
                  <a:lnTo>
                    <a:pt x="75" y="481"/>
                  </a:lnTo>
                  <a:lnTo>
                    <a:pt x="72" y="482"/>
                  </a:lnTo>
                  <a:lnTo>
                    <a:pt x="64" y="485"/>
                  </a:lnTo>
                  <a:lnTo>
                    <a:pt x="55" y="484"/>
                  </a:lnTo>
                  <a:lnTo>
                    <a:pt x="48" y="482"/>
                  </a:lnTo>
                  <a:lnTo>
                    <a:pt x="40" y="482"/>
                  </a:lnTo>
                  <a:lnTo>
                    <a:pt x="39" y="483"/>
                  </a:lnTo>
                  <a:lnTo>
                    <a:pt x="36" y="483"/>
                  </a:lnTo>
                  <a:lnTo>
                    <a:pt x="34" y="484"/>
                  </a:lnTo>
                  <a:lnTo>
                    <a:pt x="31" y="484"/>
                  </a:lnTo>
                  <a:lnTo>
                    <a:pt x="30" y="484"/>
                  </a:lnTo>
                  <a:lnTo>
                    <a:pt x="17" y="470"/>
                  </a:lnTo>
                  <a:lnTo>
                    <a:pt x="1" y="456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449"/>
                  </a:lnTo>
                  <a:lnTo>
                    <a:pt x="0" y="446"/>
                  </a:lnTo>
                  <a:lnTo>
                    <a:pt x="0" y="442"/>
                  </a:lnTo>
                  <a:lnTo>
                    <a:pt x="0" y="440"/>
                  </a:lnTo>
                  <a:lnTo>
                    <a:pt x="4" y="441"/>
                  </a:lnTo>
                  <a:lnTo>
                    <a:pt x="6" y="442"/>
                  </a:lnTo>
                  <a:lnTo>
                    <a:pt x="10" y="442"/>
                  </a:lnTo>
                  <a:lnTo>
                    <a:pt x="12" y="441"/>
                  </a:lnTo>
                  <a:lnTo>
                    <a:pt x="16" y="440"/>
                  </a:lnTo>
                  <a:lnTo>
                    <a:pt x="18" y="440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9" y="435"/>
                  </a:lnTo>
                  <a:lnTo>
                    <a:pt x="21" y="434"/>
                  </a:lnTo>
                  <a:lnTo>
                    <a:pt x="22" y="432"/>
                  </a:lnTo>
                  <a:lnTo>
                    <a:pt x="23" y="431"/>
                  </a:lnTo>
                  <a:lnTo>
                    <a:pt x="24" y="430"/>
                  </a:lnTo>
                  <a:lnTo>
                    <a:pt x="23" y="428"/>
                  </a:lnTo>
                  <a:lnTo>
                    <a:pt x="30" y="428"/>
                  </a:lnTo>
                  <a:lnTo>
                    <a:pt x="37" y="429"/>
                  </a:lnTo>
                  <a:lnTo>
                    <a:pt x="45" y="429"/>
                  </a:lnTo>
                  <a:lnTo>
                    <a:pt x="47" y="428"/>
                  </a:lnTo>
                  <a:lnTo>
                    <a:pt x="49" y="428"/>
                  </a:lnTo>
                  <a:lnTo>
                    <a:pt x="52" y="429"/>
                  </a:lnTo>
                  <a:lnTo>
                    <a:pt x="54" y="431"/>
                  </a:lnTo>
                  <a:lnTo>
                    <a:pt x="59" y="434"/>
                  </a:lnTo>
                  <a:lnTo>
                    <a:pt x="65" y="431"/>
                  </a:lnTo>
                  <a:lnTo>
                    <a:pt x="71" y="429"/>
                  </a:lnTo>
                  <a:lnTo>
                    <a:pt x="76" y="429"/>
                  </a:lnTo>
                  <a:lnTo>
                    <a:pt x="88" y="430"/>
                  </a:lnTo>
                  <a:lnTo>
                    <a:pt x="98" y="429"/>
                  </a:lnTo>
                  <a:lnTo>
                    <a:pt x="100" y="428"/>
                  </a:lnTo>
                  <a:lnTo>
                    <a:pt x="102" y="425"/>
                  </a:lnTo>
                  <a:lnTo>
                    <a:pt x="104" y="422"/>
                  </a:lnTo>
                  <a:lnTo>
                    <a:pt x="105" y="418"/>
                  </a:lnTo>
                  <a:lnTo>
                    <a:pt x="105" y="414"/>
                  </a:lnTo>
                  <a:lnTo>
                    <a:pt x="104" y="412"/>
                  </a:lnTo>
                  <a:lnTo>
                    <a:pt x="99" y="404"/>
                  </a:lnTo>
                  <a:lnTo>
                    <a:pt x="93" y="394"/>
                  </a:lnTo>
                  <a:lnTo>
                    <a:pt x="89" y="385"/>
                  </a:lnTo>
                  <a:lnTo>
                    <a:pt x="88" y="375"/>
                  </a:lnTo>
                  <a:lnTo>
                    <a:pt x="86" y="375"/>
                  </a:lnTo>
                  <a:lnTo>
                    <a:pt x="82" y="375"/>
                  </a:lnTo>
                  <a:lnTo>
                    <a:pt x="79" y="375"/>
                  </a:lnTo>
                  <a:lnTo>
                    <a:pt x="77" y="373"/>
                  </a:lnTo>
                  <a:lnTo>
                    <a:pt x="71" y="366"/>
                  </a:lnTo>
                  <a:lnTo>
                    <a:pt x="70" y="357"/>
                  </a:lnTo>
                  <a:lnTo>
                    <a:pt x="69" y="347"/>
                  </a:lnTo>
                  <a:lnTo>
                    <a:pt x="69" y="346"/>
                  </a:lnTo>
                  <a:lnTo>
                    <a:pt x="69" y="343"/>
                  </a:lnTo>
                  <a:lnTo>
                    <a:pt x="67" y="342"/>
                  </a:lnTo>
                  <a:lnTo>
                    <a:pt x="66" y="340"/>
                  </a:lnTo>
                  <a:lnTo>
                    <a:pt x="65" y="340"/>
                  </a:lnTo>
                  <a:lnTo>
                    <a:pt x="61" y="340"/>
                  </a:lnTo>
                  <a:lnTo>
                    <a:pt x="58" y="339"/>
                  </a:lnTo>
                  <a:lnTo>
                    <a:pt x="54" y="337"/>
                  </a:lnTo>
                  <a:lnTo>
                    <a:pt x="52" y="335"/>
                  </a:lnTo>
                  <a:lnTo>
                    <a:pt x="49" y="333"/>
                  </a:lnTo>
                  <a:lnTo>
                    <a:pt x="48" y="329"/>
                  </a:lnTo>
                  <a:lnTo>
                    <a:pt x="48" y="325"/>
                  </a:lnTo>
                  <a:lnTo>
                    <a:pt x="49" y="320"/>
                  </a:lnTo>
                  <a:lnTo>
                    <a:pt x="49" y="320"/>
                  </a:lnTo>
                  <a:lnTo>
                    <a:pt x="51" y="320"/>
                  </a:lnTo>
                  <a:lnTo>
                    <a:pt x="52" y="320"/>
                  </a:lnTo>
                  <a:lnTo>
                    <a:pt x="53" y="320"/>
                  </a:lnTo>
                  <a:lnTo>
                    <a:pt x="54" y="319"/>
                  </a:lnTo>
                  <a:lnTo>
                    <a:pt x="54" y="317"/>
                  </a:lnTo>
                  <a:lnTo>
                    <a:pt x="54" y="316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5" y="311"/>
                  </a:lnTo>
                  <a:lnTo>
                    <a:pt x="63" y="308"/>
                  </a:lnTo>
                  <a:lnTo>
                    <a:pt x="67" y="304"/>
                  </a:lnTo>
                  <a:lnTo>
                    <a:pt x="70" y="296"/>
                  </a:lnTo>
                  <a:lnTo>
                    <a:pt x="72" y="290"/>
                  </a:lnTo>
                  <a:lnTo>
                    <a:pt x="76" y="286"/>
                  </a:lnTo>
                  <a:lnTo>
                    <a:pt x="81" y="286"/>
                  </a:lnTo>
                  <a:lnTo>
                    <a:pt x="88" y="289"/>
                  </a:lnTo>
                  <a:lnTo>
                    <a:pt x="94" y="294"/>
                  </a:lnTo>
                  <a:lnTo>
                    <a:pt x="102" y="294"/>
                  </a:lnTo>
                  <a:lnTo>
                    <a:pt x="106" y="294"/>
                  </a:lnTo>
                  <a:lnTo>
                    <a:pt x="108" y="294"/>
                  </a:lnTo>
                  <a:lnTo>
                    <a:pt x="112" y="294"/>
                  </a:lnTo>
                  <a:lnTo>
                    <a:pt x="116" y="294"/>
                  </a:lnTo>
                  <a:lnTo>
                    <a:pt x="118" y="294"/>
                  </a:lnTo>
                  <a:lnTo>
                    <a:pt x="120" y="293"/>
                  </a:lnTo>
                  <a:lnTo>
                    <a:pt x="128" y="282"/>
                  </a:lnTo>
                  <a:lnTo>
                    <a:pt x="135" y="271"/>
                  </a:lnTo>
                  <a:lnTo>
                    <a:pt x="144" y="262"/>
                  </a:lnTo>
                  <a:lnTo>
                    <a:pt x="159" y="252"/>
                  </a:lnTo>
                  <a:lnTo>
                    <a:pt x="171" y="241"/>
                  </a:lnTo>
                  <a:lnTo>
                    <a:pt x="176" y="234"/>
                  </a:lnTo>
                  <a:lnTo>
                    <a:pt x="179" y="225"/>
                  </a:lnTo>
                  <a:lnTo>
                    <a:pt x="184" y="217"/>
                  </a:lnTo>
                  <a:lnTo>
                    <a:pt x="190" y="212"/>
                  </a:lnTo>
                  <a:lnTo>
                    <a:pt x="196" y="210"/>
                  </a:lnTo>
                  <a:lnTo>
                    <a:pt x="205" y="209"/>
                  </a:lnTo>
                  <a:lnTo>
                    <a:pt x="206" y="207"/>
                  </a:lnTo>
                  <a:lnTo>
                    <a:pt x="207" y="206"/>
                  </a:lnTo>
                  <a:lnTo>
                    <a:pt x="206" y="205"/>
                  </a:lnTo>
                  <a:lnTo>
                    <a:pt x="205" y="204"/>
                  </a:lnTo>
                  <a:lnTo>
                    <a:pt x="205" y="201"/>
                  </a:lnTo>
                  <a:lnTo>
                    <a:pt x="205" y="200"/>
                  </a:lnTo>
                  <a:lnTo>
                    <a:pt x="205" y="198"/>
                  </a:lnTo>
                  <a:lnTo>
                    <a:pt x="214" y="188"/>
                  </a:lnTo>
                  <a:lnTo>
                    <a:pt x="224" y="179"/>
                  </a:lnTo>
                  <a:lnTo>
                    <a:pt x="235" y="170"/>
                  </a:lnTo>
                  <a:lnTo>
                    <a:pt x="232" y="170"/>
                  </a:lnTo>
                  <a:lnTo>
                    <a:pt x="230" y="169"/>
                  </a:lnTo>
                  <a:lnTo>
                    <a:pt x="229" y="168"/>
                  </a:lnTo>
                  <a:lnTo>
                    <a:pt x="228" y="166"/>
                  </a:lnTo>
                  <a:lnTo>
                    <a:pt x="225" y="165"/>
                  </a:lnTo>
                  <a:lnTo>
                    <a:pt x="223" y="165"/>
                  </a:lnTo>
                  <a:lnTo>
                    <a:pt x="224" y="163"/>
                  </a:lnTo>
                  <a:lnTo>
                    <a:pt x="224" y="160"/>
                  </a:lnTo>
                  <a:lnTo>
                    <a:pt x="225" y="158"/>
                  </a:lnTo>
                  <a:lnTo>
                    <a:pt x="228" y="157"/>
                  </a:lnTo>
                  <a:lnTo>
                    <a:pt x="230" y="156"/>
                  </a:lnTo>
                  <a:lnTo>
                    <a:pt x="226" y="154"/>
                  </a:lnTo>
                  <a:lnTo>
                    <a:pt x="225" y="153"/>
                  </a:lnTo>
                  <a:lnTo>
                    <a:pt x="224" y="151"/>
                  </a:lnTo>
                  <a:lnTo>
                    <a:pt x="224" y="150"/>
                  </a:lnTo>
                  <a:lnTo>
                    <a:pt x="224" y="147"/>
                  </a:lnTo>
                  <a:lnTo>
                    <a:pt x="224" y="145"/>
                  </a:lnTo>
                  <a:lnTo>
                    <a:pt x="225" y="142"/>
                  </a:lnTo>
                  <a:lnTo>
                    <a:pt x="226" y="140"/>
                  </a:lnTo>
                  <a:lnTo>
                    <a:pt x="234" y="133"/>
                  </a:lnTo>
                  <a:lnTo>
                    <a:pt x="244" y="127"/>
                  </a:lnTo>
                  <a:lnTo>
                    <a:pt x="255" y="126"/>
                  </a:lnTo>
                  <a:lnTo>
                    <a:pt x="253" y="120"/>
                  </a:lnTo>
                  <a:lnTo>
                    <a:pt x="248" y="117"/>
                  </a:lnTo>
                  <a:lnTo>
                    <a:pt x="242" y="117"/>
                  </a:lnTo>
                  <a:lnTo>
                    <a:pt x="236" y="116"/>
                  </a:lnTo>
                  <a:lnTo>
                    <a:pt x="231" y="114"/>
                  </a:lnTo>
                  <a:lnTo>
                    <a:pt x="230" y="112"/>
                  </a:lnTo>
                  <a:lnTo>
                    <a:pt x="231" y="111"/>
                  </a:lnTo>
                  <a:lnTo>
                    <a:pt x="232" y="110"/>
                  </a:lnTo>
                  <a:lnTo>
                    <a:pt x="235" y="109"/>
                  </a:lnTo>
                  <a:lnTo>
                    <a:pt x="236" y="108"/>
                  </a:lnTo>
                  <a:lnTo>
                    <a:pt x="237" y="106"/>
                  </a:lnTo>
                  <a:lnTo>
                    <a:pt x="237" y="105"/>
                  </a:lnTo>
                  <a:lnTo>
                    <a:pt x="236" y="104"/>
                  </a:lnTo>
                  <a:lnTo>
                    <a:pt x="232" y="104"/>
                  </a:lnTo>
                  <a:lnTo>
                    <a:pt x="226" y="105"/>
                  </a:lnTo>
                  <a:lnTo>
                    <a:pt x="221" y="106"/>
                  </a:lnTo>
                  <a:lnTo>
                    <a:pt x="217" y="104"/>
                  </a:lnTo>
                  <a:lnTo>
                    <a:pt x="212" y="97"/>
                  </a:lnTo>
                  <a:lnTo>
                    <a:pt x="208" y="89"/>
                  </a:lnTo>
                  <a:lnTo>
                    <a:pt x="205" y="82"/>
                  </a:lnTo>
                  <a:lnTo>
                    <a:pt x="208" y="82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3" y="80"/>
                  </a:lnTo>
                  <a:lnTo>
                    <a:pt x="214" y="79"/>
                  </a:lnTo>
                  <a:lnTo>
                    <a:pt x="213" y="77"/>
                  </a:lnTo>
                  <a:lnTo>
                    <a:pt x="211" y="76"/>
                  </a:lnTo>
                  <a:lnTo>
                    <a:pt x="209" y="74"/>
                  </a:lnTo>
                  <a:lnTo>
                    <a:pt x="208" y="71"/>
                  </a:lnTo>
                  <a:lnTo>
                    <a:pt x="208" y="69"/>
                  </a:lnTo>
                  <a:lnTo>
                    <a:pt x="207" y="67"/>
                  </a:lnTo>
                  <a:lnTo>
                    <a:pt x="205" y="65"/>
                  </a:lnTo>
                  <a:lnTo>
                    <a:pt x="207" y="65"/>
                  </a:lnTo>
                  <a:lnTo>
                    <a:pt x="211" y="65"/>
                  </a:lnTo>
                  <a:lnTo>
                    <a:pt x="213" y="65"/>
                  </a:lnTo>
                  <a:lnTo>
                    <a:pt x="215" y="65"/>
                  </a:lnTo>
                  <a:lnTo>
                    <a:pt x="217" y="64"/>
                  </a:lnTo>
                  <a:lnTo>
                    <a:pt x="218" y="63"/>
                  </a:lnTo>
                  <a:lnTo>
                    <a:pt x="218" y="62"/>
                  </a:lnTo>
                  <a:lnTo>
                    <a:pt x="219" y="61"/>
                  </a:lnTo>
                  <a:lnTo>
                    <a:pt x="218" y="59"/>
                  </a:lnTo>
                  <a:lnTo>
                    <a:pt x="211" y="55"/>
                  </a:lnTo>
                  <a:lnTo>
                    <a:pt x="207" y="46"/>
                  </a:lnTo>
                  <a:lnTo>
                    <a:pt x="207" y="39"/>
                  </a:lnTo>
                  <a:lnTo>
                    <a:pt x="211" y="32"/>
                  </a:lnTo>
                  <a:lnTo>
                    <a:pt x="218" y="27"/>
                  </a:lnTo>
                  <a:lnTo>
                    <a:pt x="228" y="26"/>
                  </a:lnTo>
                  <a:lnTo>
                    <a:pt x="238" y="29"/>
                  </a:lnTo>
                  <a:lnTo>
                    <a:pt x="248" y="33"/>
                  </a:lnTo>
                  <a:lnTo>
                    <a:pt x="258" y="37"/>
                  </a:lnTo>
                  <a:lnTo>
                    <a:pt x="268" y="37"/>
                  </a:lnTo>
                  <a:lnTo>
                    <a:pt x="278" y="34"/>
                  </a:lnTo>
                  <a:lnTo>
                    <a:pt x="289" y="29"/>
                  </a:lnTo>
                  <a:lnTo>
                    <a:pt x="298" y="26"/>
                  </a:lnTo>
                  <a:lnTo>
                    <a:pt x="309" y="21"/>
                  </a:lnTo>
                  <a:lnTo>
                    <a:pt x="320" y="14"/>
                  </a:lnTo>
                  <a:lnTo>
                    <a:pt x="331" y="4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2"/>
                  </a:lnTo>
                  <a:lnTo>
                    <a:pt x="351" y="6"/>
                  </a:lnTo>
                  <a:lnTo>
                    <a:pt x="359" y="21"/>
                  </a:lnTo>
                  <a:lnTo>
                    <a:pt x="368" y="33"/>
                  </a:lnTo>
                  <a:lnTo>
                    <a:pt x="379" y="44"/>
                  </a:lnTo>
                  <a:lnTo>
                    <a:pt x="382" y="49"/>
                  </a:lnTo>
                  <a:lnTo>
                    <a:pt x="378" y="55"/>
                  </a:lnTo>
                  <a:lnTo>
                    <a:pt x="374" y="61"/>
                  </a:lnTo>
                  <a:lnTo>
                    <a:pt x="374" y="68"/>
                  </a:lnTo>
                  <a:lnTo>
                    <a:pt x="380" y="76"/>
                  </a:lnTo>
                  <a:lnTo>
                    <a:pt x="389" y="85"/>
                  </a:lnTo>
                  <a:lnTo>
                    <a:pt x="398" y="91"/>
                  </a:lnTo>
                  <a:lnTo>
                    <a:pt x="402" y="95"/>
                  </a:lnTo>
                  <a:lnTo>
                    <a:pt x="402" y="102"/>
                  </a:lnTo>
                  <a:lnTo>
                    <a:pt x="398" y="108"/>
                  </a:lnTo>
                  <a:lnTo>
                    <a:pt x="395" y="115"/>
                  </a:lnTo>
                  <a:lnTo>
                    <a:pt x="391" y="121"/>
                  </a:lnTo>
                  <a:lnTo>
                    <a:pt x="390" y="122"/>
                  </a:lnTo>
                  <a:lnTo>
                    <a:pt x="389" y="123"/>
                  </a:lnTo>
                  <a:lnTo>
                    <a:pt x="386" y="124"/>
                  </a:lnTo>
                  <a:lnTo>
                    <a:pt x="383" y="123"/>
                  </a:lnTo>
                  <a:lnTo>
                    <a:pt x="379" y="121"/>
                  </a:lnTo>
                  <a:lnTo>
                    <a:pt x="377" y="117"/>
                  </a:lnTo>
                  <a:lnTo>
                    <a:pt x="373" y="115"/>
                  </a:lnTo>
                  <a:lnTo>
                    <a:pt x="371" y="114"/>
                  </a:lnTo>
                  <a:lnTo>
                    <a:pt x="368" y="115"/>
                  </a:lnTo>
                  <a:lnTo>
                    <a:pt x="366" y="115"/>
                  </a:lnTo>
                  <a:lnTo>
                    <a:pt x="363" y="117"/>
                  </a:lnTo>
                  <a:lnTo>
                    <a:pt x="363" y="118"/>
                  </a:lnTo>
                  <a:lnTo>
                    <a:pt x="368" y="128"/>
                  </a:lnTo>
                  <a:lnTo>
                    <a:pt x="372" y="139"/>
                  </a:lnTo>
                  <a:lnTo>
                    <a:pt x="373" y="148"/>
                  </a:lnTo>
                  <a:lnTo>
                    <a:pt x="369" y="158"/>
                  </a:lnTo>
                  <a:lnTo>
                    <a:pt x="372" y="158"/>
                  </a:lnTo>
                  <a:lnTo>
                    <a:pt x="374" y="159"/>
                  </a:lnTo>
                  <a:lnTo>
                    <a:pt x="377" y="159"/>
                  </a:lnTo>
                  <a:lnTo>
                    <a:pt x="379" y="160"/>
                  </a:lnTo>
                  <a:lnTo>
                    <a:pt x="382" y="160"/>
                  </a:lnTo>
                  <a:lnTo>
                    <a:pt x="384" y="159"/>
                  </a:lnTo>
                  <a:lnTo>
                    <a:pt x="386" y="159"/>
                  </a:lnTo>
                  <a:lnTo>
                    <a:pt x="388" y="159"/>
                  </a:lnTo>
                  <a:lnTo>
                    <a:pt x="389" y="162"/>
                  </a:lnTo>
                  <a:lnTo>
                    <a:pt x="391" y="163"/>
                  </a:lnTo>
                  <a:lnTo>
                    <a:pt x="391" y="165"/>
                  </a:lnTo>
                  <a:lnTo>
                    <a:pt x="392" y="168"/>
                  </a:lnTo>
                  <a:lnTo>
                    <a:pt x="394" y="170"/>
                  </a:lnTo>
                  <a:lnTo>
                    <a:pt x="395" y="171"/>
                  </a:lnTo>
                  <a:lnTo>
                    <a:pt x="412" y="179"/>
                  </a:lnTo>
                  <a:lnTo>
                    <a:pt x="427" y="188"/>
                  </a:lnTo>
                  <a:lnTo>
                    <a:pt x="442" y="199"/>
                  </a:lnTo>
                  <a:lnTo>
                    <a:pt x="449" y="204"/>
                  </a:lnTo>
                  <a:lnTo>
                    <a:pt x="446" y="207"/>
                  </a:lnTo>
                  <a:lnTo>
                    <a:pt x="444" y="210"/>
                  </a:lnTo>
                  <a:lnTo>
                    <a:pt x="442" y="213"/>
                  </a:lnTo>
                  <a:lnTo>
                    <a:pt x="439" y="216"/>
                  </a:lnTo>
                  <a:lnTo>
                    <a:pt x="436" y="217"/>
                  </a:lnTo>
                  <a:lnTo>
                    <a:pt x="433" y="219"/>
                  </a:lnTo>
                  <a:lnTo>
                    <a:pt x="430" y="221"/>
                  </a:lnTo>
                  <a:lnTo>
                    <a:pt x="427" y="222"/>
                  </a:lnTo>
                  <a:lnTo>
                    <a:pt x="425" y="224"/>
                  </a:lnTo>
                  <a:lnTo>
                    <a:pt x="424" y="228"/>
                  </a:lnTo>
                  <a:lnTo>
                    <a:pt x="424" y="231"/>
                  </a:lnTo>
                  <a:lnTo>
                    <a:pt x="424" y="235"/>
                  </a:lnTo>
                  <a:lnTo>
                    <a:pt x="424" y="239"/>
                  </a:lnTo>
                  <a:lnTo>
                    <a:pt x="424" y="242"/>
                  </a:lnTo>
                  <a:lnTo>
                    <a:pt x="422" y="246"/>
                  </a:lnTo>
                  <a:lnTo>
                    <a:pt x="421" y="248"/>
                  </a:lnTo>
                  <a:lnTo>
                    <a:pt x="420" y="251"/>
                  </a:lnTo>
                  <a:lnTo>
                    <a:pt x="419" y="253"/>
                  </a:lnTo>
                  <a:lnTo>
                    <a:pt x="419" y="254"/>
                  </a:lnTo>
                  <a:lnTo>
                    <a:pt x="419" y="257"/>
                  </a:lnTo>
                  <a:lnTo>
                    <a:pt x="419" y="258"/>
                  </a:lnTo>
                  <a:lnTo>
                    <a:pt x="424" y="262"/>
                  </a:lnTo>
                  <a:lnTo>
                    <a:pt x="428" y="266"/>
                  </a:lnTo>
                  <a:lnTo>
                    <a:pt x="433" y="270"/>
                  </a:lnTo>
                  <a:lnTo>
                    <a:pt x="439" y="268"/>
                  </a:lnTo>
                  <a:lnTo>
                    <a:pt x="440" y="268"/>
                  </a:lnTo>
                  <a:lnTo>
                    <a:pt x="442" y="268"/>
                  </a:lnTo>
                  <a:lnTo>
                    <a:pt x="443" y="269"/>
                  </a:lnTo>
                  <a:lnTo>
                    <a:pt x="445" y="271"/>
                  </a:lnTo>
                  <a:lnTo>
                    <a:pt x="446" y="275"/>
                  </a:lnTo>
                  <a:lnTo>
                    <a:pt x="448" y="275"/>
                  </a:lnTo>
                  <a:lnTo>
                    <a:pt x="450" y="275"/>
                  </a:lnTo>
                  <a:lnTo>
                    <a:pt x="453" y="275"/>
                  </a:lnTo>
                  <a:lnTo>
                    <a:pt x="455" y="276"/>
                  </a:lnTo>
                  <a:lnTo>
                    <a:pt x="465" y="284"/>
                  </a:lnTo>
                  <a:lnTo>
                    <a:pt x="474" y="292"/>
                  </a:lnTo>
                  <a:lnTo>
                    <a:pt x="478" y="293"/>
                  </a:lnTo>
                  <a:lnTo>
                    <a:pt x="481" y="293"/>
                  </a:lnTo>
                  <a:lnTo>
                    <a:pt x="485" y="293"/>
                  </a:lnTo>
                  <a:lnTo>
                    <a:pt x="487" y="294"/>
                  </a:lnTo>
                  <a:lnTo>
                    <a:pt x="491" y="296"/>
                  </a:lnTo>
                  <a:lnTo>
                    <a:pt x="496" y="299"/>
                  </a:lnTo>
                  <a:lnTo>
                    <a:pt x="497" y="299"/>
                  </a:lnTo>
                  <a:lnTo>
                    <a:pt x="499" y="300"/>
                  </a:lnTo>
                  <a:lnTo>
                    <a:pt x="502" y="300"/>
                  </a:lnTo>
                  <a:lnTo>
                    <a:pt x="504" y="300"/>
                  </a:lnTo>
                  <a:lnTo>
                    <a:pt x="510" y="302"/>
                  </a:lnTo>
                  <a:lnTo>
                    <a:pt x="515" y="306"/>
                  </a:lnTo>
                  <a:lnTo>
                    <a:pt x="521" y="310"/>
                  </a:lnTo>
                  <a:lnTo>
                    <a:pt x="527" y="311"/>
                  </a:lnTo>
                  <a:lnTo>
                    <a:pt x="528" y="312"/>
                  </a:lnTo>
                  <a:lnTo>
                    <a:pt x="528" y="313"/>
                  </a:lnTo>
                  <a:lnTo>
                    <a:pt x="528" y="313"/>
                  </a:lnTo>
                  <a:lnTo>
                    <a:pt x="530" y="314"/>
                  </a:lnTo>
                  <a:lnTo>
                    <a:pt x="530" y="316"/>
                  </a:lnTo>
                  <a:lnTo>
                    <a:pt x="532" y="316"/>
                  </a:lnTo>
                  <a:lnTo>
                    <a:pt x="534" y="316"/>
                  </a:lnTo>
                  <a:lnTo>
                    <a:pt x="536" y="316"/>
                  </a:lnTo>
                  <a:lnTo>
                    <a:pt x="537" y="314"/>
                  </a:lnTo>
                  <a:lnTo>
                    <a:pt x="538" y="313"/>
                  </a:lnTo>
                  <a:lnTo>
                    <a:pt x="538" y="311"/>
                  </a:lnTo>
                  <a:lnTo>
                    <a:pt x="554" y="311"/>
                  </a:lnTo>
                  <a:lnTo>
                    <a:pt x="568" y="313"/>
                  </a:lnTo>
                  <a:lnTo>
                    <a:pt x="572" y="314"/>
                  </a:lnTo>
                  <a:lnTo>
                    <a:pt x="575" y="316"/>
                  </a:lnTo>
                  <a:lnTo>
                    <a:pt x="579" y="317"/>
                  </a:lnTo>
                  <a:lnTo>
                    <a:pt x="580" y="318"/>
                  </a:lnTo>
                  <a:lnTo>
                    <a:pt x="580" y="320"/>
                  </a:lnTo>
                  <a:lnTo>
                    <a:pt x="580" y="322"/>
                  </a:lnTo>
                  <a:lnTo>
                    <a:pt x="580" y="324"/>
                  </a:lnTo>
                  <a:lnTo>
                    <a:pt x="581" y="325"/>
                  </a:lnTo>
                  <a:lnTo>
                    <a:pt x="582" y="327"/>
                  </a:lnTo>
                  <a:lnTo>
                    <a:pt x="584" y="328"/>
                  </a:lnTo>
                  <a:lnTo>
                    <a:pt x="585" y="328"/>
                  </a:lnTo>
                  <a:lnTo>
                    <a:pt x="586" y="328"/>
                  </a:lnTo>
                  <a:lnTo>
                    <a:pt x="587" y="328"/>
                  </a:lnTo>
                  <a:lnTo>
                    <a:pt x="590" y="329"/>
                  </a:lnTo>
                  <a:lnTo>
                    <a:pt x="591" y="330"/>
                  </a:lnTo>
                  <a:lnTo>
                    <a:pt x="593" y="333"/>
                  </a:lnTo>
                  <a:lnTo>
                    <a:pt x="595" y="334"/>
                  </a:lnTo>
                  <a:lnTo>
                    <a:pt x="596" y="336"/>
                  </a:lnTo>
                  <a:lnTo>
                    <a:pt x="598" y="337"/>
                  </a:lnTo>
                  <a:lnTo>
                    <a:pt x="601" y="339"/>
                  </a:lnTo>
                  <a:lnTo>
                    <a:pt x="603" y="339"/>
                  </a:lnTo>
                  <a:lnTo>
                    <a:pt x="605" y="339"/>
                  </a:lnTo>
                  <a:lnTo>
                    <a:pt x="608" y="337"/>
                  </a:lnTo>
                  <a:lnTo>
                    <a:pt x="610" y="336"/>
                  </a:lnTo>
                  <a:lnTo>
                    <a:pt x="613" y="336"/>
                  </a:lnTo>
                  <a:lnTo>
                    <a:pt x="614" y="337"/>
                  </a:lnTo>
                  <a:lnTo>
                    <a:pt x="616" y="340"/>
                  </a:lnTo>
                  <a:lnTo>
                    <a:pt x="619" y="342"/>
                  </a:lnTo>
                  <a:lnTo>
                    <a:pt x="620" y="345"/>
                  </a:lnTo>
                  <a:lnTo>
                    <a:pt x="622" y="345"/>
                  </a:lnTo>
                  <a:lnTo>
                    <a:pt x="627" y="345"/>
                  </a:lnTo>
                  <a:lnTo>
                    <a:pt x="632" y="343"/>
                  </a:lnTo>
                  <a:lnTo>
                    <a:pt x="637" y="343"/>
                  </a:lnTo>
                  <a:lnTo>
                    <a:pt x="641" y="345"/>
                  </a:lnTo>
                  <a:lnTo>
                    <a:pt x="641" y="346"/>
                  </a:lnTo>
                  <a:lnTo>
                    <a:pt x="641" y="346"/>
                  </a:lnTo>
                  <a:lnTo>
                    <a:pt x="641" y="347"/>
                  </a:lnTo>
                  <a:lnTo>
                    <a:pt x="644" y="349"/>
                  </a:lnTo>
                  <a:lnTo>
                    <a:pt x="647" y="351"/>
                  </a:lnTo>
                  <a:lnTo>
                    <a:pt x="651" y="351"/>
                  </a:lnTo>
                  <a:lnTo>
                    <a:pt x="655" y="351"/>
                  </a:lnTo>
                  <a:lnTo>
                    <a:pt x="657" y="351"/>
                  </a:lnTo>
                  <a:lnTo>
                    <a:pt x="659" y="349"/>
                  </a:lnTo>
                  <a:lnTo>
                    <a:pt x="661" y="349"/>
                  </a:lnTo>
                  <a:lnTo>
                    <a:pt x="661" y="348"/>
                  </a:lnTo>
                  <a:lnTo>
                    <a:pt x="676" y="349"/>
                  </a:lnTo>
                  <a:lnTo>
                    <a:pt x="691" y="351"/>
                  </a:lnTo>
                  <a:lnTo>
                    <a:pt x="696" y="351"/>
                  </a:lnTo>
                  <a:lnTo>
                    <a:pt x="699" y="351"/>
                  </a:lnTo>
                  <a:lnTo>
                    <a:pt x="704" y="349"/>
                  </a:lnTo>
                  <a:lnTo>
                    <a:pt x="705" y="349"/>
                  </a:lnTo>
                  <a:lnTo>
                    <a:pt x="706" y="348"/>
                  </a:lnTo>
                  <a:lnTo>
                    <a:pt x="706" y="346"/>
                  </a:lnTo>
                  <a:lnTo>
                    <a:pt x="708" y="343"/>
                  </a:lnTo>
                  <a:lnTo>
                    <a:pt x="708" y="342"/>
                  </a:lnTo>
                  <a:lnTo>
                    <a:pt x="708" y="340"/>
                  </a:lnTo>
                  <a:lnTo>
                    <a:pt x="706" y="336"/>
                  </a:lnTo>
                  <a:lnTo>
                    <a:pt x="705" y="333"/>
                  </a:lnTo>
                  <a:lnTo>
                    <a:pt x="704" y="330"/>
                  </a:lnTo>
                  <a:lnTo>
                    <a:pt x="703" y="328"/>
                  </a:lnTo>
                  <a:lnTo>
                    <a:pt x="703" y="322"/>
                  </a:lnTo>
                  <a:lnTo>
                    <a:pt x="703" y="316"/>
                  </a:lnTo>
                  <a:lnTo>
                    <a:pt x="703" y="308"/>
                  </a:lnTo>
                  <a:lnTo>
                    <a:pt x="704" y="307"/>
                  </a:lnTo>
                  <a:lnTo>
                    <a:pt x="706" y="306"/>
                  </a:lnTo>
                  <a:lnTo>
                    <a:pt x="709" y="305"/>
                  </a:lnTo>
                  <a:lnTo>
                    <a:pt x="711" y="304"/>
                  </a:lnTo>
                  <a:lnTo>
                    <a:pt x="710" y="300"/>
                  </a:lnTo>
                  <a:lnTo>
                    <a:pt x="710" y="296"/>
                  </a:lnTo>
                  <a:lnTo>
                    <a:pt x="710" y="296"/>
                  </a:lnTo>
                  <a:lnTo>
                    <a:pt x="711" y="295"/>
                  </a:lnTo>
                  <a:lnTo>
                    <a:pt x="712" y="294"/>
                  </a:lnTo>
                  <a:lnTo>
                    <a:pt x="715" y="292"/>
                  </a:lnTo>
                  <a:lnTo>
                    <a:pt x="718" y="290"/>
                  </a:lnTo>
                  <a:lnTo>
                    <a:pt x="721" y="288"/>
                  </a:lnTo>
                  <a:lnTo>
                    <a:pt x="722" y="288"/>
                  </a:lnTo>
                  <a:lnTo>
                    <a:pt x="723" y="288"/>
                  </a:lnTo>
                  <a:lnTo>
                    <a:pt x="724" y="288"/>
                  </a:lnTo>
                  <a:lnTo>
                    <a:pt x="726" y="288"/>
                  </a:lnTo>
                  <a:lnTo>
                    <a:pt x="727" y="288"/>
                  </a:lnTo>
                  <a:lnTo>
                    <a:pt x="728" y="289"/>
                  </a:lnTo>
                  <a:lnTo>
                    <a:pt x="728" y="290"/>
                  </a:lnTo>
                  <a:lnTo>
                    <a:pt x="728" y="295"/>
                  </a:lnTo>
                  <a:lnTo>
                    <a:pt x="729" y="299"/>
                  </a:lnTo>
                  <a:lnTo>
                    <a:pt x="730" y="304"/>
                  </a:lnTo>
                  <a:lnTo>
                    <a:pt x="732" y="306"/>
                  </a:lnTo>
                  <a:lnTo>
                    <a:pt x="732" y="31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">
            <a:xfrm>
              <a:off x="1044" y="1907"/>
              <a:ext cx="555" cy="417"/>
            </a:xfrm>
            <a:custGeom>
              <a:avLst/>
              <a:gdLst>
                <a:gd name="T0" fmla="*/ 32 w 474"/>
                <a:gd name="T1" fmla="*/ 344 h 356"/>
                <a:gd name="T2" fmla="*/ 76 w 474"/>
                <a:gd name="T3" fmla="*/ 352 h 356"/>
                <a:gd name="T4" fmla="*/ 100 w 474"/>
                <a:gd name="T5" fmla="*/ 350 h 356"/>
                <a:gd name="T6" fmla="*/ 140 w 474"/>
                <a:gd name="T7" fmla="*/ 350 h 356"/>
                <a:gd name="T8" fmla="*/ 186 w 474"/>
                <a:gd name="T9" fmla="*/ 345 h 356"/>
                <a:gd name="T10" fmla="*/ 209 w 474"/>
                <a:gd name="T11" fmla="*/ 320 h 356"/>
                <a:gd name="T12" fmla="*/ 231 w 474"/>
                <a:gd name="T13" fmla="*/ 287 h 356"/>
                <a:gd name="T14" fmla="*/ 253 w 474"/>
                <a:gd name="T15" fmla="*/ 280 h 356"/>
                <a:gd name="T16" fmla="*/ 265 w 474"/>
                <a:gd name="T17" fmla="*/ 269 h 356"/>
                <a:gd name="T18" fmla="*/ 296 w 474"/>
                <a:gd name="T19" fmla="*/ 267 h 356"/>
                <a:gd name="T20" fmla="*/ 313 w 474"/>
                <a:gd name="T21" fmla="*/ 233 h 356"/>
                <a:gd name="T22" fmla="*/ 319 w 474"/>
                <a:gd name="T23" fmla="*/ 230 h 356"/>
                <a:gd name="T24" fmla="*/ 323 w 474"/>
                <a:gd name="T25" fmla="*/ 220 h 356"/>
                <a:gd name="T26" fmla="*/ 341 w 474"/>
                <a:gd name="T27" fmla="*/ 211 h 356"/>
                <a:gd name="T28" fmla="*/ 342 w 474"/>
                <a:gd name="T29" fmla="*/ 196 h 356"/>
                <a:gd name="T30" fmla="*/ 334 w 474"/>
                <a:gd name="T31" fmla="*/ 183 h 356"/>
                <a:gd name="T32" fmla="*/ 366 w 474"/>
                <a:gd name="T33" fmla="*/ 183 h 356"/>
                <a:gd name="T34" fmla="*/ 378 w 474"/>
                <a:gd name="T35" fmla="*/ 161 h 356"/>
                <a:gd name="T36" fmla="*/ 390 w 474"/>
                <a:gd name="T37" fmla="*/ 140 h 356"/>
                <a:gd name="T38" fmla="*/ 385 w 474"/>
                <a:gd name="T39" fmla="*/ 94 h 356"/>
                <a:gd name="T40" fmla="*/ 406 w 474"/>
                <a:gd name="T41" fmla="*/ 76 h 356"/>
                <a:gd name="T42" fmla="*/ 440 w 474"/>
                <a:gd name="T43" fmla="*/ 63 h 356"/>
                <a:gd name="T44" fmla="*/ 467 w 474"/>
                <a:gd name="T45" fmla="*/ 50 h 356"/>
                <a:gd name="T46" fmla="*/ 464 w 474"/>
                <a:gd name="T47" fmla="*/ 37 h 356"/>
                <a:gd name="T48" fmla="*/ 412 w 474"/>
                <a:gd name="T49" fmla="*/ 60 h 356"/>
                <a:gd name="T50" fmla="*/ 388 w 474"/>
                <a:gd name="T51" fmla="*/ 50 h 356"/>
                <a:gd name="T52" fmla="*/ 394 w 474"/>
                <a:gd name="T53" fmla="*/ 38 h 356"/>
                <a:gd name="T54" fmla="*/ 390 w 474"/>
                <a:gd name="T55" fmla="*/ 23 h 356"/>
                <a:gd name="T56" fmla="*/ 382 w 474"/>
                <a:gd name="T57" fmla="*/ 20 h 356"/>
                <a:gd name="T58" fmla="*/ 384 w 474"/>
                <a:gd name="T59" fmla="*/ 7 h 356"/>
                <a:gd name="T60" fmla="*/ 366 w 474"/>
                <a:gd name="T61" fmla="*/ 0 h 356"/>
                <a:gd name="T62" fmla="*/ 347 w 474"/>
                <a:gd name="T63" fmla="*/ 25 h 356"/>
                <a:gd name="T64" fmla="*/ 342 w 474"/>
                <a:gd name="T65" fmla="*/ 36 h 356"/>
                <a:gd name="T66" fmla="*/ 314 w 474"/>
                <a:gd name="T67" fmla="*/ 37 h 356"/>
                <a:gd name="T68" fmla="*/ 318 w 474"/>
                <a:gd name="T69" fmla="*/ 41 h 356"/>
                <a:gd name="T70" fmla="*/ 310 w 474"/>
                <a:gd name="T71" fmla="*/ 50 h 356"/>
                <a:gd name="T72" fmla="*/ 286 w 474"/>
                <a:gd name="T73" fmla="*/ 48 h 356"/>
                <a:gd name="T74" fmla="*/ 261 w 474"/>
                <a:gd name="T75" fmla="*/ 54 h 356"/>
                <a:gd name="T76" fmla="*/ 248 w 474"/>
                <a:gd name="T77" fmla="*/ 47 h 356"/>
                <a:gd name="T78" fmla="*/ 231 w 474"/>
                <a:gd name="T79" fmla="*/ 36 h 356"/>
                <a:gd name="T80" fmla="*/ 218 w 474"/>
                <a:gd name="T81" fmla="*/ 41 h 356"/>
                <a:gd name="T82" fmla="*/ 182 w 474"/>
                <a:gd name="T83" fmla="*/ 42 h 356"/>
                <a:gd name="T84" fmla="*/ 164 w 474"/>
                <a:gd name="T85" fmla="*/ 48 h 356"/>
                <a:gd name="T86" fmla="*/ 132 w 474"/>
                <a:gd name="T87" fmla="*/ 90 h 356"/>
                <a:gd name="T88" fmla="*/ 93 w 474"/>
                <a:gd name="T89" fmla="*/ 119 h 356"/>
                <a:gd name="T90" fmla="*/ 54 w 474"/>
                <a:gd name="T91" fmla="*/ 126 h 356"/>
                <a:gd name="T92" fmla="*/ 62 w 474"/>
                <a:gd name="T93" fmla="*/ 121 h 356"/>
                <a:gd name="T94" fmla="*/ 51 w 474"/>
                <a:gd name="T95" fmla="*/ 121 h 356"/>
                <a:gd name="T96" fmla="*/ 34 w 474"/>
                <a:gd name="T97" fmla="*/ 114 h 356"/>
                <a:gd name="T98" fmla="*/ 26 w 474"/>
                <a:gd name="T99" fmla="*/ 116 h 356"/>
                <a:gd name="T100" fmla="*/ 27 w 474"/>
                <a:gd name="T101" fmla="*/ 128 h 356"/>
                <a:gd name="T102" fmla="*/ 23 w 474"/>
                <a:gd name="T103" fmla="*/ 133 h 356"/>
                <a:gd name="T104" fmla="*/ 16 w 474"/>
                <a:gd name="T105" fmla="*/ 165 h 356"/>
                <a:gd name="T106" fmla="*/ 4 w 474"/>
                <a:gd name="T107" fmla="*/ 192 h 356"/>
                <a:gd name="T108" fmla="*/ 11 w 474"/>
                <a:gd name="T109" fmla="*/ 199 h 356"/>
                <a:gd name="T110" fmla="*/ 14 w 474"/>
                <a:gd name="T111" fmla="*/ 234 h 356"/>
                <a:gd name="T112" fmla="*/ 18 w 474"/>
                <a:gd name="T113" fmla="*/ 276 h 356"/>
                <a:gd name="T114" fmla="*/ 45 w 474"/>
                <a:gd name="T115" fmla="*/ 302 h 356"/>
                <a:gd name="T116" fmla="*/ 17 w 474"/>
                <a:gd name="T117" fmla="*/ 33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4" h="356">
                  <a:moveTo>
                    <a:pt x="21" y="340"/>
                  </a:moveTo>
                  <a:lnTo>
                    <a:pt x="23" y="339"/>
                  </a:lnTo>
                  <a:lnTo>
                    <a:pt x="26" y="340"/>
                  </a:lnTo>
                  <a:lnTo>
                    <a:pt x="27" y="341"/>
                  </a:lnTo>
                  <a:lnTo>
                    <a:pt x="29" y="343"/>
                  </a:lnTo>
                  <a:lnTo>
                    <a:pt x="32" y="344"/>
                  </a:lnTo>
                  <a:lnTo>
                    <a:pt x="35" y="345"/>
                  </a:lnTo>
                  <a:lnTo>
                    <a:pt x="44" y="349"/>
                  </a:lnTo>
                  <a:lnTo>
                    <a:pt x="52" y="353"/>
                  </a:lnTo>
                  <a:lnTo>
                    <a:pt x="61" y="356"/>
                  </a:lnTo>
                  <a:lnTo>
                    <a:pt x="68" y="355"/>
                  </a:lnTo>
                  <a:lnTo>
                    <a:pt x="76" y="352"/>
                  </a:lnTo>
                  <a:lnTo>
                    <a:pt x="83" y="355"/>
                  </a:lnTo>
                  <a:lnTo>
                    <a:pt x="91" y="356"/>
                  </a:lnTo>
                  <a:lnTo>
                    <a:pt x="89" y="355"/>
                  </a:lnTo>
                  <a:lnTo>
                    <a:pt x="88" y="353"/>
                  </a:lnTo>
                  <a:lnTo>
                    <a:pt x="94" y="352"/>
                  </a:lnTo>
                  <a:lnTo>
                    <a:pt x="100" y="350"/>
                  </a:lnTo>
                  <a:lnTo>
                    <a:pt x="109" y="349"/>
                  </a:lnTo>
                  <a:lnTo>
                    <a:pt x="116" y="351"/>
                  </a:lnTo>
                  <a:lnTo>
                    <a:pt x="124" y="355"/>
                  </a:lnTo>
                  <a:lnTo>
                    <a:pt x="132" y="355"/>
                  </a:lnTo>
                  <a:lnTo>
                    <a:pt x="140" y="350"/>
                  </a:lnTo>
                  <a:lnTo>
                    <a:pt x="140" y="350"/>
                  </a:lnTo>
                  <a:lnTo>
                    <a:pt x="141" y="351"/>
                  </a:lnTo>
                  <a:lnTo>
                    <a:pt x="141" y="352"/>
                  </a:lnTo>
                  <a:lnTo>
                    <a:pt x="141" y="353"/>
                  </a:lnTo>
                  <a:lnTo>
                    <a:pt x="157" y="350"/>
                  </a:lnTo>
                  <a:lnTo>
                    <a:pt x="174" y="349"/>
                  </a:lnTo>
                  <a:lnTo>
                    <a:pt x="186" y="345"/>
                  </a:lnTo>
                  <a:lnTo>
                    <a:pt x="195" y="339"/>
                  </a:lnTo>
                  <a:lnTo>
                    <a:pt x="204" y="331"/>
                  </a:lnTo>
                  <a:lnTo>
                    <a:pt x="205" y="327"/>
                  </a:lnTo>
                  <a:lnTo>
                    <a:pt x="207" y="325"/>
                  </a:lnTo>
                  <a:lnTo>
                    <a:pt x="209" y="322"/>
                  </a:lnTo>
                  <a:lnTo>
                    <a:pt x="209" y="320"/>
                  </a:lnTo>
                  <a:lnTo>
                    <a:pt x="210" y="317"/>
                  </a:lnTo>
                  <a:lnTo>
                    <a:pt x="209" y="305"/>
                  </a:lnTo>
                  <a:lnTo>
                    <a:pt x="213" y="295"/>
                  </a:lnTo>
                  <a:lnTo>
                    <a:pt x="221" y="287"/>
                  </a:lnTo>
                  <a:lnTo>
                    <a:pt x="230" y="282"/>
                  </a:lnTo>
                  <a:lnTo>
                    <a:pt x="231" y="287"/>
                  </a:lnTo>
                  <a:lnTo>
                    <a:pt x="236" y="291"/>
                  </a:lnTo>
                  <a:lnTo>
                    <a:pt x="242" y="291"/>
                  </a:lnTo>
                  <a:lnTo>
                    <a:pt x="247" y="290"/>
                  </a:lnTo>
                  <a:lnTo>
                    <a:pt x="251" y="287"/>
                  </a:lnTo>
                  <a:lnTo>
                    <a:pt x="253" y="285"/>
                  </a:lnTo>
                  <a:lnTo>
                    <a:pt x="253" y="280"/>
                  </a:lnTo>
                  <a:lnTo>
                    <a:pt x="254" y="278"/>
                  </a:lnTo>
                  <a:lnTo>
                    <a:pt x="257" y="275"/>
                  </a:lnTo>
                  <a:lnTo>
                    <a:pt x="258" y="274"/>
                  </a:lnTo>
                  <a:lnTo>
                    <a:pt x="260" y="273"/>
                  </a:lnTo>
                  <a:lnTo>
                    <a:pt x="263" y="270"/>
                  </a:lnTo>
                  <a:lnTo>
                    <a:pt x="265" y="269"/>
                  </a:lnTo>
                  <a:lnTo>
                    <a:pt x="266" y="266"/>
                  </a:lnTo>
                  <a:lnTo>
                    <a:pt x="273" y="267"/>
                  </a:lnTo>
                  <a:lnTo>
                    <a:pt x="280" y="266"/>
                  </a:lnTo>
                  <a:lnTo>
                    <a:pt x="284" y="263"/>
                  </a:lnTo>
                  <a:lnTo>
                    <a:pt x="288" y="263"/>
                  </a:lnTo>
                  <a:lnTo>
                    <a:pt x="296" y="267"/>
                  </a:lnTo>
                  <a:lnTo>
                    <a:pt x="304" y="269"/>
                  </a:lnTo>
                  <a:lnTo>
                    <a:pt x="310" y="266"/>
                  </a:lnTo>
                  <a:lnTo>
                    <a:pt x="313" y="257"/>
                  </a:lnTo>
                  <a:lnTo>
                    <a:pt x="312" y="250"/>
                  </a:lnTo>
                  <a:lnTo>
                    <a:pt x="312" y="242"/>
                  </a:lnTo>
                  <a:lnTo>
                    <a:pt x="313" y="233"/>
                  </a:lnTo>
                  <a:lnTo>
                    <a:pt x="314" y="234"/>
                  </a:lnTo>
                  <a:lnTo>
                    <a:pt x="317" y="234"/>
                  </a:lnTo>
                  <a:lnTo>
                    <a:pt x="317" y="233"/>
                  </a:lnTo>
                  <a:lnTo>
                    <a:pt x="318" y="232"/>
                  </a:lnTo>
                  <a:lnTo>
                    <a:pt x="319" y="231"/>
                  </a:lnTo>
                  <a:lnTo>
                    <a:pt x="319" y="230"/>
                  </a:lnTo>
                  <a:lnTo>
                    <a:pt x="320" y="228"/>
                  </a:lnTo>
                  <a:lnTo>
                    <a:pt x="322" y="228"/>
                  </a:lnTo>
                  <a:lnTo>
                    <a:pt x="322" y="226"/>
                  </a:lnTo>
                  <a:lnTo>
                    <a:pt x="322" y="224"/>
                  </a:lnTo>
                  <a:lnTo>
                    <a:pt x="322" y="221"/>
                  </a:lnTo>
                  <a:lnTo>
                    <a:pt x="323" y="220"/>
                  </a:lnTo>
                  <a:lnTo>
                    <a:pt x="325" y="217"/>
                  </a:lnTo>
                  <a:lnTo>
                    <a:pt x="329" y="216"/>
                  </a:lnTo>
                  <a:lnTo>
                    <a:pt x="331" y="215"/>
                  </a:lnTo>
                  <a:lnTo>
                    <a:pt x="335" y="215"/>
                  </a:lnTo>
                  <a:lnTo>
                    <a:pt x="338" y="214"/>
                  </a:lnTo>
                  <a:lnTo>
                    <a:pt x="341" y="211"/>
                  </a:lnTo>
                  <a:lnTo>
                    <a:pt x="343" y="209"/>
                  </a:lnTo>
                  <a:lnTo>
                    <a:pt x="346" y="207"/>
                  </a:lnTo>
                  <a:lnTo>
                    <a:pt x="347" y="203"/>
                  </a:lnTo>
                  <a:lnTo>
                    <a:pt x="346" y="201"/>
                  </a:lnTo>
                  <a:lnTo>
                    <a:pt x="344" y="197"/>
                  </a:lnTo>
                  <a:lnTo>
                    <a:pt x="342" y="196"/>
                  </a:lnTo>
                  <a:lnTo>
                    <a:pt x="340" y="193"/>
                  </a:lnTo>
                  <a:lnTo>
                    <a:pt x="337" y="192"/>
                  </a:lnTo>
                  <a:lnTo>
                    <a:pt x="335" y="190"/>
                  </a:lnTo>
                  <a:lnTo>
                    <a:pt x="332" y="187"/>
                  </a:lnTo>
                  <a:lnTo>
                    <a:pt x="332" y="185"/>
                  </a:lnTo>
                  <a:lnTo>
                    <a:pt x="334" y="183"/>
                  </a:lnTo>
                  <a:lnTo>
                    <a:pt x="340" y="178"/>
                  </a:lnTo>
                  <a:lnTo>
                    <a:pt x="348" y="177"/>
                  </a:lnTo>
                  <a:lnTo>
                    <a:pt x="357" y="178"/>
                  </a:lnTo>
                  <a:lnTo>
                    <a:pt x="360" y="180"/>
                  </a:lnTo>
                  <a:lnTo>
                    <a:pt x="364" y="181"/>
                  </a:lnTo>
                  <a:lnTo>
                    <a:pt x="366" y="183"/>
                  </a:lnTo>
                  <a:lnTo>
                    <a:pt x="370" y="183"/>
                  </a:lnTo>
                  <a:lnTo>
                    <a:pt x="372" y="183"/>
                  </a:lnTo>
                  <a:lnTo>
                    <a:pt x="375" y="181"/>
                  </a:lnTo>
                  <a:lnTo>
                    <a:pt x="378" y="175"/>
                  </a:lnTo>
                  <a:lnTo>
                    <a:pt x="379" y="168"/>
                  </a:lnTo>
                  <a:lnTo>
                    <a:pt x="378" y="161"/>
                  </a:lnTo>
                  <a:lnTo>
                    <a:pt x="377" y="161"/>
                  </a:lnTo>
                  <a:lnTo>
                    <a:pt x="375" y="161"/>
                  </a:lnTo>
                  <a:lnTo>
                    <a:pt x="373" y="161"/>
                  </a:lnTo>
                  <a:lnTo>
                    <a:pt x="377" y="154"/>
                  </a:lnTo>
                  <a:lnTo>
                    <a:pt x="383" y="147"/>
                  </a:lnTo>
                  <a:lnTo>
                    <a:pt x="390" y="140"/>
                  </a:lnTo>
                  <a:lnTo>
                    <a:pt x="395" y="133"/>
                  </a:lnTo>
                  <a:lnTo>
                    <a:pt x="396" y="125"/>
                  </a:lnTo>
                  <a:lnTo>
                    <a:pt x="394" y="116"/>
                  </a:lnTo>
                  <a:lnTo>
                    <a:pt x="390" y="109"/>
                  </a:lnTo>
                  <a:lnTo>
                    <a:pt x="387" y="102"/>
                  </a:lnTo>
                  <a:lnTo>
                    <a:pt x="385" y="94"/>
                  </a:lnTo>
                  <a:lnTo>
                    <a:pt x="388" y="88"/>
                  </a:lnTo>
                  <a:lnTo>
                    <a:pt x="396" y="83"/>
                  </a:lnTo>
                  <a:lnTo>
                    <a:pt x="406" y="79"/>
                  </a:lnTo>
                  <a:lnTo>
                    <a:pt x="406" y="79"/>
                  </a:lnTo>
                  <a:lnTo>
                    <a:pt x="406" y="78"/>
                  </a:lnTo>
                  <a:lnTo>
                    <a:pt x="406" y="76"/>
                  </a:lnTo>
                  <a:lnTo>
                    <a:pt x="406" y="74"/>
                  </a:lnTo>
                  <a:lnTo>
                    <a:pt x="406" y="73"/>
                  </a:lnTo>
                  <a:lnTo>
                    <a:pt x="415" y="70"/>
                  </a:lnTo>
                  <a:lnTo>
                    <a:pt x="424" y="68"/>
                  </a:lnTo>
                  <a:lnTo>
                    <a:pt x="434" y="65"/>
                  </a:lnTo>
                  <a:lnTo>
                    <a:pt x="440" y="63"/>
                  </a:lnTo>
                  <a:lnTo>
                    <a:pt x="447" y="65"/>
                  </a:lnTo>
                  <a:lnTo>
                    <a:pt x="454" y="66"/>
                  </a:lnTo>
                  <a:lnTo>
                    <a:pt x="458" y="54"/>
                  </a:lnTo>
                  <a:lnTo>
                    <a:pt x="461" y="53"/>
                  </a:lnTo>
                  <a:lnTo>
                    <a:pt x="465" y="50"/>
                  </a:lnTo>
                  <a:lnTo>
                    <a:pt x="467" y="50"/>
                  </a:lnTo>
                  <a:lnTo>
                    <a:pt x="471" y="49"/>
                  </a:lnTo>
                  <a:lnTo>
                    <a:pt x="472" y="49"/>
                  </a:lnTo>
                  <a:lnTo>
                    <a:pt x="473" y="49"/>
                  </a:lnTo>
                  <a:lnTo>
                    <a:pt x="474" y="44"/>
                  </a:lnTo>
                  <a:lnTo>
                    <a:pt x="468" y="41"/>
                  </a:lnTo>
                  <a:lnTo>
                    <a:pt x="464" y="37"/>
                  </a:lnTo>
                  <a:lnTo>
                    <a:pt x="459" y="36"/>
                  </a:lnTo>
                  <a:lnTo>
                    <a:pt x="453" y="37"/>
                  </a:lnTo>
                  <a:lnTo>
                    <a:pt x="446" y="42"/>
                  </a:lnTo>
                  <a:lnTo>
                    <a:pt x="438" y="49"/>
                  </a:lnTo>
                  <a:lnTo>
                    <a:pt x="431" y="54"/>
                  </a:lnTo>
                  <a:lnTo>
                    <a:pt x="412" y="60"/>
                  </a:lnTo>
                  <a:lnTo>
                    <a:pt x="393" y="63"/>
                  </a:lnTo>
                  <a:lnTo>
                    <a:pt x="391" y="60"/>
                  </a:lnTo>
                  <a:lnTo>
                    <a:pt x="390" y="57"/>
                  </a:lnTo>
                  <a:lnTo>
                    <a:pt x="388" y="54"/>
                  </a:lnTo>
                  <a:lnTo>
                    <a:pt x="388" y="51"/>
                  </a:lnTo>
                  <a:lnTo>
                    <a:pt x="388" y="50"/>
                  </a:lnTo>
                  <a:lnTo>
                    <a:pt x="389" y="48"/>
                  </a:lnTo>
                  <a:lnTo>
                    <a:pt x="391" y="47"/>
                  </a:lnTo>
                  <a:lnTo>
                    <a:pt x="393" y="45"/>
                  </a:lnTo>
                  <a:lnTo>
                    <a:pt x="394" y="43"/>
                  </a:lnTo>
                  <a:lnTo>
                    <a:pt x="395" y="41"/>
                  </a:lnTo>
                  <a:lnTo>
                    <a:pt x="394" y="38"/>
                  </a:lnTo>
                  <a:lnTo>
                    <a:pt x="393" y="36"/>
                  </a:lnTo>
                  <a:lnTo>
                    <a:pt x="393" y="32"/>
                  </a:lnTo>
                  <a:lnTo>
                    <a:pt x="393" y="30"/>
                  </a:lnTo>
                  <a:lnTo>
                    <a:pt x="393" y="27"/>
                  </a:lnTo>
                  <a:lnTo>
                    <a:pt x="391" y="25"/>
                  </a:lnTo>
                  <a:lnTo>
                    <a:pt x="390" y="23"/>
                  </a:lnTo>
                  <a:lnTo>
                    <a:pt x="389" y="21"/>
                  </a:lnTo>
                  <a:lnTo>
                    <a:pt x="387" y="21"/>
                  </a:lnTo>
                  <a:lnTo>
                    <a:pt x="384" y="21"/>
                  </a:lnTo>
                  <a:lnTo>
                    <a:pt x="382" y="23"/>
                  </a:lnTo>
                  <a:lnTo>
                    <a:pt x="381" y="23"/>
                  </a:lnTo>
                  <a:lnTo>
                    <a:pt x="382" y="20"/>
                  </a:lnTo>
                  <a:lnTo>
                    <a:pt x="383" y="19"/>
                  </a:lnTo>
                  <a:lnTo>
                    <a:pt x="383" y="17"/>
                  </a:lnTo>
                  <a:lnTo>
                    <a:pt x="384" y="14"/>
                  </a:lnTo>
                  <a:lnTo>
                    <a:pt x="384" y="12"/>
                  </a:lnTo>
                  <a:lnTo>
                    <a:pt x="384" y="9"/>
                  </a:lnTo>
                  <a:lnTo>
                    <a:pt x="384" y="7"/>
                  </a:lnTo>
                  <a:lnTo>
                    <a:pt x="382" y="6"/>
                  </a:lnTo>
                  <a:lnTo>
                    <a:pt x="379" y="3"/>
                  </a:lnTo>
                  <a:lnTo>
                    <a:pt x="377" y="2"/>
                  </a:lnTo>
                  <a:lnTo>
                    <a:pt x="375" y="1"/>
                  </a:lnTo>
                  <a:lnTo>
                    <a:pt x="372" y="0"/>
                  </a:lnTo>
                  <a:lnTo>
                    <a:pt x="366" y="0"/>
                  </a:lnTo>
                  <a:lnTo>
                    <a:pt x="360" y="3"/>
                  </a:lnTo>
                  <a:lnTo>
                    <a:pt x="355" y="9"/>
                  </a:lnTo>
                  <a:lnTo>
                    <a:pt x="349" y="15"/>
                  </a:lnTo>
                  <a:lnTo>
                    <a:pt x="343" y="19"/>
                  </a:lnTo>
                  <a:lnTo>
                    <a:pt x="344" y="23"/>
                  </a:lnTo>
                  <a:lnTo>
                    <a:pt x="347" y="25"/>
                  </a:lnTo>
                  <a:lnTo>
                    <a:pt x="349" y="26"/>
                  </a:lnTo>
                  <a:lnTo>
                    <a:pt x="350" y="29"/>
                  </a:lnTo>
                  <a:lnTo>
                    <a:pt x="350" y="31"/>
                  </a:lnTo>
                  <a:lnTo>
                    <a:pt x="349" y="32"/>
                  </a:lnTo>
                  <a:lnTo>
                    <a:pt x="347" y="35"/>
                  </a:lnTo>
                  <a:lnTo>
                    <a:pt x="342" y="36"/>
                  </a:lnTo>
                  <a:lnTo>
                    <a:pt x="336" y="33"/>
                  </a:lnTo>
                  <a:lnTo>
                    <a:pt x="331" y="31"/>
                  </a:lnTo>
                  <a:lnTo>
                    <a:pt x="325" y="30"/>
                  </a:lnTo>
                  <a:lnTo>
                    <a:pt x="322" y="32"/>
                  </a:lnTo>
                  <a:lnTo>
                    <a:pt x="317" y="35"/>
                  </a:lnTo>
                  <a:lnTo>
                    <a:pt x="314" y="37"/>
                  </a:lnTo>
                  <a:lnTo>
                    <a:pt x="313" y="37"/>
                  </a:lnTo>
                  <a:lnTo>
                    <a:pt x="313" y="38"/>
                  </a:lnTo>
                  <a:lnTo>
                    <a:pt x="314" y="39"/>
                  </a:lnTo>
                  <a:lnTo>
                    <a:pt x="316" y="39"/>
                  </a:lnTo>
                  <a:lnTo>
                    <a:pt x="317" y="41"/>
                  </a:lnTo>
                  <a:lnTo>
                    <a:pt x="318" y="41"/>
                  </a:lnTo>
                  <a:lnTo>
                    <a:pt x="319" y="42"/>
                  </a:lnTo>
                  <a:lnTo>
                    <a:pt x="319" y="43"/>
                  </a:lnTo>
                  <a:lnTo>
                    <a:pt x="318" y="45"/>
                  </a:lnTo>
                  <a:lnTo>
                    <a:pt x="316" y="47"/>
                  </a:lnTo>
                  <a:lnTo>
                    <a:pt x="313" y="49"/>
                  </a:lnTo>
                  <a:lnTo>
                    <a:pt x="310" y="50"/>
                  </a:lnTo>
                  <a:lnTo>
                    <a:pt x="307" y="50"/>
                  </a:lnTo>
                  <a:lnTo>
                    <a:pt x="305" y="49"/>
                  </a:lnTo>
                  <a:lnTo>
                    <a:pt x="301" y="48"/>
                  </a:lnTo>
                  <a:lnTo>
                    <a:pt x="299" y="47"/>
                  </a:lnTo>
                  <a:lnTo>
                    <a:pt x="292" y="45"/>
                  </a:lnTo>
                  <a:lnTo>
                    <a:pt x="286" y="48"/>
                  </a:lnTo>
                  <a:lnTo>
                    <a:pt x="280" y="51"/>
                  </a:lnTo>
                  <a:lnTo>
                    <a:pt x="273" y="55"/>
                  </a:lnTo>
                  <a:lnTo>
                    <a:pt x="267" y="55"/>
                  </a:lnTo>
                  <a:lnTo>
                    <a:pt x="265" y="55"/>
                  </a:lnTo>
                  <a:lnTo>
                    <a:pt x="263" y="55"/>
                  </a:lnTo>
                  <a:lnTo>
                    <a:pt x="261" y="54"/>
                  </a:lnTo>
                  <a:lnTo>
                    <a:pt x="259" y="53"/>
                  </a:lnTo>
                  <a:lnTo>
                    <a:pt x="258" y="50"/>
                  </a:lnTo>
                  <a:lnTo>
                    <a:pt x="257" y="48"/>
                  </a:lnTo>
                  <a:lnTo>
                    <a:pt x="258" y="45"/>
                  </a:lnTo>
                  <a:lnTo>
                    <a:pt x="253" y="47"/>
                  </a:lnTo>
                  <a:lnTo>
                    <a:pt x="248" y="47"/>
                  </a:lnTo>
                  <a:lnTo>
                    <a:pt x="243" y="47"/>
                  </a:lnTo>
                  <a:lnTo>
                    <a:pt x="241" y="45"/>
                  </a:lnTo>
                  <a:lnTo>
                    <a:pt x="237" y="43"/>
                  </a:lnTo>
                  <a:lnTo>
                    <a:pt x="235" y="41"/>
                  </a:lnTo>
                  <a:lnTo>
                    <a:pt x="233" y="37"/>
                  </a:lnTo>
                  <a:lnTo>
                    <a:pt x="231" y="36"/>
                  </a:lnTo>
                  <a:lnTo>
                    <a:pt x="230" y="36"/>
                  </a:lnTo>
                  <a:lnTo>
                    <a:pt x="228" y="37"/>
                  </a:lnTo>
                  <a:lnTo>
                    <a:pt x="225" y="38"/>
                  </a:lnTo>
                  <a:lnTo>
                    <a:pt x="223" y="39"/>
                  </a:lnTo>
                  <a:lnTo>
                    <a:pt x="221" y="41"/>
                  </a:lnTo>
                  <a:lnTo>
                    <a:pt x="218" y="41"/>
                  </a:lnTo>
                  <a:lnTo>
                    <a:pt x="207" y="38"/>
                  </a:lnTo>
                  <a:lnTo>
                    <a:pt x="196" y="36"/>
                  </a:lnTo>
                  <a:lnTo>
                    <a:pt x="186" y="37"/>
                  </a:lnTo>
                  <a:lnTo>
                    <a:pt x="184" y="38"/>
                  </a:lnTo>
                  <a:lnTo>
                    <a:pt x="183" y="39"/>
                  </a:lnTo>
                  <a:lnTo>
                    <a:pt x="182" y="42"/>
                  </a:lnTo>
                  <a:lnTo>
                    <a:pt x="181" y="44"/>
                  </a:lnTo>
                  <a:lnTo>
                    <a:pt x="178" y="45"/>
                  </a:lnTo>
                  <a:lnTo>
                    <a:pt x="175" y="45"/>
                  </a:lnTo>
                  <a:lnTo>
                    <a:pt x="171" y="47"/>
                  </a:lnTo>
                  <a:lnTo>
                    <a:pt x="166" y="47"/>
                  </a:lnTo>
                  <a:lnTo>
                    <a:pt x="164" y="48"/>
                  </a:lnTo>
                  <a:lnTo>
                    <a:pt x="160" y="49"/>
                  </a:lnTo>
                  <a:lnTo>
                    <a:pt x="153" y="56"/>
                  </a:lnTo>
                  <a:lnTo>
                    <a:pt x="148" y="66"/>
                  </a:lnTo>
                  <a:lnTo>
                    <a:pt x="145" y="76"/>
                  </a:lnTo>
                  <a:lnTo>
                    <a:pt x="140" y="84"/>
                  </a:lnTo>
                  <a:lnTo>
                    <a:pt x="132" y="90"/>
                  </a:lnTo>
                  <a:lnTo>
                    <a:pt x="119" y="94"/>
                  </a:lnTo>
                  <a:lnTo>
                    <a:pt x="107" y="97"/>
                  </a:lnTo>
                  <a:lnTo>
                    <a:pt x="95" y="102"/>
                  </a:lnTo>
                  <a:lnTo>
                    <a:pt x="93" y="107"/>
                  </a:lnTo>
                  <a:lnTo>
                    <a:pt x="93" y="113"/>
                  </a:lnTo>
                  <a:lnTo>
                    <a:pt x="93" y="119"/>
                  </a:lnTo>
                  <a:lnTo>
                    <a:pt x="92" y="122"/>
                  </a:lnTo>
                  <a:lnTo>
                    <a:pt x="83" y="127"/>
                  </a:lnTo>
                  <a:lnTo>
                    <a:pt x="74" y="128"/>
                  </a:lnTo>
                  <a:lnTo>
                    <a:pt x="65" y="128"/>
                  </a:lnTo>
                  <a:lnTo>
                    <a:pt x="56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6" y="125"/>
                  </a:lnTo>
                  <a:lnTo>
                    <a:pt x="57" y="124"/>
                  </a:lnTo>
                  <a:lnTo>
                    <a:pt x="59" y="122"/>
                  </a:lnTo>
                  <a:lnTo>
                    <a:pt x="61" y="122"/>
                  </a:lnTo>
                  <a:lnTo>
                    <a:pt x="62" y="121"/>
                  </a:lnTo>
                  <a:lnTo>
                    <a:pt x="62" y="120"/>
                  </a:lnTo>
                  <a:lnTo>
                    <a:pt x="61" y="119"/>
                  </a:lnTo>
                  <a:lnTo>
                    <a:pt x="58" y="119"/>
                  </a:lnTo>
                  <a:lnTo>
                    <a:pt x="56" y="120"/>
                  </a:lnTo>
                  <a:lnTo>
                    <a:pt x="53" y="120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2" y="119"/>
                  </a:lnTo>
                  <a:lnTo>
                    <a:pt x="39" y="118"/>
                  </a:lnTo>
                  <a:lnTo>
                    <a:pt x="36" y="116"/>
                  </a:lnTo>
                  <a:lnTo>
                    <a:pt x="34" y="114"/>
                  </a:lnTo>
                  <a:lnTo>
                    <a:pt x="32" y="110"/>
                  </a:lnTo>
                  <a:lnTo>
                    <a:pt x="32" y="112"/>
                  </a:lnTo>
                  <a:lnTo>
                    <a:pt x="32" y="113"/>
                  </a:lnTo>
                  <a:lnTo>
                    <a:pt x="30" y="114"/>
                  </a:lnTo>
                  <a:lnTo>
                    <a:pt x="28" y="115"/>
                  </a:lnTo>
                  <a:lnTo>
                    <a:pt x="26" y="116"/>
                  </a:lnTo>
                  <a:lnTo>
                    <a:pt x="24" y="118"/>
                  </a:lnTo>
                  <a:lnTo>
                    <a:pt x="23" y="120"/>
                  </a:lnTo>
                  <a:lnTo>
                    <a:pt x="24" y="122"/>
                  </a:lnTo>
                  <a:lnTo>
                    <a:pt x="26" y="125"/>
                  </a:lnTo>
                  <a:lnTo>
                    <a:pt x="28" y="128"/>
                  </a:lnTo>
                  <a:lnTo>
                    <a:pt x="27" y="128"/>
                  </a:lnTo>
                  <a:lnTo>
                    <a:pt x="26" y="130"/>
                  </a:lnTo>
                  <a:lnTo>
                    <a:pt x="26" y="131"/>
                  </a:lnTo>
                  <a:lnTo>
                    <a:pt x="26" y="132"/>
                  </a:lnTo>
                  <a:lnTo>
                    <a:pt x="26" y="133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23" y="144"/>
                  </a:lnTo>
                  <a:lnTo>
                    <a:pt x="20" y="153"/>
                  </a:lnTo>
                  <a:lnTo>
                    <a:pt x="14" y="161"/>
                  </a:lnTo>
                  <a:lnTo>
                    <a:pt x="15" y="162"/>
                  </a:lnTo>
                  <a:lnTo>
                    <a:pt x="16" y="163"/>
                  </a:lnTo>
                  <a:lnTo>
                    <a:pt x="16" y="165"/>
                  </a:lnTo>
                  <a:lnTo>
                    <a:pt x="16" y="166"/>
                  </a:lnTo>
                  <a:lnTo>
                    <a:pt x="9" y="171"/>
                  </a:lnTo>
                  <a:lnTo>
                    <a:pt x="3" y="177"/>
                  </a:lnTo>
                  <a:lnTo>
                    <a:pt x="0" y="183"/>
                  </a:lnTo>
                  <a:lnTo>
                    <a:pt x="3" y="191"/>
                  </a:lnTo>
                  <a:lnTo>
                    <a:pt x="4" y="192"/>
                  </a:lnTo>
                  <a:lnTo>
                    <a:pt x="4" y="193"/>
                  </a:lnTo>
                  <a:lnTo>
                    <a:pt x="5" y="195"/>
                  </a:lnTo>
                  <a:lnTo>
                    <a:pt x="8" y="196"/>
                  </a:lnTo>
                  <a:lnTo>
                    <a:pt x="9" y="197"/>
                  </a:lnTo>
                  <a:lnTo>
                    <a:pt x="11" y="196"/>
                  </a:lnTo>
                  <a:lnTo>
                    <a:pt x="11" y="199"/>
                  </a:lnTo>
                  <a:lnTo>
                    <a:pt x="10" y="203"/>
                  </a:lnTo>
                  <a:lnTo>
                    <a:pt x="9" y="207"/>
                  </a:lnTo>
                  <a:lnTo>
                    <a:pt x="8" y="210"/>
                  </a:lnTo>
                  <a:lnTo>
                    <a:pt x="8" y="219"/>
                  </a:lnTo>
                  <a:lnTo>
                    <a:pt x="11" y="227"/>
                  </a:lnTo>
                  <a:lnTo>
                    <a:pt x="14" y="234"/>
                  </a:lnTo>
                  <a:lnTo>
                    <a:pt x="16" y="242"/>
                  </a:lnTo>
                  <a:lnTo>
                    <a:pt x="14" y="248"/>
                  </a:lnTo>
                  <a:lnTo>
                    <a:pt x="10" y="256"/>
                  </a:lnTo>
                  <a:lnTo>
                    <a:pt x="11" y="264"/>
                  </a:lnTo>
                  <a:lnTo>
                    <a:pt x="14" y="272"/>
                  </a:lnTo>
                  <a:lnTo>
                    <a:pt x="18" y="276"/>
                  </a:lnTo>
                  <a:lnTo>
                    <a:pt x="26" y="279"/>
                  </a:lnTo>
                  <a:lnTo>
                    <a:pt x="34" y="280"/>
                  </a:lnTo>
                  <a:lnTo>
                    <a:pt x="40" y="282"/>
                  </a:lnTo>
                  <a:lnTo>
                    <a:pt x="47" y="288"/>
                  </a:lnTo>
                  <a:lnTo>
                    <a:pt x="48" y="295"/>
                  </a:lnTo>
                  <a:lnTo>
                    <a:pt x="45" y="302"/>
                  </a:lnTo>
                  <a:lnTo>
                    <a:pt x="39" y="309"/>
                  </a:lnTo>
                  <a:lnTo>
                    <a:pt x="30" y="315"/>
                  </a:lnTo>
                  <a:lnTo>
                    <a:pt x="23" y="322"/>
                  </a:lnTo>
                  <a:lnTo>
                    <a:pt x="18" y="329"/>
                  </a:lnTo>
                  <a:lnTo>
                    <a:pt x="18" y="329"/>
                  </a:lnTo>
                  <a:lnTo>
                    <a:pt x="17" y="331"/>
                  </a:lnTo>
                  <a:lnTo>
                    <a:pt x="17" y="333"/>
                  </a:lnTo>
                  <a:lnTo>
                    <a:pt x="17" y="335"/>
                  </a:lnTo>
                  <a:lnTo>
                    <a:pt x="18" y="338"/>
                  </a:lnTo>
                  <a:lnTo>
                    <a:pt x="21" y="34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">
            <a:xfrm>
              <a:off x="1057" y="1973"/>
              <a:ext cx="701" cy="611"/>
            </a:xfrm>
            <a:custGeom>
              <a:avLst/>
              <a:gdLst>
                <a:gd name="T0" fmla="*/ 519 w 599"/>
                <a:gd name="T1" fmla="*/ 103 h 522"/>
                <a:gd name="T2" fmla="*/ 467 w 599"/>
                <a:gd name="T3" fmla="*/ 112 h 522"/>
                <a:gd name="T4" fmla="*/ 477 w 599"/>
                <a:gd name="T5" fmla="*/ 131 h 522"/>
                <a:gd name="T6" fmla="*/ 469 w 599"/>
                <a:gd name="T7" fmla="*/ 140 h 522"/>
                <a:gd name="T8" fmla="*/ 468 w 599"/>
                <a:gd name="T9" fmla="*/ 148 h 522"/>
                <a:gd name="T10" fmla="*/ 492 w 599"/>
                <a:gd name="T11" fmla="*/ 170 h 522"/>
                <a:gd name="T12" fmla="*/ 491 w 599"/>
                <a:gd name="T13" fmla="*/ 177 h 522"/>
                <a:gd name="T14" fmla="*/ 515 w 599"/>
                <a:gd name="T15" fmla="*/ 192 h 522"/>
                <a:gd name="T16" fmla="*/ 484 w 599"/>
                <a:gd name="T17" fmla="*/ 216 h 522"/>
                <a:gd name="T18" fmla="*/ 484 w 599"/>
                <a:gd name="T19" fmla="*/ 226 h 522"/>
                <a:gd name="T20" fmla="*/ 492 w 599"/>
                <a:gd name="T21" fmla="*/ 236 h 522"/>
                <a:gd name="T22" fmla="*/ 466 w 599"/>
                <a:gd name="T23" fmla="*/ 270 h 522"/>
                <a:gd name="T24" fmla="*/ 444 w 599"/>
                <a:gd name="T25" fmla="*/ 283 h 522"/>
                <a:gd name="T26" fmla="*/ 388 w 599"/>
                <a:gd name="T27" fmla="*/ 348 h 522"/>
                <a:gd name="T28" fmla="*/ 362 w 599"/>
                <a:gd name="T29" fmla="*/ 360 h 522"/>
                <a:gd name="T30" fmla="*/ 327 w 599"/>
                <a:gd name="T31" fmla="*/ 370 h 522"/>
                <a:gd name="T32" fmla="*/ 314 w 599"/>
                <a:gd name="T33" fmla="*/ 383 h 522"/>
                <a:gd name="T34" fmla="*/ 308 w 599"/>
                <a:gd name="T35" fmla="*/ 391 h 522"/>
                <a:gd name="T36" fmla="*/ 325 w 599"/>
                <a:gd name="T37" fmla="*/ 406 h 522"/>
                <a:gd name="T38" fmla="*/ 332 w 599"/>
                <a:gd name="T39" fmla="*/ 432 h 522"/>
                <a:gd name="T40" fmla="*/ 353 w 599"/>
                <a:gd name="T41" fmla="*/ 460 h 522"/>
                <a:gd name="T42" fmla="*/ 360 w 599"/>
                <a:gd name="T43" fmla="*/ 494 h 522"/>
                <a:gd name="T44" fmla="*/ 315 w 599"/>
                <a:gd name="T45" fmla="*/ 497 h 522"/>
                <a:gd name="T46" fmla="*/ 289 w 599"/>
                <a:gd name="T47" fmla="*/ 492 h 522"/>
                <a:gd name="T48" fmla="*/ 278 w 599"/>
                <a:gd name="T49" fmla="*/ 502 h 522"/>
                <a:gd name="T50" fmla="*/ 264 w 599"/>
                <a:gd name="T51" fmla="*/ 507 h 522"/>
                <a:gd name="T52" fmla="*/ 261 w 599"/>
                <a:gd name="T53" fmla="*/ 522 h 522"/>
                <a:gd name="T54" fmla="*/ 222 w 599"/>
                <a:gd name="T55" fmla="*/ 483 h 522"/>
                <a:gd name="T56" fmla="*/ 210 w 599"/>
                <a:gd name="T57" fmla="*/ 460 h 522"/>
                <a:gd name="T58" fmla="*/ 139 w 599"/>
                <a:gd name="T59" fmla="*/ 460 h 522"/>
                <a:gd name="T60" fmla="*/ 63 w 599"/>
                <a:gd name="T61" fmla="*/ 461 h 522"/>
                <a:gd name="T62" fmla="*/ 35 w 599"/>
                <a:gd name="T63" fmla="*/ 470 h 522"/>
                <a:gd name="T64" fmla="*/ 33 w 599"/>
                <a:gd name="T65" fmla="*/ 437 h 522"/>
                <a:gd name="T66" fmla="*/ 40 w 599"/>
                <a:gd name="T67" fmla="*/ 418 h 522"/>
                <a:gd name="T68" fmla="*/ 60 w 599"/>
                <a:gd name="T69" fmla="*/ 406 h 522"/>
                <a:gd name="T70" fmla="*/ 83 w 599"/>
                <a:gd name="T71" fmla="*/ 383 h 522"/>
                <a:gd name="T72" fmla="*/ 72 w 599"/>
                <a:gd name="T73" fmla="*/ 365 h 522"/>
                <a:gd name="T74" fmla="*/ 65 w 599"/>
                <a:gd name="T75" fmla="*/ 343 h 522"/>
                <a:gd name="T76" fmla="*/ 52 w 599"/>
                <a:gd name="T77" fmla="*/ 343 h 522"/>
                <a:gd name="T78" fmla="*/ 35 w 599"/>
                <a:gd name="T79" fmla="*/ 335 h 522"/>
                <a:gd name="T80" fmla="*/ 24 w 599"/>
                <a:gd name="T81" fmla="*/ 290 h 522"/>
                <a:gd name="T82" fmla="*/ 78 w 599"/>
                <a:gd name="T83" fmla="*/ 301 h 522"/>
                <a:gd name="T84" fmla="*/ 113 w 599"/>
                <a:gd name="T85" fmla="*/ 299 h 522"/>
                <a:gd name="T86" fmla="*/ 146 w 599"/>
                <a:gd name="T87" fmla="*/ 295 h 522"/>
                <a:gd name="T88" fmla="*/ 198 w 599"/>
                <a:gd name="T89" fmla="*/ 266 h 522"/>
                <a:gd name="T90" fmla="*/ 220 w 599"/>
                <a:gd name="T91" fmla="*/ 232 h 522"/>
                <a:gd name="T92" fmla="*/ 243 w 599"/>
                <a:gd name="T93" fmla="*/ 223 h 522"/>
                <a:gd name="T94" fmla="*/ 262 w 599"/>
                <a:gd name="T95" fmla="*/ 212 h 522"/>
                <a:gd name="T96" fmla="*/ 302 w 599"/>
                <a:gd name="T97" fmla="*/ 202 h 522"/>
                <a:gd name="T98" fmla="*/ 307 w 599"/>
                <a:gd name="T99" fmla="*/ 176 h 522"/>
                <a:gd name="T100" fmla="*/ 311 w 599"/>
                <a:gd name="T101" fmla="*/ 166 h 522"/>
                <a:gd name="T102" fmla="*/ 330 w 599"/>
                <a:gd name="T103" fmla="*/ 157 h 522"/>
                <a:gd name="T104" fmla="*/ 329 w 599"/>
                <a:gd name="T105" fmla="*/ 139 h 522"/>
                <a:gd name="T106" fmla="*/ 337 w 599"/>
                <a:gd name="T107" fmla="*/ 121 h 522"/>
                <a:gd name="T108" fmla="*/ 364 w 599"/>
                <a:gd name="T109" fmla="*/ 125 h 522"/>
                <a:gd name="T110" fmla="*/ 366 w 599"/>
                <a:gd name="T111" fmla="*/ 98 h 522"/>
                <a:gd name="T112" fmla="*/ 376 w 599"/>
                <a:gd name="T113" fmla="*/ 46 h 522"/>
                <a:gd name="T114" fmla="*/ 395 w 599"/>
                <a:gd name="T115" fmla="*/ 20 h 522"/>
                <a:gd name="T116" fmla="*/ 449 w 599"/>
                <a:gd name="T117" fmla="*/ 11 h 522"/>
                <a:gd name="T118" fmla="*/ 498 w 599"/>
                <a:gd name="T119" fmla="*/ 3 h 522"/>
                <a:gd name="T120" fmla="*/ 539 w 599"/>
                <a:gd name="T121" fmla="*/ 23 h 522"/>
                <a:gd name="T122" fmla="*/ 545 w 599"/>
                <a:gd name="T123" fmla="*/ 50 h 522"/>
                <a:gd name="T124" fmla="*/ 578 w 599"/>
                <a:gd name="T125" fmla="*/ 5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" h="522">
                  <a:moveTo>
                    <a:pt x="591" y="70"/>
                  </a:moveTo>
                  <a:lnTo>
                    <a:pt x="580" y="80"/>
                  </a:lnTo>
                  <a:lnTo>
                    <a:pt x="569" y="87"/>
                  </a:lnTo>
                  <a:lnTo>
                    <a:pt x="558" y="92"/>
                  </a:lnTo>
                  <a:lnTo>
                    <a:pt x="545" y="97"/>
                  </a:lnTo>
                  <a:lnTo>
                    <a:pt x="532" y="103"/>
                  </a:lnTo>
                  <a:lnTo>
                    <a:pt x="519" y="103"/>
                  </a:lnTo>
                  <a:lnTo>
                    <a:pt x="508" y="99"/>
                  </a:lnTo>
                  <a:lnTo>
                    <a:pt x="498" y="95"/>
                  </a:lnTo>
                  <a:lnTo>
                    <a:pt x="488" y="92"/>
                  </a:lnTo>
                  <a:lnTo>
                    <a:pt x="479" y="93"/>
                  </a:lnTo>
                  <a:lnTo>
                    <a:pt x="471" y="98"/>
                  </a:lnTo>
                  <a:lnTo>
                    <a:pt x="467" y="105"/>
                  </a:lnTo>
                  <a:lnTo>
                    <a:pt x="467" y="112"/>
                  </a:lnTo>
                  <a:lnTo>
                    <a:pt x="471" y="121"/>
                  </a:lnTo>
                  <a:lnTo>
                    <a:pt x="478" y="125"/>
                  </a:lnTo>
                  <a:lnTo>
                    <a:pt x="479" y="127"/>
                  </a:lnTo>
                  <a:lnTo>
                    <a:pt x="479" y="128"/>
                  </a:lnTo>
                  <a:lnTo>
                    <a:pt x="478" y="129"/>
                  </a:lnTo>
                  <a:lnTo>
                    <a:pt x="477" y="130"/>
                  </a:lnTo>
                  <a:lnTo>
                    <a:pt x="477" y="131"/>
                  </a:lnTo>
                  <a:lnTo>
                    <a:pt x="472" y="131"/>
                  </a:lnTo>
                  <a:lnTo>
                    <a:pt x="468" y="131"/>
                  </a:lnTo>
                  <a:lnTo>
                    <a:pt x="465" y="131"/>
                  </a:lnTo>
                  <a:lnTo>
                    <a:pt x="467" y="133"/>
                  </a:lnTo>
                  <a:lnTo>
                    <a:pt x="468" y="135"/>
                  </a:lnTo>
                  <a:lnTo>
                    <a:pt x="469" y="137"/>
                  </a:lnTo>
                  <a:lnTo>
                    <a:pt x="469" y="140"/>
                  </a:lnTo>
                  <a:lnTo>
                    <a:pt x="471" y="142"/>
                  </a:lnTo>
                  <a:lnTo>
                    <a:pt x="473" y="143"/>
                  </a:lnTo>
                  <a:lnTo>
                    <a:pt x="474" y="145"/>
                  </a:lnTo>
                  <a:lnTo>
                    <a:pt x="474" y="146"/>
                  </a:lnTo>
                  <a:lnTo>
                    <a:pt x="473" y="147"/>
                  </a:lnTo>
                  <a:lnTo>
                    <a:pt x="472" y="147"/>
                  </a:lnTo>
                  <a:lnTo>
                    <a:pt x="468" y="148"/>
                  </a:lnTo>
                  <a:lnTo>
                    <a:pt x="465" y="148"/>
                  </a:lnTo>
                  <a:lnTo>
                    <a:pt x="469" y="155"/>
                  </a:lnTo>
                  <a:lnTo>
                    <a:pt x="472" y="163"/>
                  </a:lnTo>
                  <a:lnTo>
                    <a:pt x="477" y="170"/>
                  </a:lnTo>
                  <a:lnTo>
                    <a:pt x="481" y="172"/>
                  </a:lnTo>
                  <a:lnTo>
                    <a:pt x="486" y="171"/>
                  </a:lnTo>
                  <a:lnTo>
                    <a:pt x="492" y="170"/>
                  </a:lnTo>
                  <a:lnTo>
                    <a:pt x="496" y="170"/>
                  </a:lnTo>
                  <a:lnTo>
                    <a:pt x="497" y="171"/>
                  </a:lnTo>
                  <a:lnTo>
                    <a:pt x="497" y="172"/>
                  </a:lnTo>
                  <a:lnTo>
                    <a:pt x="496" y="174"/>
                  </a:lnTo>
                  <a:lnTo>
                    <a:pt x="495" y="175"/>
                  </a:lnTo>
                  <a:lnTo>
                    <a:pt x="492" y="176"/>
                  </a:lnTo>
                  <a:lnTo>
                    <a:pt x="491" y="177"/>
                  </a:lnTo>
                  <a:lnTo>
                    <a:pt x="490" y="178"/>
                  </a:lnTo>
                  <a:lnTo>
                    <a:pt x="491" y="180"/>
                  </a:lnTo>
                  <a:lnTo>
                    <a:pt x="496" y="182"/>
                  </a:lnTo>
                  <a:lnTo>
                    <a:pt x="502" y="183"/>
                  </a:lnTo>
                  <a:lnTo>
                    <a:pt x="508" y="183"/>
                  </a:lnTo>
                  <a:lnTo>
                    <a:pt x="513" y="186"/>
                  </a:lnTo>
                  <a:lnTo>
                    <a:pt x="515" y="192"/>
                  </a:lnTo>
                  <a:lnTo>
                    <a:pt x="504" y="193"/>
                  </a:lnTo>
                  <a:lnTo>
                    <a:pt x="494" y="199"/>
                  </a:lnTo>
                  <a:lnTo>
                    <a:pt x="486" y="206"/>
                  </a:lnTo>
                  <a:lnTo>
                    <a:pt x="485" y="208"/>
                  </a:lnTo>
                  <a:lnTo>
                    <a:pt x="484" y="211"/>
                  </a:lnTo>
                  <a:lnTo>
                    <a:pt x="484" y="213"/>
                  </a:lnTo>
                  <a:lnTo>
                    <a:pt x="484" y="216"/>
                  </a:lnTo>
                  <a:lnTo>
                    <a:pt x="484" y="217"/>
                  </a:lnTo>
                  <a:lnTo>
                    <a:pt x="485" y="219"/>
                  </a:lnTo>
                  <a:lnTo>
                    <a:pt x="486" y="220"/>
                  </a:lnTo>
                  <a:lnTo>
                    <a:pt x="490" y="222"/>
                  </a:lnTo>
                  <a:lnTo>
                    <a:pt x="488" y="223"/>
                  </a:lnTo>
                  <a:lnTo>
                    <a:pt x="485" y="224"/>
                  </a:lnTo>
                  <a:lnTo>
                    <a:pt x="484" y="226"/>
                  </a:lnTo>
                  <a:lnTo>
                    <a:pt x="484" y="229"/>
                  </a:lnTo>
                  <a:lnTo>
                    <a:pt x="483" y="231"/>
                  </a:lnTo>
                  <a:lnTo>
                    <a:pt x="485" y="231"/>
                  </a:lnTo>
                  <a:lnTo>
                    <a:pt x="488" y="232"/>
                  </a:lnTo>
                  <a:lnTo>
                    <a:pt x="489" y="234"/>
                  </a:lnTo>
                  <a:lnTo>
                    <a:pt x="491" y="235"/>
                  </a:lnTo>
                  <a:lnTo>
                    <a:pt x="492" y="236"/>
                  </a:lnTo>
                  <a:lnTo>
                    <a:pt x="495" y="236"/>
                  </a:lnTo>
                  <a:lnTo>
                    <a:pt x="485" y="245"/>
                  </a:lnTo>
                  <a:lnTo>
                    <a:pt x="474" y="254"/>
                  </a:lnTo>
                  <a:lnTo>
                    <a:pt x="465" y="264"/>
                  </a:lnTo>
                  <a:lnTo>
                    <a:pt x="465" y="266"/>
                  </a:lnTo>
                  <a:lnTo>
                    <a:pt x="465" y="267"/>
                  </a:lnTo>
                  <a:lnTo>
                    <a:pt x="466" y="270"/>
                  </a:lnTo>
                  <a:lnTo>
                    <a:pt x="466" y="271"/>
                  </a:lnTo>
                  <a:lnTo>
                    <a:pt x="467" y="272"/>
                  </a:lnTo>
                  <a:lnTo>
                    <a:pt x="466" y="273"/>
                  </a:lnTo>
                  <a:lnTo>
                    <a:pt x="465" y="275"/>
                  </a:lnTo>
                  <a:lnTo>
                    <a:pt x="457" y="276"/>
                  </a:lnTo>
                  <a:lnTo>
                    <a:pt x="450" y="278"/>
                  </a:lnTo>
                  <a:lnTo>
                    <a:pt x="444" y="283"/>
                  </a:lnTo>
                  <a:lnTo>
                    <a:pt x="439" y="291"/>
                  </a:lnTo>
                  <a:lnTo>
                    <a:pt x="436" y="300"/>
                  </a:lnTo>
                  <a:lnTo>
                    <a:pt x="431" y="307"/>
                  </a:lnTo>
                  <a:lnTo>
                    <a:pt x="419" y="318"/>
                  </a:lnTo>
                  <a:lnTo>
                    <a:pt x="404" y="328"/>
                  </a:lnTo>
                  <a:lnTo>
                    <a:pt x="395" y="337"/>
                  </a:lnTo>
                  <a:lnTo>
                    <a:pt x="388" y="348"/>
                  </a:lnTo>
                  <a:lnTo>
                    <a:pt x="380" y="359"/>
                  </a:lnTo>
                  <a:lnTo>
                    <a:pt x="378" y="360"/>
                  </a:lnTo>
                  <a:lnTo>
                    <a:pt x="376" y="360"/>
                  </a:lnTo>
                  <a:lnTo>
                    <a:pt x="372" y="360"/>
                  </a:lnTo>
                  <a:lnTo>
                    <a:pt x="368" y="360"/>
                  </a:lnTo>
                  <a:lnTo>
                    <a:pt x="366" y="360"/>
                  </a:lnTo>
                  <a:lnTo>
                    <a:pt x="362" y="360"/>
                  </a:lnTo>
                  <a:lnTo>
                    <a:pt x="355" y="360"/>
                  </a:lnTo>
                  <a:lnTo>
                    <a:pt x="348" y="355"/>
                  </a:lnTo>
                  <a:lnTo>
                    <a:pt x="342" y="352"/>
                  </a:lnTo>
                  <a:lnTo>
                    <a:pt x="336" y="352"/>
                  </a:lnTo>
                  <a:lnTo>
                    <a:pt x="332" y="356"/>
                  </a:lnTo>
                  <a:lnTo>
                    <a:pt x="330" y="362"/>
                  </a:lnTo>
                  <a:lnTo>
                    <a:pt x="327" y="370"/>
                  </a:lnTo>
                  <a:lnTo>
                    <a:pt x="323" y="374"/>
                  </a:lnTo>
                  <a:lnTo>
                    <a:pt x="315" y="377"/>
                  </a:lnTo>
                  <a:lnTo>
                    <a:pt x="314" y="377"/>
                  </a:lnTo>
                  <a:lnTo>
                    <a:pt x="314" y="378"/>
                  </a:lnTo>
                  <a:lnTo>
                    <a:pt x="314" y="379"/>
                  </a:lnTo>
                  <a:lnTo>
                    <a:pt x="314" y="382"/>
                  </a:lnTo>
                  <a:lnTo>
                    <a:pt x="314" y="383"/>
                  </a:lnTo>
                  <a:lnTo>
                    <a:pt x="314" y="385"/>
                  </a:lnTo>
                  <a:lnTo>
                    <a:pt x="313" y="386"/>
                  </a:lnTo>
                  <a:lnTo>
                    <a:pt x="313" y="386"/>
                  </a:lnTo>
                  <a:lnTo>
                    <a:pt x="312" y="386"/>
                  </a:lnTo>
                  <a:lnTo>
                    <a:pt x="311" y="386"/>
                  </a:lnTo>
                  <a:lnTo>
                    <a:pt x="309" y="386"/>
                  </a:lnTo>
                  <a:lnTo>
                    <a:pt x="308" y="391"/>
                  </a:lnTo>
                  <a:lnTo>
                    <a:pt x="308" y="395"/>
                  </a:lnTo>
                  <a:lnTo>
                    <a:pt x="309" y="399"/>
                  </a:lnTo>
                  <a:lnTo>
                    <a:pt x="312" y="401"/>
                  </a:lnTo>
                  <a:lnTo>
                    <a:pt x="314" y="403"/>
                  </a:lnTo>
                  <a:lnTo>
                    <a:pt x="318" y="405"/>
                  </a:lnTo>
                  <a:lnTo>
                    <a:pt x="321" y="406"/>
                  </a:lnTo>
                  <a:lnTo>
                    <a:pt x="325" y="406"/>
                  </a:lnTo>
                  <a:lnTo>
                    <a:pt x="327" y="406"/>
                  </a:lnTo>
                  <a:lnTo>
                    <a:pt x="327" y="408"/>
                  </a:lnTo>
                  <a:lnTo>
                    <a:pt x="329" y="409"/>
                  </a:lnTo>
                  <a:lnTo>
                    <a:pt x="329" y="412"/>
                  </a:lnTo>
                  <a:lnTo>
                    <a:pt x="329" y="413"/>
                  </a:lnTo>
                  <a:lnTo>
                    <a:pt x="330" y="423"/>
                  </a:lnTo>
                  <a:lnTo>
                    <a:pt x="332" y="432"/>
                  </a:lnTo>
                  <a:lnTo>
                    <a:pt x="337" y="439"/>
                  </a:lnTo>
                  <a:lnTo>
                    <a:pt x="339" y="441"/>
                  </a:lnTo>
                  <a:lnTo>
                    <a:pt x="342" y="441"/>
                  </a:lnTo>
                  <a:lnTo>
                    <a:pt x="346" y="441"/>
                  </a:lnTo>
                  <a:lnTo>
                    <a:pt x="349" y="441"/>
                  </a:lnTo>
                  <a:lnTo>
                    <a:pt x="349" y="451"/>
                  </a:lnTo>
                  <a:lnTo>
                    <a:pt x="353" y="460"/>
                  </a:lnTo>
                  <a:lnTo>
                    <a:pt x="359" y="470"/>
                  </a:lnTo>
                  <a:lnTo>
                    <a:pt x="364" y="478"/>
                  </a:lnTo>
                  <a:lnTo>
                    <a:pt x="365" y="480"/>
                  </a:lnTo>
                  <a:lnTo>
                    <a:pt x="365" y="484"/>
                  </a:lnTo>
                  <a:lnTo>
                    <a:pt x="364" y="488"/>
                  </a:lnTo>
                  <a:lnTo>
                    <a:pt x="362" y="491"/>
                  </a:lnTo>
                  <a:lnTo>
                    <a:pt x="360" y="494"/>
                  </a:lnTo>
                  <a:lnTo>
                    <a:pt x="358" y="495"/>
                  </a:lnTo>
                  <a:lnTo>
                    <a:pt x="348" y="496"/>
                  </a:lnTo>
                  <a:lnTo>
                    <a:pt x="336" y="495"/>
                  </a:lnTo>
                  <a:lnTo>
                    <a:pt x="331" y="495"/>
                  </a:lnTo>
                  <a:lnTo>
                    <a:pt x="325" y="497"/>
                  </a:lnTo>
                  <a:lnTo>
                    <a:pt x="319" y="500"/>
                  </a:lnTo>
                  <a:lnTo>
                    <a:pt x="315" y="497"/>
                  </a:lnTo>
                  <a:lnTo>
                    <a:pt x="312" y="495"/>
                  </a:lnTo>
                  <a:lnTo>
                    <a:pt x="309" y="494"/>
                  </a:lnTo>
                  <a:lnTo>
                    <a:pt x="307" y="494"/>
                  </a:lnTo>
                  <a:lnTo>
                    <a:pt x="305" y="495"/>
                  </a:lnTo>
                  <a:lnTo>
                    <a:pt x="299" y="496"/>
                  </a:lnTo>
                  <a:lnTo>
                    <a:pt x="294" y="495"/>
                  </a:lnTo>
                  <a:lnTo>
                    <a:pt x="289" y="492"/>
                  </a:lnTo>
                  <a:lnTo>
                    <a:pt x="283" y="494"/>
                  </a:lnTo>
                  <a:lnTo>
                    <a:pt x="284" y="496"/>
                  </a:lnTo>
                  <a:lnTo>
                    <a:pt x="283" y="497"/>
                  </a:lnTo>
                  <a:lnTo>
                    <a:pt x="282" y="498"/>
                  </a:lnTo>
                  <a:lnTo>
                    <a:pt x="281" y="500"/>
                  </a:lnTo>
                  <a:lnTo>
                    <a:pt x="279" y="501"/>
                  </a:lnTo>
                  <a:lnTo>
                    <a:pt x="278" y="502"/>
                  </a:lnTo>
                  <a:lnTo>
                    <a:pt x="278" y="503"/>
                  </a:lnTo>
                  <a:lnTo>
                    <a:pt x="279" y="506"/>
                  </a:lnTo>
                  <a:lnTo>
                    <a:pt x="276" y="506"/>
                  </a:lnTo>
                  <a:lnTo>
                    <a:pt x="272" y="507"/>
                  </a:lnTo>
                  <a:lnTo>
                    <a:pt x="270" y="508"/>
                  </a:lnTo>
                  <a:lnTo>
                    <a:pt x="266" y="508"/>
                  </a:lnTo>
                  <a:lnTo>
                    <a:pt x="264" y="507"/>
                  </a:lnTo>
                  <a:lnTo>
                    <a:pt x="260" y="506"/>
                  </a:lnTo>
                  <a:lnTo>
                    <a:pt x="260" y="508"/>
                  </a:lnTo>
                  <a:lnTo>
                    <a:pt x="260" y="512"/>
                  </a:lnTo>
                  <a:lnTo>
                    <a:pt x="260" y="515"/>
                  </a:lnTo>
                  <a:lnTo>
                    <a:pt x="260" y="519"/>
                  </a:lnTo>
                  <a:lnTo>
                    <a:pt x="260" y="521"/>
                  </a:lnTo>
                  <a:lnTo>
                    <a:pt x="261" y="522"/>
                  </a:lnTo>
                  <a:lnTo>
                    <a:pt x="232" y="513"/>
                  </a:lnTo>
                  <a:lnTo>
                    <a:pt x="229" y="509"/>
                  </a:lnTo>
                  <a:lnTo>
                    <a:pt x="226" y="502"/>
                  </a:lnTo>
                  <a:lnTo>
                    <a:pt x="225" y="495"/>
                  </a:lnTo>
                  <a:lnTo>
                    <a:pt x="224" y="486"/>
                  </a:lnTo>
                  <a:lnTo>
                    <a:pt x="223" y="485"/>
                  </a:lnTo>
                  <a:lnTo>
                    <a:pt x="222" y="483"/>
                  </a:lnTo>
                  <a:lnTo>
                    <a:pt x="219" y="482"/>
                  </a:lnTo>
                  <a:lnTo>
                    <a:pt x="217" y="480"/>
                  </a:lnTo>
                  <a:lnTo>
                    <a:pt x="214" y="479"/>
                  </a:lnTo>
                  <a:lnTo>
                    <a:pt x="213" y="478"/>
                  </a:lnTo>
                  <a:lnTo>
                    <a:pt x="212" y="476"/>
                  </a:lnTo>
                  <a:lnTo>
                    <a:pt x="212" y="467"/>
                  </a:lnTo>
                  <a:lnTo>
                    <a:pt x="210" y="460"/>
                  </a:lnTo>
                  <a:lnTo>
                    <a:pt x="205" y="454"/>
                  </a:lnTo>
                  <a:lnTo>
                    <a:pt x="198" y="450"/>
                  </a:lnTo>
                  <a:lnTo>
                    <a:pt x="189" y="451"/>
                  </a:lnTo>
                  <a:lnTo>
                    <a:pt x="182" y="455"/>
                  </a:lnTo>
                  <a:lnTo>
                    <a:pt x="173" y="457"/>
                  </a:lnTo>
                  <a:lnTo>
                    <a:pt x="157" y="460"/>
                  </a:lnTo>
                  <a:lnTo>
                    <a:pt x="139" y="460"/>
                  </a:lnTo>
                  <a:lnTo>
                    <a:pt x="121" y="460"/>
                  </a:lnTo>
                  <a:lnTo>
                    <a:pt x="102" y="462"/>
                  </a:lnTo>
                  <a:lnTo>
                    <a:pt x="89" y="465"/>
                  </a:lnTo>
                  <a:lnTo>
                    <a:pt x="77" y="461"/>
                  </a:lnTo>
                  <a:lnTo>
                    <a:pt x="65" y="456"/>
                  </a:lnTo>
                  <a:lnTo>
                    <a:pt x="64" y="459"/>
                  </a:lnTo>
                  <a:lnTo>
                    <a:pt x="63" y="461"/>
                  </a:lnTo>
                  <a:lnTo>
                    <a:pt x="62" y="461"/>
                  </a:lnTo>
                  <a:lnTo>
                    <a:pt x="59" y="462"/>
                  </a:lnTo>
                  <a:lnTo>
                    <a:pt x="58" y="462"/>
                  </a:lnTo>
                  <a:lnTo>
                    <a:pt x="52" y="465"/>
                  </a:lnTo>
                  <a:lnTo>
                    <a:pt x="46" y="468"/>
                  </a:lnTo>
                  <a:lnTo>
                    <a:pt x="41" y="471"/>
                  </a:lnTo>
                  <a:lnTo>
                    <a:pt x="35" y="470"/>
                  </a:lnTo>
                  <a:lnTo>
                    <a:pt x="30" y="464"/>
                  </a:lnTo>
                  <a:lnTo>
                    <a:pt x="28" y="455"/>
                  </a:lnTo>
                  <a:lnTo>
                    <a:pt x="28" y="447"/>
                  </a:lnTo>
                  <a:lnTo>
                    <a:pt x="30" y="438"/>
                  </a:lnTo>
                  <a:lnTo>
                    <a:pt x="31" y="438"/>
                  </a:lnTo>
                  <a:lnTo>
                    <a:pt x="33" y="438"/>
                  </a:lnTo>
                  <a:lnTo>
                    <a:pt x="33" y="437"/>
                  </a:lnTo>
                  <a:lnTo>
                    <a:pt x="33" y="436"/>
                  </a:lnTo>
                  <a:lnTo>
                    <a:pt x="33" y="436"/>
                  </a:lnTo>
                  <a:lnTo>
                    <a:pt x="34" y="435"/>
                  </a:lnTo>
                  <a:lnTo>
                    <a:pt x="35" y="436"/>
                  </a:lnTo>
                  <a:lnTo>
                    <a:pt x="33" y="427"/>
                  </a:lnTo>
                  <a:lnTo>
                    <a:pt x="35" y="421"/>
                  </a:lnTo>
                  <a:lnTo>
                    <a:pt x="40" y="418"/>
                  </a:lnTo>
                  <a:lnTo>
                    <a:pt x="48" y="415"/>
                  </a:lnTo>
                  <a:lnTo>
                    <a:pt x="56" y="414"/>
                  </a:lnTo>
                  <a:lnTo>
                    <a:pt x="56" y="413"/>
                  </a:lnTo>
                  <a:lnTo>
                    <a:pt x="57" y="411"/>
                  </a:lnTo>
                  <a:lnTo>
                    <a:pt x="58" y="409"/>
                  </a:lnTo>
                  <a:lnTo>
                    <a:pt x="59" y="407"/>
                  </a:lnTo>
                  <a:lnTo>
                    <a:pt x="60" y="406"/>
                  </a:lnTo>
                  <a:lnTo>
                    <a:pt x="69" y="407"/>
                  </a:lnTo>
                  <a:lnTo>
                    <a:pt x="76" y="407"/>
                  </a:lnTo>
                  <a:lnTo>
                    <a:pt x="83" y="402"/>
                  </a:lnTo>
                  <a:lnTo>
                    <a:pt x="86" y="396"/>
                  </a:lnTo>
                  <a:lnTo>
                    <a:pt x="87" y="390"/>
                  </a:lnTo>
                  <a:lnTo>
                    <a:pt x="86" y="382"/>
                  </a:lnTo>
                  <a:lnTo>
                    <a:pt x="83" y="383"/>
                  </a:lnTo>
                  <a:lnTo>
                    <a:pt x="80" y="384"/>
                  </a:lnTo>
                  <a:lnTo>
                    <a:pt x="77" y="385"/>
                  </a:lnTo>
                  <a:lnTo>
                    <a:pt x="75" y="385"/>
                  </a:lnTo>
                  <a:lnTo>
                    <a:pt x="72" y="384"/>
                  </a:lnTo>
                  <a:lnTo>
                    <a:pt x="70" y="378"/>
                  </a:lnTo>
                  <a:lnTo>
                    <a:pt x="71" y="372"/>
                  </a:lnTo>
                  <a:lnTo>
                    <a:pt x="72" y="365"/>
                  </a:lnTo>
                  <a:lnTo>
                    <a:pt x="71" y="359"/>
                  </a:lnTo>
                  <a:lnTo>
                    <a:pt x="70" y="356"/>
                  </a:lnTo>
                  <a:lnTo>
                    <a:pt x="70" y="353"/>
                  </a:lnTo>
                  <a:lnTo>
                    <a:pt x="69" y="350"/>
                  </a:lnTo>
                  <a:lnTo>
                    <a:pt x="69" y="348"/>
                  </a:lnTo>
                  <a:lnTo>
                    <a:pt x="68" y="346"/>
                  </a:lnTo>
                  <a:lnTo>
                    <a:pt x="65" y="343"/>
                  </a:lnTo>
                  <a:lnTo>
                    <a:pt x="63" y="343"/>
                  </a:lnTo>
                  <a:lnTo>
                    <a:pt x="60" y="343"/>
                  </a:lnTo>
                  <a:lnTo>
                    <a:pt x="58" y="344"/>
                  </a:lnTo>
                  <a:lnTo>
                    <a:pt x="56" y="346"/>
                  </a:lnTo>
                  <a:lnTo>
                    <a:pt x="54" y="346"/>
                  </a:lnTo>
                  <a:lnTo>
                    <a:pt x="52" y="344"/>
                  </a:lnTo>
                  <a:lnTo>
                    <a:pt x="52" y="343"/>
                  </a:lnTo>
                  <a:lnTo>
                    <a:pt x="51" y="342"/>
                  </a:lnTo>
                  <a:lnTo>
                    <a:pt x="51" y="341"/>
                  </a:lnTo>
                  <a:lnTo>
                    <a:pt x="51" y="340"/>
                  </a:lnTo>
                  <a:lnTo>
                    <a:pt x="48" y="338"/>
                  </a:lnTo>
                  <a:lnTo>
                    <a:pt x="43" y="338"/>
                  </a:lnTo>
                  <a:lnTo>
                    <a:pt x="40" y="337"/>
                  </a:lnTo>
                  <a:lnTo>
                    <a:pt x="35" y="335"/>
                  </a:lnTo>
                  <a:lnTo>
                    <a:pt x="24" y="324"/>
                  </a:lnTo>
                  <a:lnTo>
                    <a:pt x="16" y="312"/>
                  </a:lnTo>
                  <a:lnTo>
                    <a:pt x="9" y="297"/>
                  </a:lnTo>
                  <a:lnTo>
                    <a:pt x="0" y="284"/>
                  </a:lnTo>
                  <a:lnTo>
                    <a:pt x="9" y="283"/>
                  </a:lnTo>
                  <a:lnTo>
                    <a:pt x="17" y="287"/>
                  </a:lnTo>
                  <a:lnTo>
                    <a:pt x="24" y="290"/>
                  </a:lnTo>
                  <a:lnTo>
                    <a:pt x="33" y="294"/>
                  </a:lnTo>
                  <a:lnTo>
                    <a:pt x="41" y="297"/>
                  </a:lnTo>
                  <a:lnTo>
                    <a:pt x="50" y="301"/>
                  </a:lnTo>
                  <a:lnTo>
                    <a:pt x="57" y="299"/>
                  </a:lnTo>
                  <a:lnTo>
                    <a:pt x="64" y="297"/>
                  </a:lnTo>
                  <a:lnTo>
                    <a:pt x="72" y="299"/>
                  </a:lnTo>
                  <a:lnTo>
                    <a:pt x="78" y="301"/>
                  </a:lnTo>
                  <a:lnTo>
                    <a:pt x="78" y="300"/>
                  </a:lnTo>
                  <a:lnTo>
                    <a:pt x="77" y="299"/>
                  </a:lnTo>
                  <a:lnTo>
                    <a:pt x="83" y="296"/>
                  </a:lnTo>
                  <a:lnTo>
                    <a:pt x="89" y="295"/>
                  </a:lnTo>
                  <a:lnTo>
                    <a:pt x="98" y="294"/>
                  </a:lnTo>
                  <a:lnTo>
                    <a:pt x="105" y="296"/>
                  </a:lnTo>
                  <a:lnTo>
                    <a:pt x="113" y="299"/>
                  </a:lnTo>
                  <a:lnTo>
                    <a:pt x="121" y="300"/>
                  </a:lnTo>
                  <a:lnTo>
                    <a:pt x="128" y="295"/>
                  </a:lnTo>
                  <a:lnTo>
                    <a:pt x="129" y="295"/>
                  </a:lnTo>
                  <a:lnTo>
                    <a:pt x="130" y="296"/>
                  </a:lnTo>
                  <a:lnTo>
                    <a:pt x="130" y="297"/>
                  </a:lnTo>
                  <a:lnTo>
                    <a:pt x="130" y="299"/>
                  </a:lnTo>
                  <a:lnTo>
                    <a:pt x="146" y="295"/>
                  </a:lnTo>
                  <a:lnTo>
                    <a:pt x="163" y="294"/>
                  </a:lnTo>
                  <a:lnTo>
                    <a:pt x="175" y="290"/>
                  </a:lnTo>
                  <a:lnTo>
                    <a:pt x="184" y="284"/>
                  </a:lnTo>
                  <a:lnTo>
                    <a:pt x="191" y="275"/>
                  </a:lnTo>
                  <a:lnTo>
                    <a:pt x="194" y="272"/>
                  </a:lnTo>
                  <a:lnTo>
                    <a:pt x="195" y="270"/>
                  </a:lnTo>
                  <a:lnTo>
                    <a:pt x="198" y="266"/>
                  </a:lnTo>
                  <a:lnTo>
                    <a:pt x="198" y="264"/>
                  </a:lnTo>
                  <a:lnTo>
                    <a:pt x="199" y="261"/>
                  </a:lnTo>
                  <a:lnTo>
                    <a:pt x="198" y="249"/>
                  </a:lnTo>
                  <a:lnTo>
                    <a:pt x="201" y="240"/>
                  </a:lnTo>
                  <a:lnTo>
                    <a:pt x="208" y="231"/>
                  </a:lnTo>
                  <a:lnTo>
                    <a:pt x="218" y="226"/>
                  </a:lnTo>
                  <a:lnTo>
                    <a:pt x="220" y="232"/>
                  </a:lnTo>
                  <a:lnTo>
                    <a:pt x="225" y="235"/>
                  </a:lnTo>
                  <a:lnTo>
                    <a:pt x="230" y="236"/>
                  </a:lnTo>
                  <a:lnTo>
                    <a:pt x="236" y="235"/>
                  </a:lnTo>
                  <a:lnTo>
                    <a:pt x="240" y="232"/>
                  </a:lnTo>
                  <a:lnTo>
                    <a:pt x="242" y="229"/>
                  </a:lnTo>
                  <a:lnTo>
                    <a:pt x="242" y="225"/>
                  </a:lnTo>
                  <a:lnTo>
                    <a:pt x="243" y="223"/>
                  </a:lnTo>
                  <a:lnTo>
                    <a:pt x="244" y="220"/>
                  </a:lnTo>
                  <a:lnTo>
                    <a:pt x="247" y="219"/>
                  </a:lnTo>
                  <a:lnTo>
                    <a:pt x="249" y="217"/>
                  </a:lnTo>
                  <a:lnTo>
                    <a:pt x="252" y="216"/>
                  </a:lnTo>
                  <a:lnTo>
                    <a:pt x="253" y="213"/>
                  </a:lnTo>
                  <a:lnTo>
                    <a:pt x="255" y="211"/>
                  </a:lnTo>
                  <a:lnTo>
                    <a:pt x="262" y="212"/>
                  </a:lnTo>
                  <a:lnTo>
                    <a:pt x="269" y="210"/>
                  </a:lnTo>
                  <a:lnTo>
                    <a:pt x="273" y="207"/>
                  </a:lnTo>
                  <a:lnTo>
                    <a:pt x="277" y="208"/>
                  </a:lnTo>
                  <a:lnTo>
                    <a:pt x="285" y="212"/>
                  </a:lnTo>
                  <a:lnTo>
                    <a:pt x="293" y="213"/>
                  </a:lnTo>
                  <a:lnTo>
                    <a:pt x="299" y="210"/>
                  </a:lnTo>
                  <a:lnTo>
                    <a:pt x="302" y="202"/>
                  </a:lnTo>
                  <a:lnTo>
                    <a:pt x="301" y="194"/>
                  </a:lnTo>
                  <a:lnTo>
                    <a:pt x="300" y="186"/>
                  </a:lnTo>
                  <a:lnTo>
                    <a:pt x="302" y="178"/>
                  </a:lnTo>
                  <a:lnTo>
                    <a:pt x="303" y="178"/>
                  </a:lnTo>
                  <a:lnTo>
                    <a:pt x="305" y="178"/>
                  </a:lnTo>
                  <a:lnTo>
                    <a:pt x="306" y="177"/>
                  </a:lnTo>
                  <a:lnTo>
                    <a:pt x="307" y="176"/>
                  </a:lnTo>
                  <a:lnTo>
                    <a:pt x="307" y="175"/>
                  </a:lnTo>
                  <a:lnTo>
                    <a:pt x="308" y="174"/>
                  </a:lnTo>
                  <a:lnTo>
                    <a:pt x="309" y="174"/>
                  </a:lnTo>
                  <a:lnTo>
                    <a:pt x="311" y="174"/>
                  </a:lnTo>
                  <a:lnTo>
                    <a:pt x="311" y="171"/>
                  </a:lnTo>
                  <a:lnTo>
                    <a:pt x="311" y="169"/>
                  </a:lnTo>
                  <a:lnTo>
                    <a:pt x="311" y="166"/>
                  </a:lnTo>
                  <a:lnTo>
                    <a:pt x="312" y="165"/>
                  </a:lnTo>
                  <a:lnTo>
                    <a:pt x="314" y="163"/>
                  </a:lnTo>
                  <a:lnTo>
                    <a:pt x="318" y="161"/>
                  </a:lnTo>
                  <a:lnTo>
                    <a:pt x="320" y="160"/>
                  </a:lnTo>
                  <a:lnTo>
                    <a:pt x="324" y="159"/>
                  </a:lnTo>
                  <a:lnTo>
                    <a:pt x="327" y="158"/>
                  </a:lnTo>
                  <a:lnTo>
                    <a:pt x="330" y="157"/>
                  </a:lnTo>
                  <a:lnTo>
                    <a:pt x="332" y="154"/>
                  </a:lnTo>
                  <a:lnTo>
                    <a:pt x="335" y="151"/>
                  </a:lnTo>
                  <a:lnTo>
                    <a:pt x="336" y="148"/>
                  </a:lnTo>
                  <a:lnTo>
                    <a:pt x="335" y="145"/>
                  </a:lnTo>
                  <a:lnTo>
                    <a:pt x="333" y="142"/>
                  </a:lnTo>
                  <a:lnTo>
                    <a:pt x="331" y="140"/>
                  </a:lnTo>
                  <a:lnTo>
                    <a:pt x="329" y="139"/>
                  </a:lnTo>
                  <a:lnTo>
                    <a:pt x="326" y="136"/>
                  </a:lnTo>
                  <a:lnTo>
                    <a:pt x="324" y="135"/>
                  </a:lnTo>
                  <a:lnTo>
                    <a:pt x="321" y="133"/>
                  </a:lnTo>
                  <a:lnTo>
                    <a:pt x="321" y="130"/>
                  </a:lnTo>
                  <a:lnTo>
                    <a:pt x="321" y="128"/>
                  </a:lnTo>
                  <a:lnTo>
                    <a:pt x="329" y="123"/>
                  </a:lnTo>
                  <a:lnTo>
                    <a:pt x="337" y="121"/>
                  </a:lnTo>
                  <a:lnTo>
                    <a:pt x="346" y="123"/>
                  </a:lnTo>
                  <a:lnTo>
                    <a:pt x="349" y="124"/>
                  </a:lnTo>
                  <a:lnTo>
                    <a:pt x="353" y="125"/>
                  </a:lnTo>
                  <a:lnTo>
                    <a:pt x="355" y="127"/>
                  </a:lnTo>
                  <a:lnTo>
                    <a:pt x="359" y="128"/>
                  </a:lnTo>
                  <a:lnTo>
                    <a:pt x="361" y="127"/>
                  </a:lnTo>
                  <a:lnTo>
                    <a:pt x="364" y="125"/>
                  </a:lnTo>
                  <a:lnTo>
                    <a:pt x="367" y="121"/>
                  </a:lnTo>
                  <a:lnTo>
                    <a:pt x="368" y="113"/>
                  </a:lnTo>
                  <a:lnTo>
                    <a:pt x="367" y="106"/>
                  </a:lnTo>
                  <a:lnTo>
                    <a:pt x="366" y="106"/>
                  </a:lnTo>
                  <a:lnTo>
                    <a:pt x="364" y="106"/>
                  </a:lnTo>
                  <a:lnTo>
                    <a:pt x="362" y="106"/>
                  </a:lnTo>
                  <a:lnTo>
                    <a:pt x="366" y="98"/>
                  </a:lnTo>
                  <a:lnTo>
                    <a:pt x="372" y="92"/>
                  </a:lnTo>
                  <a:lnTo>
                    <a:pt x="378" y="86"/>
                  </a:lnTo>
                  <a:lnTo>
                    <a:pt x="383" y="78"/>
                  </a:lnTo>
                  <a:lnTo>
                    <a:pt x="385" y="69"/>
                  </a:lnTo>
                  <a:lnTo>
                    <a:pt x="383" y="62"/>
                  </a:lnTo>
                  <a:lnTo>
                    <a:pt x="379" y="53"/>
                  </a:lnTo>
                  <a:lnTo>
                    <a:pt x="376" y="46"/>
                  </a:lnTo>
                  <a:lnTo>
                    <a:pt x="374" y="39"/>
                  </a:lnTo>
                  <a:lnTo>
                    <a:pt x="377" y="33"/>
                  </a:lnTo>
                  <a:lnTo>
                    <a:pt x="385" y="28"/>
                  </a:lnTo>
                  <a:lnTo>
                    <a:pt x="395" y="24"/>
                  </a:lnTo>
                  <a:lnTo>
                    <a:pt x="395" y="23"/>
                  </a:lnTo>
                  <a:lnTo>
                    <a:pt x="395" y="22"/>
                  </a:lnTo>
                  <a:lnTo>
                    <a:pt x="395" y="20"/>
                  </a:lnTo>
                  <a:lnTo>
                    <a:pt x="395" y="18"/>
                  </a:lnTo>
                  <a:lnTo>
                    <a:pt x="404" y="15"/>
                  </a:lnTo>
                  <a:lnTo>
                    <a:pt x="414" y="12"/>
                  </a:lnTo>
                  <a:lnTo>
                    <a:pt x="424" y="9"/>
                  </a:lnTo>
                  <a:lnTo>
                    <a:pt x="431" y="7"/>
                  </a:lnTo>
                  <a:lnTo>
                    <a:pt x="439" y="10"/>
                  </a:lnTo>
                  <a:lnTo>
                    <a:pt x="449" y="11"/>
                  </a:lnTo>
                  <a:lnTo>
                    <a:pt x="456" y="10"/>
                  </a:lnTo>
                  <a:lnTo>
                    <a:pt x="468" y="3"/>
                  </a:lnTo>
                  <a:lnTo>
                    <a:pt x="480" y="0"/>
                  </a:lnTo>
                  <a:lnTo>
                    <a:pt x="492" y="1"/>
                  </a:lnTo>
                  <a:lnTo>
                    <a:pt x="494" y="3"/>
                  </a:lnTo>
                  <a:lnTo>
                    <a:pt x="496" y="3"/>
                  </a:lnTo>
                  <a:lnTo>
                    <a:pt x="498" y="3"/>
                  </a:lnTo>
                  <a:lnTo>
                    <a:pt x="502" y="3"/>
                  </a:lnTo>
                  <a:lnTo>
                    <a:pt x="504" y="3"/>
                  </a:lnTo>
                  <a:lnTo>
                    <a:pt x="504" y="4"/>
                  </a:lnTo>
                  <a:lnTo>
                    <a:pt x="516" y="4"/>
                  </a:lnTo>
                  <a:lnTo>
                    <a:pt x="525" y="7"/>
                  </a:lnTo>
                  <a:lnTo>
                    <a:pt x="532" y="15"/>
                  </a:lnTo>
                  <a:lnTo>
                    <a:pt x="539" y="23"/>
                  </a:lnTo>
                  <a:lnTo>
                    <a:pt x="539" y="28"/>
                  </a:lnTo>
                  <a:lnTo>
                    <a:pt x="538" y="33"/>
                  </a:lnTo>
                  <a:lnTo>
                    <a:pt x="537" y="39"/>
                  </a:lnTo>
                  <a:lnTo>
                    <a:pt x="536" y="44"/>
                  </a:lnTo>
                  <a:lnTo>
                    <a:pt x="539" y="47"/>
                  </a:lnTo>
                  <a:lnTo>
                    <a:pt x="542" y="48"/>
                  </a:lnTo>
                  <a:lnTo>
                    <a:pt x="545" y="50"/>
                  </a:lnTo>
                  <a:lnTo>
                    <a:pt x="548" y="50"/>
                  </a:lnTo>
                  <a:lnTo>
                    <a:pt x="549" y="48"/>
                  </a:lnTo>
                  <a:lnTo>
                    <a:pt x="551" y="48"/>
                  </a:lnTo>
                  <a:lnTo>
                    <a:pt x="554" y="48"/>
                  </a:lnTo>
                  <a:lnTo>
                    <a:pt x="557" y="50"/>
                  </a:lnTo>
                  <a:lnTo>
                    <a:pt x="567" y="53"/>
                  </a:lnTo>
                  <a:lnTo>
                    <a:pt x="578" y="57"/>
                  </a:lnTo>
                  <a:lnTo>
                    <a:pt x="590" y="62"/>
                  </a:lnTo>
                  <a:lnTo>
                    <a:pt x="599" y="65"/>
                  </a:lnTo>
                  <a:lnTo>
                    <a:pt x="598" y="65"/>
                  </a:lnTo>
                  <a:lnTo>
                    <a:pt x="596" y="66"/>
                  </a:lnTo>
                  <a:lnTo>
                    <a:pt x="593" y="68"/>
                  </a:lnTo>
                  <a:lnTo>
                    <a:pt x="591" y="7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">
            <a:xfrm>
              <a:off x="1761" y="2026"/>
              <a:ext cx="110" cy="88"/>
            </a:xfrm>
            <a:custGeom>
              <a:avLst/>
              <a:gdLst>
                <a:gd name="T0" fmla="*/ 6 w 94"/>
                <a:gd name="T1" fmla="*/ 16 h 75"/>
                <a:gd name="T2" fmla="*/ 18 w 94"/>
                <a:gd name="T3" fmla="*/ 6 h 75"/>
                <a:gd name="T4" fmla="*/ 32 w 94"/>
                <a:gd name="T5" fmla="*/ 0 h 75"/>
                <a:gd name="T6" fmla="*/ 48 w 94"/>
                <a:gd name="T7" fmla="*/ 0 h 75"/>
                <a:gd name="T8" fmla="*/ 64 w 94"/>
                <a:gd name="T9" fmla="*/ 4 h 75"/>
                <a:gd name="T10" fmla="*/ 78 w 94"/>
                <a:gd name="T11" fmla="*/ 12 h 75"/>
                <a:gd name="T12" fmla="*/ 91 w 94"/>
                <a:gd name="T13" fmla="*/ 19 h 75"/>
                <a:gd name="T14" fmla="*/ 94 w 94"/>
                <a:gd name="T15" fmla="*/ 24 h 75"/>
                <a:gd name="T16" fmla="*/ 91 w 94"/>
                <a:gd name="T17" fmla="*/ 30 h 75"/>
                <a:gd name="T18" fmla="*/ 89 w 94"/>
                <a:gd name="T19" fmla="*/ 35 h 75"/>
                <a:gd name="T20" fmla="*/ 85 w 94"/>
                <a:gd name="T21" fmla="*/ 40 h 75"/>
                <a:gd name="T22" fmla="*/ 77 w 94"/>
                <a:gd name="T23" fmla="*/ 53 h 75"/>
                <a:gd name="T24" fmla="*/ 66 w 94"/>
                <a:gd name="T25" fmla="*/ 65 h 75"/>
                <a:gd name="T26" fmla="*/ 54 w 94"/>
                <a:gd name="T27" fmla="*/ 75 h 75"/>
                <a:gd name="T28" fmla="*/ 36 w 94"/>
                <a:gd name="T29" fmla="*/ 72 h 75"/>
                <a:gd name="T30" fmla="*/ 37 w 94"/>
                <a:gd name="T31" fmla="*/ 72 h 75"/>
                <a:gd name="T32" fmla="*/ 37 w 94"/>
                <a:gd name="T33" fmla="*/ 71 h 75"/>
                <a:gd name="T34" fmla="*/ 38 w 94"/>
                <a:gd name="T35" fmla="*/ 70 h 75"/>
                <a:gd name="T36" fmla="*/ 40 w 94"/>
                <a:gd name="T37" fmla="*/ 69 h 75"/>
                <a:gd name="T38" fmla="*/ 40 w 94"/>
                <a:gd name="T39" fmla="*/ 66 h 75"/>
                <a:gd name="T40" fmla="*/ 37 w 94"/>
                <a:gd name="T41" fmla="*/ 64 h 75"/>
                <a:gd name="T42" fmla="*/ 35 w 94"/>
                <a:gd name="T43" fmla="*/ 61 h 75"/>
                <a:gd name="T44" fmla="*/ 29 w 94"/>
                <a:gd name="T45" fmla="*/ 55 h 75"/>
                <a:gd name="T46" fmla="*/ 21 w 94"/>
                <a:gd name="T47" fmla="*/ 48 h 75"/>
                <a:gd name="T48" fmla="*/ 14 w 94"/>
                <a:gd name="T49" fmla="*/ 37 h 75"/>
                <a:gd name="T50" fmla="*/ 9 w 94"/>
                <a:gd name="T51" fmla="*/ 26 h 75"/>
                <a:gd name="T52" fmla="*/ 7 w 94"/>
                <a:gd name="T53" fmla="*/ 24 h 75"/>
                <a:gd name="T54" fmla="*/ 5 w 94"/>
                <a:gd name="T55" fmla="*/ 22 h 75"/>
                <a:gd name="T56" fmla="*/ 2 w 94"/>
                <a:gd name="T57" fmla="*/ 20 h 75"/>
                <a:gd name="T58" fmla="*/ 1 w 94"/>
                <a:gd name="T59" fmla="*/ 19 h 75"/>
                <a:gd name="T60" fmla="*/ 0 w 94"/>
                <a:gd name="T61" fmla="*/ 19 h 75"/>
                <a:gd name="T62" fmla="*/ 6 w 94"/>
                <a:gd name="T63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" h="75">
                  <a:moveTo>
                    <a:pt x="6" y="16"/>
                  </a:moveTo>
                  <a:lnTo>
                    <a:pt x="18" y="6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64" y="4"/>
                  </a:lnTo>
                  <a:lnTo>
                    <a:pt x="78" y="12"/>
                  </a:lnTo>
                  <a:lnTo>
                    <a:pt x="91" y="19"/>
                  </a:lnTo>
                  <a:lnTo>
                    <a:pt x="94" y="24"/>
                  </a:lnTo>
                  <a:lnTo>
                    <a:pt x="91" y="30"/>
                  </a:lnTo>
                  <a:lnTo>
                    <a:pt x="89" y="35"/>
                  </a:lnTo>
                  <a:lnTo>
                    <a:pt x="85" y="40"/>
                  </a:lnTo>
                  <a:lnTo>
                    <a:pt x="77" y="53"/>
                  </a:lnTo>
                  <a:lnTo>
                    <a:pt x="66" y="65"/>
                  </a:lnTo>
                  <a:lnTo>
                    <a:pt x="54" y="75"/>
                  </a:lnTo>
                  <a:lnTo>
                    <a:pt x="36" y="72"/>
                  </a:lnTo>
                  <a:lnTo>
                    <a:pt x="37" y="72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40" y="69"/>
                  </a:lnTo>
                  <a:lnTo>
                    <a:pt x="40" y="66"/>
                  </a:lnTo>
                  <a:lnTo>
                    <a:pt x="37" y="64"/>
                  </a:lnTo>
                  <a:lnTo>
                    <a:pt x="35" y="61"/>
                  </a:lnTo>
                  <a:lnTo>
                    <a:pt x="29" y="55"/>
                  </a:lnTo>
                  <a:lnTo>
                    <a:pt x="21" y="48"/>
                  </a:lnTo>
                  <a:lnTo>
                    <a:pt x="14" y="37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">
            <a:xfrm>
              <a:off x="1761" y="2026"/>
              <a:ext cx="110" cy="88"/>
            </a:xfrm>
            <a:custGeom>
              <a:avLst/>
              <a:gdLst>
                <a:gd name="T0" fmla="*/ 6 w 94"/>
                <a:gd name="T1" fmla="*/ 16 h 75"/>
                <a:gd name="T2" fmla="*/ 18 w 94"/>
                <a:gd name="T3" fmla="*/ 6 h 75"/>
                <a:gd name="T4" fmla="*/ 32 w 94"/>
                <a:gd name="T5" fmla="*/ 0 h 75"/>
                <a:gd name="T6" fmla="*/ 48 w 94"/>
                <a:gd name="T7" fmla="*/ 0 h 75"/>
                <a:gd name="T8" fmla="*/ 64 w 94"/>
                <a:gd name="T9" fmla="*/ 4 h 75"/>
                <a:gd name="T10" fmla="*/ 78 w 94"/>
                <a:gd name="T11" fmla="*/ 12 h 75"/>
                <a:gd name="T12" fmla="*/ 91 w 94"/>
                <a:gd name="T13" fmla="*/ 19 h 75"/>
                <a:gd name="T14" fmla="*/ 94 w 94"/>
                <a:gd name="T15" fmla="*/ 24 h 75"/>
                <a:gd name="T16" fmla="*/ 91 w 94"/>
                <a:gd name="T17" fmla="*/ 30 h 75"/>
                <a:gd name="T18" fmla="*/ 89 w 94"/>
                <a:gd name="T19" fmla="*/ 35 h 75"/>
                <a:gd name="T20" fmla="*/ 85 w 94"/>
                <a:gd name="T21" fmla="*/ 40 h 75"/>
                <a:gd name="T22" fmla="*/ 77 w 94"/>
                <a:gd name="T23" fmla="*/ 53 h 75"/>
                <a:gd name="T24" fmla="*/ 66 w 94"/>
                <a:gd name="T25" fmla="*/ 65 h 75"/>
                <a:gd name="T26" fmla="*/ 54 w 94"/>
                <a:gd name="T27" fmla="*/ 75 h 75"/>
                <a:gd name="T28" fmla="*/ 36 w 94"/>
                <a:gd name="T29" fmla="*/ 72 h 75"/>
                <a:gd name="T30" fmla="*/ 37 w 94"/>
                <a:gd name="T31" fmla="*/ 72 h 75"/>
                <a:gd name="T32" fmla="*/ 37 w 94"/>
                <a:gd name="T33" fmla="*/ 71 h 75"/>
                <a:gd name="T34" fmla="*/ 38 w 94"/>
                <a:gd name="T35" fmla="*/ 70 h 75"/>
                <a:gd name="T36" fmla="*/ 40 w 94"/>
                <a:gd name="T37" fmla="*/ 69 h 75"/>
                <a:gd name="T38" fmla="*/ 40 w 94"/>
                <a:gd name="T39" fmla="*/ 66 h 75"/>
                <a:gd name="T40" fmla="*/ 37 w 94"/>
                <a:gd name="T41" fmla="*/ 64 h 75"/>
                <a:gd name="T42" fmla="*/ 35 w 94"/>
                <a:gd name="T43" fmla="*/ 61 h 75"/>
                <a:gd name="T44" fmla="*/ 29 w 94"/>
                <a:gd name="T45" fmla="*/ 55 h 75"/>
                <a:gd name="T46" fmla="*/ 21 w 94"/>
                <a:gd name="T47" fmla="*/ 48 h 75"/>
                <a:gd name="T48" fmla="*/ 14 w 94"/>
                <a:gd name="T49" fmla="*/ 37 h 75"/>
                <a:gd name="T50" fmla="*/ 9 w 94"/>
                <a:gd name="T51" fmla="*/ 26 h 75"/>
                <a:gd name="T52" fmla="*/ 7 w 94"/>
                <a:gd name="T53" fmla="*/ 24 h 75"/>
                <a:gd name="T54" fmla="*/ 5 w 94"/>
                <a:gd name="T55" fmla="*/ 22 h 75"/>
                <a:gd name="T56" fmla="*/ 2 w 94"/>
                <a:gd name="T57" fmla="*/ 20 h 75"/>
                <a:gd name="T58" fmla="*/ 1 w 94"/>
                <a:gd name="T59" fmla="*/ 19 h 75"/>
                <a:gd name="T60" fmla="*/ 0 w 94"/>
                <a:gd name="T61" fmla="*/ 19 h 75"/>
                <a:gd name="T62" fmla="*/ 6 w 94"/>
                <a:gd name="T63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" h="75">
                  <a:moveTo>
                    <a:pt x="6" y="16"/>
                  </a:moveTo>
                  <a:lnTo>
                    <a:pt x="18" y="6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64" y="4"/>
                  </a:lnTo>
                  <a:lnTo>
                    <a:pt x="78" y="12"/>
                  </a:lnTo>
                  <a:lnTo>
                    <a:pt x="91" y="19"/>
                  </a:lnTo>
                  <a:lnTo>
                    <a:pt x="94" y="24"/>
                  </a:lnTo>
                  <a:lnTo>
                    <a:pt x="91" y="30"/>
                  </a:lnTo>
                  <a:lnTo>
                    <a:pt x="89" y="35"/>
                  </a:lnTo>
                  <a:lnTo>
                    <a:pt x="85" y="40"/>
                  </a:lnTo>
                  <a:lnTo>
                    <a:pt x="77" y="53"/>
                  </a:lnTo>
                  <a:lnTo>
                    <a:pt x="66" y="65"/>
                  </a:lnTo>
                  <a:lnTo>
                    <a:pt x="54" y="75"/>
                  </a:lnTo>
                  <a:lnTo>
                    <a:pt x="36" y="72"/>
                  </a:lnTo>
                  <a:lnTo>
                    <a:pt x="37" y="72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40" y="69"/>
                  </a:lnTo>
                  <a:lnTo>
                    <a:pt x="40" y="66"/>
                  </a:lnTo>
                  <a:lnTo>
                    <a:pt x="37" y="64"/>
                  </a:lnTo>
                  <a:lnTo>
                    <a:pt x="35" y="61"/>
                  </a:lnTo>
                  <a:lnTo>
                    <a:pt x="29" y="55"/>
                  </a:lnTo>
                  <a:lnTo>
                    <a:pt x="21" y="48"/>
                  </a:lnTo>
                  <a:lnTo>
                    <a:pt x="14" y="37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6" y="1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">
            <a:xfrm>
              <a:off x="1852" y="2282"/>
              <a:ext cx="341" cy="179"/>
            </a:xfrm>
            <a:custGeom>
              <a:avLst/>
              <a:gdLst>
                <a:gd name="T0" fmla="*/ 27 w 292"/>
                <a:gd name="T1" fmla="*/ 9 h 153"/>
                <a:gd name="T2" fmla="*/ 35 w 292"/>
                <a:gd name="T3" fmla="*/ 6 h 153"/>
                <a:gd name="T4" fmla="*/ 42 w 292"/>
                <a:gd name="T5" fmla="*/ 14 h 153"/>
                <a:gd name="T6" fmla="*/ 46 w 292"/>
                <a:gd name="T7" fmla="*/ 7 h 153"/>
                <a:gd name="T8" fmla="*/ 53 w 292"/>
                <a:gd name="T9" fmla="*/ 2 h 153"/>
                <a:gd name="T10" fmla="*/ 77 w 292"/>
                <a:gd name="T11" fmla="*/ 11 h 153"/>
                <a:gd name="T12" fmla="*/ 115 w 292"/>
                <a:gd name="T13" fmla="*/ 36 h 153"/>
                <a:gd name="T14" fmla="*/ 124 w 292"/>
                <a:gd name="T15" fmla="*/ 48 h 153"/>
                <a:gd name="T16" fmla="*/ 132 w 292"/>
                <a:gd name="T17" fmla="*/ 50 h 153"/>
                <a:gd name="T18" fmla="*/ 136 w 292"/>
                <a:gd name="T19" fmla="*/ 42 h 153"/>
                <a:gd name="T20" fmla="*/ 143 w 292"/>
                <a:gd name="T21" fmla="*/ 45 h 153"/>
                <a:gd name="T22" fmla="*/ 148 w 292"/>
                <a:gd name="T23" fmla="*/ 60 h 153"/>
                <a:gd name="T24" fmla="*/ 157 w 292"/>
                <a:gd name="T25" fmla="*/ 65 h 153"/>
                <a:gd name="T26" fmla="*/ 167 w 292"/>
                <a:gd name="T27" fmla="*/ 68 h 153"/>
                <a:gd name="T28" fmla="*/ 178 w 292"/>
                <a:gd name="T29" fmla="*/ 67 h 153"/>
                <a:gd name="T30" fmla="*/ 184 w 292"/>
                <a:gd name="T31" fmla="*/ 78 h 153"/>
                <a:gd name="T32" fmla="*/ 191 w 292"/>
                <a:gd name="T33" fmla="*/ 79 h 153"/>
                <a:gd name="T34" fmla="*/ 201 w 292"/>
                <a:gd name="T35" fmla="*/ 83 h 153"/>
                <a:gd name="T36" fmla="*/ 207 w 292"/>
                <a:gd name="T37" fmla="*/ 86 h 153"/>
                <a:gd name="T38" fmla="*/ 214 w 292"/>
                <a:gd name="T39" fmla="*/ 89 h 153"/>
                <a:gd name="T40" fmla="*/ 225 w 292"/>
                <a:gd name="T41" fmla="*/ 91 h 153"/>
                <a:gd name="T42" fmla="*/ 228 w 292"/>
                <a:gd name="T43" fmla="*/ 89 h 153"/>
                <a:gd name="T44" fmla="*/ 253 w 292"/>
                <a:gd name="T45" fmla="*/ 95 h 153"/>
                <a:gd name="T46" fmla="*/ 291 w 292"/>
                <a:gd name="T47" fmla="*/ 100 h 153"/>
                <a:gd name="T48" fmla="*/ 287 w 292"/>
                <a:gd name="T49" fmla="*/ 108 h 153"/>
                <a:gd name="T50" fmla="*/ 284 w 292"/>
                <a:gd name="T51" fmla="*/ 124 h 153"/>
                <a:gd name="T52" fmla="*/ 287 w 292"/>
                <a:gd name="T53" fmla="*/ 138 h 153"/>
                <a:gd name="T54" fmla="*/ 287 w 292"/>
                <a:gd name="T55" fmla="*/ 148 h 153"/>
                <a:gd name="T56" fmla="*/ 280 w 292"/>
                <a:gd name="T57" fmla="*/ 153 h 153"/>
                <a:gd name="T58" fmla="*/ 242 w 292"/>
                <a:gd name="T59" fmla="*/ 150 h 153"/>
                <a:gd name="T60" fmla="*/ 236 w 292"/>
                <a:gd name="T61" fmla="*/ 153 h 153"/>
                <a:gd name="T62" fmla="*/ 222 w 292"/>
                <a:gd name="T63" fmla="*/ 149 h 153"/>
                <a:gd name="T64" fmla="*/ 218 w 292"/>
                <a:gd name="T65" fmla="*/ 145 h 153"/>
                <a:gd name="T66" fmla="*/ 201 w 292"/>
                <a:gd name="T67" fmla="*/ 147 h 153"/>
                <a:gd name="T68" fmla="*/ 194 w 292"/>
                <a:gd name="T69" fmla="*/ 138 h 153"/>
                <a:gd name="T70" fmla="*/ 184 w 292"/>
                <a:gd name="T71" fmla="*/ 141 h 153"/>
                <a:gd name="T72" fmla="*/ 176 w 292"/>
                <a:gd name="T73" fmla="*/ 136 h 153"/>
                <a:gd name="T74" fmla="*/ 168 w 292"/>
                <a:gd name="T75" fmla="*/ 130 h 153"/>
                <a:gd name="T76" fmla="*/ 163 w 292"/>
                <a:gd name="T77" fmla="*/ 129 h 153"/>
                <a:gd name="T78" fmla="*/ 161 w 292"/>
                <a:gd name="T79" fmla="*/ 122 h 153"/>
                <a:gd name="T80" fmla="*/ 153 w 292"/>
                <a:gd name="T81" fmla="*/ 116 h 153"/>
                <a:gd name="T82" fmla="*/ 119 w 292"/>
                <a:gd name="T83" fmla="*/ 115 h 153"/>
                <a:gd name="T84" fmla="*/ 113 w 292"/>
                <a:gd name="T85" fmla="*/ 118 h 153"/>
                <a:gd name="T86" fmla="*/ 109 w 292"/>
                <a:gd name="T87" fmla="*/ 115 h 153"/>
                <a:gd name="T88" fmla="*/ 96 w 292"/>
                <a:gd name="T89" fmla="*/ 108 h 153"/>
                <a:gd name="T90" fmla="*/ 80 w 292"/>
                <a:gd name="T91" fmla="*/ 102 h 153"/>
                <a:gd name="T92" fmla="*/ 68 w 292"/>
                <a:gd name="T93" fmla="*/ 96 h 153"/>
                <a:gd name="T94" fmla="*/ 55 w 292"/>
                <a:gd name="T95" fmla="*/ 94 h 153"/>
                <a:gd name="T96" fmla="*/ 31 w 292"/>
                <a:gd name="T97" fmla="*/ 77 h 153"/>
                <a:gd name="T98" fmla="*/ 24 w 292"/>
                <a:gd name="T99" fmla="*/ 71 h 153"/>
                <a:gd name="T100" fmla="*/ 14 w 292"/>
                <a:gd name="T101" fmla="*/ 72 h 153"/>
                <a:gd name="T102" fmla="*/ 0 w 292"/>
                <a:gd name="T103" fmla="*/ 59 h 153"/>
                <a:gd name="T104" fmla="*/ 2 w 292"/>
                <a:gd name="T105" fmla="*/ 50 h 153"/>
                <a:gd name="T106" fmla="*/ 5 w 292"/>
                <a:gd name="T107" fmla="*/ 37 h 153"/>
                <a:gd name="T108" fmla="*/ 8 w 292"/>
                <a:gd name="T109" fmla="*/ 24 h 153"/>
                <a:gd name="T110" fmla="*/ 20 w 292"/>
                <a:gd name="T111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" h="153">
                  <a:moveTo>
                    <a:pt x="20" y="18"/>
                  </a:moveTo>
                  <a:lnTo>
                    <a:pt x="23" y="15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40" y="12"/>
                  </a:lnTo>
                  <a:lnTo>
                    <a:pt x="42" y="14"/>
                  </a:lnTo>
                  <a:lnTo>
                    <a:pt x="43" y="15"/>
                  </a:lnTo>
                  <a:lnTo>
                    <a:pt x="43" y="12"/>
                  </a:lnTo>
                  <a:lnTo>
                    <a:pt x="44" y="8"/>
                  </a:lnTo>
                  <a:lnTo>
                    <a:pt x="46" y="7"/>
                  </a:lnTo>
                  <a:lnTo>
                    <a:pt x="47" y="6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61" y="1"/>
                  </a:lnTo>
                  <a:lnTo>
                    <a:pt x="77" y="11"/>
                  </a:lnTo>
                  <a:lnTo>
                    <a:pt x="92" y="20"/>
                  </a:lnTo>
                  <a:lnTo>
                    <a:pt x="102" y="24"/>
                  </a:lnTo>
                  <a:lnTo>
                    <a:pt x="109" y="29"/>
                  </a:lnTo>
                  <a:lnTo>
                    <a:pt x="115" y="36"/>
                  </a:lnTo>
                  <a:lnTo>
                    <a:pt x="118" y="38"/>
                  </a:lnTo>
                  <a:lnTo>
                    <a:pt x="119" y="42"/>
                  </a:lnTo>
                  <a:lnTo>
                    <a:pt x="121" y="45"/>
                  </a:lnTo>
                  <a:lnTo>
                    <a:pt x="124" y="48"/>
                  </a:lnTo>
                  <a:lnTo>
                    <a:pt x="126" y="50"/>
                  </a:lnTo>
                  <a:lnTo>
                    <a:pt x="129" y="52"/>
                  </a:lnTo>
                  <a:lnTo>
                    <a:pt x="131" y="52"/>
                  </a:lnTo>
                  <a:lnTo>
                    <a:pt x="132" y="50"/>
                  </a:lnTo>
                  <a:lnTo>
                    <a:pt x="133" y="48"/>
                  </a:lnTo>
                  <a:lnTo>
                    <a:pt x="135" y="45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7" y="41"/>
                  </a:lnTo>
                  <a:lnTo>
                    <a:pt x="139" y="42"/>
                  </a:lnTo>
                  <a:lnTo>
                    <a:pt x="141" y="43"/>
                  </a:lnTo>
                  <a:lnTo>
                    <a:pt x="143" y="45"/>
                  </a:lnTo>
                  <a:lnTo>
                    <a:pt x="144" y="49"/>
                  </a:lnTo>
                  <a:lnTo>
                    <a:pt x="145" y="53"/>
                  </a:lnTo>
                  <a:lnTo>
                    <a:pt x="147" y="56"/>
                  </a:lnTo>
                  <a:lnTo>
                    <a:pt x="148" y="60"/>
                  </a:lnTo>
                  <a:lnTo>
                    <a:pt x="150" y="62"/>
                  </a:lnTo>
                  <a:lnTo>
                    <a:pt x="151" y="64"/>
                  </a:lnTo>
                  <a:lnTo>
                    <a:pt x="155" y="64"/>
                  </a:lnTo>
                  <a:lnTo>
                    <a:pt x="157" y="65"/>
                  </a:lnTo>
                  <a:lnTo>
                    <a:pt x="160" y="66"/>
                  </a:lnTo>
                  <a:lnTo>
                    <a:pt x="162" y="67"/>
                  </a:lnTo>
                  <a:lnTo>
                    <a:pt x="165" y="68"/>
                  </a:lnTo>
                  <a:lnTo>
                    <a:pt x="167" y="68"/>
                  </a:lnTo>
                  <a:lnTo>
                    <a:pt x="169" y="68"/>
                  </a:lnTo>
                  <a:lnTo>
                    <a:pt x="173" y="67"/>
                  </a:lnTo>
                  <a:lnTo>
                    <a:pt x="176" y="67"/>
                  </a:lnTo>
                  <a:lnTo>
                    <a:pt x="178" y="67"/>
                  </a:lnTo>
                  <a:lnTo>
                    <a:pt x="180" y="70"/>
                  </a:lnTo>
                  <a:lnTo>
                    <a:pt x="182" y="72"/>
                  </a:lnTo>
                  <a:lnTo>
                    <a:pt x="183" y="74"/>
                  </a:lnTo>
                  <a:lnTo>
                    <a:pt x="184" y="78"/>
                  </a:lnTo>
                  <a:lnTo>
                    <a:pt x="186" y="79"/>
                  </a:lnTo>
                  <a:lnTo>
                    <a:pt x="188" y="80"/>
                  </a:lnTo>
                  <a:lnTo>
                    <a:pt x="189" y="79"/>
                  </a:lnTo>
                  <a:lnTo>
                    <a:pt x="191" y="79"/>
                  </a:lnTo>
                  <a:lnTo>
                    <a:pt x="194" y="78"/>
                  </a:lnTo>
                  <a:lnTo>
                    <a:pt x="196" y="79"/>
                  </a:lnTo>
                  <a:lnTo>
                    <a:pt x="198" y="82"/>
                  </a:lnTo>
                  <a:lnTo>
                    <a:pt x="201" y="83"/>
                  </a:lnTo>
                  <a:lnTo>
                    <a:pt x="203" y="84"/>
                  </a:lnTo>
                  <a:lnTo>
                    <a:pt x="206" y="83"/>
                  </a:lnTo>
                  <a:lnTo>
                    <a:pt x="207" y="85"/>
                  </a:lnTo>
                  <a:lnTo>
                    <a:pt x="207" y="86"/>
                  </a:lnTo>
                  <a:lnTo>
                    <a:pt x="208" y="89"/>
                  </a:lnTo>
                  <a:lnTo>
                    <a:pt x="210" y="90"/>
                  </a:lnTo>
                  <a:lnTo>
                    <a:pt x="212" y="89"/>
                  </a:lnTo>
                  <a:lnTo>
                    <a:pt x="214" y="89"/>
                  </a:lnTo>
                  <a:lnTo>
                    <a:pt x="218" y="89"/>
                  </a:lnTo>
                  <a:lnTo>
                    <a:pt x="220" y="90"/>
                  </a:lnTo>
                  <a:lnTo>
                    <a:pt x="222" y="91"/>
                  </a:lnTo>
                  <a:lnTo>
                    <a:pt x="225" y="91"/>
                  </a:lnTo>
                  <a:lnTo>
                    <a:pt x="227" y="90"/>
                  </a:lnTo>
                  <a:lnTo>
                    <a:pt x="228" y="90"/>
                  </a:lnTo>
                  <a:lnTo>
                    <a:pt x="228" y="89"/>
                  </a:lnTo>
                  <a:lnTo>
                    <a:pt x="228" y="89"/>
                  </a:lnTo>
                  <a:lnTo>
                    <a:pt x="230" y="88"/>
                  </a:lnTo>
                  <a:lnTo>
                    <a:pt x="238" y="88"/>
                  </a:lnTo>
                  <a:lnTo>
                    <a:pt x="245" y="90"/>
                  </a:lnTo>
                  <a:lnTo>
                    <a:pt x="253" y="95"/>
                  </a:lnTo>
                  <a:lnTo>
                    <a:pt x="265" y="97"/>
                  </a:lnTo>
                  <a:lnTo>
                    <a:pt x="278" y="97"/>
                  </a:lnTo>
                  <a:lnTo>
                    <a:pt x="292" y="96"/>
                  </a:lnTo>
                  <a:lnTo>
                    <a:pt x="291" y="100"/>
                  </a:lnTo>
                  <a:lnTo>
                    <a:pt x="291" y="102"/>
                  </a:lnTo>
                  <a:lnTo>
                    <a:pt x="292" y="106"/>
                  </a:lnTo>
                  <a:lnTo>
                    <a:pt x="290" y="107"/>
                  </a:lnTo>
                  <a:lnTo>
                    <a:pt x="287" y="108"/>
                  </a:lnTo>
                  <a:lnTo>
                    <a:pt x="285" y="109"/>
                  </a:lnTo>
                  <a:lnTo>
                    <a:pt x="284" y="110"/>
                  </a:lnTo>
                  <a:lnTo>
                    <a:pt x="284" y="118"/>
                  </a:lnTo>
                  <a:lnTo>
                    <a:pt x="284" y="124"/>
                  </a:lnTo>
                  <a:lnTo>
                    <a:pt x="284" y="130"/>
                  </a:lnTo>
                  <a:lnTo>
                    <a:pt x="285" y="132"/>
                  </a:lnTo>
                  <a:lnTo>
                    <a:pt x="286" y="135"/>
                  </a:lnTo>
                  <a:lnTo>
                    <a:pt x="287" y="138"/>
                  </a:lnTo>
                  <a:lnTo>
                    <a:pt x="289" y="142"/>
                  </a:lnTo>
                  <a:lnTo>
                    <a:pt x="289" y="144"/>
                  </a:lnTo>
                  <a:lnTo>
                    <a:pt x="289" y="145"/>
                  </a:lnTo>
                  <a:lnTo>
                    <a:pt x="287" y="148"/>
                  </a:lnTo>
                  <a:lnTo>
                    <a:pt x="287" y="150"/>
                  </a:lnTo>
                  <a:lnTo>
                    <a:pt x="286" y="151"/>
                  </a:lnTo>
                  <a:lnTo>
                    <a:pt x="285" y="151"/>
                  </a:lnTo>
                  <a:lnTo>
                    <a:pt x="280" y="153"/>
                  </a:lnTo>
                  <a:lnTo>
                    <a:pt x="277" y="153"/>
                  </a:lnTo>
                  <a:lnTo>
                    <a:pt x="272" y="153"/>
                  </a:lnTo>
                  <a:lnTo>
                    <a:pt x="257" y="151"/>
                  </a:lnTo>
                  <a:lnTo>
                    <a:pt x="242" y="150"/>
                  </a:lnTo>
                  <a:lnTo>
                    <a:pt x="242" y="151"/>
                  </a:lnTo>
                  <a:lnTo>
                    <a:pt x="240" y="151"/>
                  </a:lnTo>
                  <a:lnTo>
                    <a:pt x="238" y="153"/>
                  </a:lnTo>
                  <a:lnTo>
                    <a:pt x="236" y="153"/>
                  </a:lnTo>
                  <a:lnTo>
                    <a:pt x="232" y="153"/>
                  </a:lnTo>
                  <a:lnTo>
                    <a:pt x="228" y="153"/>
                  </a:lnTo>
                  <a:lnTo>
                    <a:pt x="225" y="151"/>
                  </a:lnTo>
                  <a:lnTo>
                    <a:pt x="222" y="149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22" y="147"/>
                  </a:lnTo>
                  <a:lnTo>
                    <a:pt x="218" y="145"/>
                  </a:lnTo>
                  <a:lnTo>
                    <a:pt x="213" y="145"/>
                  </a:lnTo>
                  <a:lnTo>
                    <a:pt x="208" y="147"/>
                  </a:lnTo>
                  <a:lnTo>
                    <a:pt x="203" y="147"/>
                  </a:lnTo>
                  <a:lnTo>
                    <a:pt x="201" y="147"/>
                  </a:lnTo>
                  <a:lnTo>
                    <a:pt x="200" y="144"/>
                  </a:lnTo>
                  <a:lnTo>
                    <a:pt x="197" y="142"/>
                  </a:lnTo>
                  <a:lnTo>
                    <a:pt x="195" y="139"/>
                  </a:lnTo>
                  <a:lnTo>
                    <a:pt x="194" y="138"/>
                  </a:lnTo>
                  <a:lnTo>
                    <a:pt x="191" y="138"/>
                  </a:lnTo>
                  <a:lnTo>
                    <a:pt x="189" y="139"/>
                  </a:lnTo>
                  <a:lnTo>
                    <a:pt x="186" y="141"/>
                  </a:lnTo>
                  <a:lnTo>
                    <a:pt x="184" y="141"/>
                  </a:lnTo>
                  <a:lnTo>
                    <a:pt x="182" y="141"/>
                  </a:lnTo>
                  <a:lnTo>
                    <a:pt x="179" y="139"/>
                  </a:lnTo>
                  <a:lnTo>
                    <a:pt x="177" y="138"/>
                  </a:lnTo>
                  <a:lnTo>
                    <a:pt x="176" y="136"/>
                  </a:lnTo>
                  <a:lnTo>
                    <a:pt x="174" y="135"/>
                  </a:lnTo>
                  <a:lnTo>
                    <a:pt x="172" y="132"/>
                  </a:lnTo>
                  <a:lnTo>
                    <a:pt x="171" y="131"/>
                  </a:lnTo>
                  <a:lnTo>
                    <a:pt x="168" y="130"/>
                  </a:lnTo>
                  <a:lnTo>
                    <a:pt x="167" y="130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3" y="129"/>
                  </a:lnTo>
                  <a:lnTo>
                    <a:pt x="162" y="127"/>
                  </a:lnTo>
                  <a:lnTo>
                    <a:pt x="161" y="126"/>
                  </a:lnTo>
                  <a:lnTo>
                    <a:pt x="161" y="124"/>
                  </a:lnTo>
                  <a:lnTo>
                    <a:pt x="161" y="122"/>
                  </a:lnTo>
                  <a:lnTo>
                    <a:pt x="161" y="120"/>
                  </a:lnTo>
                  <a:lnTo>
                    <a:pt x="160" y="119"/>
                  </a:lnTo>
                  <a:lnTo>
                    <a:pt x="156" y="118"/>
                  </a:lnTo>
                  <a:lnTo>
                    <a:pt x="153" y="116"/>
                  </a:lnTo>
                  <a:lnTo>
                    <a:pt x="149" y="115"/>
                  </a:lnTo>
                  <a:lnTo>
                    <a:pt x="135" y="113"/>
                  </a:lnTo>
                  <a:lnTo>
                    <a:pt x="119" y="113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7" y="118"/>
                  </a:lnTo>
                  <a:lnTo>
                    <a:pt x="115" y="118"/>
                  </a:lnTo>
                  <a:lnTo>
                    <a:pt x="113" y="118"/>
                  </a:lnTo>
                  <a:lnTo>
                    <a:pt x="111" y="118"/>
                  </a:lnTo>
                  <a:lnTo>
                    <a:pt x="111" y="116"/>
                  </a:lnTo>
                  <a:lnTo>
                    <a:pt x="109" y="115"/>
                  </a:lnTo>
                  <a:lnTo>
                    <a:pt x="109" y="115"/>
                  </a:lnTo>
                  <a:lnTo>
                    <a:pt x="109" y="114"/>
                  </a:lnTo>
                  <a:lnTo>
                    <a:pt x="108" y="113"/>
                  </a:lnTo>
                  <a:lnTo>
                    <a:pt x="102" y="112"/>
                  </a:lnTo>
                  <a:lnTo>
                    <a:pt x="96" y="108"/>
                  </a:lnTo>
                  <a:lnTo>
                    <a:pt x="91" y="104"/>
                  </a:lnTo>
                  <a:lnTo>
                    <a:pt x="85" y="102"/>
                  </a:lnTo>
                  <a:lnTo>
                    <a:pt x="83" y="102"/>
                  </a:lnTo>
                  <a:lnTo>
                    <a:pt x="80" y="102"/>
                  </a:lnTo>
                  <a:lnTo>
                    <a:pt x="78" y="101"/>
                  </a:lnTo>
                  <a:lnTo>
                    <a:pt x="77" y="101"/>
                  </a:lnTo>
                  <a:lnTo>
                    <a:pt x="72" y="98"/>
                  </a:lnTo>
                  <a:lnTo>
                    <a:pt x="68" y="96"/>
                  </a:lnTo>
                  <a:lnTo>
                    <a:pt x="66" y="95"/>
                  </a:lnTo>
                  <a:lnTo>
                    <a:pt x="62" y="95"/>
                  </a:lnTo>
                  <a:lnTo>
                    <a:pt x="59" y="95"/>
                  </a:lnTo>
                  <a:lnTo>
                    <a:pt x="55" y="94"/>
                  </a:lnTo>
                  <a:lnTo>
                    <a:pt x="46" y="86"/>
                  </a:lnTo>
                  <a:lnTo>
                    <a:pt x="36" y="78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29" y="77"/>
                  </a:lnTo>
                  <a:lnTo>
                    <a:pt x="27" y="77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0"/>
                  </a:lnTo>
                  <a:lnTo>
                    <a:pt x="21" y="70"/>
                  </a:lnTo>
                  <a:lnTo>
                    <a:pt x="20" y="70"/>
                  </a:lnTo>
                  <a:lnTo>
                    <a:pt x="14" y="72"/>
                  </a:lnTo>
                  <a:lnTo>
                    <a:pt x="9" y="68"/>
                  </a:lnTo>
                  <a:lnTo>
                    <a:pt x="5" y="64"/>
                  </a:lnTo>
                  <a:lnTo>
                    <a:pt x="0" y="60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1" y="53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5" y="44"/>
                  </a:lnTo>
                  <a:lnTo>
                    <a:pt x="5" y="41"/>
                  </a:lnTo>
                  <a:lnTo>
                    <a:pt x="5" y="37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11" y="23"/>
                  </a:lnTo>
                  <a:lnTo>
                    <a:pt x="14" y="21"/>
                  </a:lnTo>
                  <a:lnTo>
                    <a:pt x="17" y="19"/>
                  </a:lnTo>
                  <a:lnTo>
                    <a:pt x="20" y="1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">
            <a:xfrm>
              <a:off x="2209" y="2373"/>
              <a:ext cx="135" cy="77"/>
            </a:xfrm>
            <a:custGeom>
              <a:avLst/>
              <a:gdLst>
                <a:gd name="T0" fmla="*/ 0 w 116"/>
                <a:gd name="T1" fmla="*/ 43 h 66"/>
                <a:gd name="T2" fmla="*/ 4 w 116"/>
                <a:gd name="T3" fmla="*/ 40 h 66"/>
                <a:gd name="T4" fmla="*/ 6 w 116"/>
                <a:gd name="T5" fmla="*/ 37 h 66"/>
                <a:gd name="T6" fmla="*/ 9 w 116"/>
                <a:gd name="T7" fmla="*/ 32 h 66"/>
                <a:gd name="T8" fmla="*/ 12 w 116"/>
                <a:gd name="T9" fmla="*/ 30 h 66"/>
                <a:gd name="T10" fmla="*/ 16 w 116"/>
                <a:gd name="T11" fmla="*/ 26 h 66"/>
                <a:gd name="T12" fmla="*/ 19 w 116"/>
                <a:gd name="T13" fmla="*/ 23 h 66"/>
                <a:gd name="T14" fmla="*/ 19 w 116"/>
                <a:gd name="T15" fmla="*/ 20 h 66"/>
                <a:gd name="T16" fmla="*/ 22 w 116"/>
                <a:gd name="T17" fmla="*/ 18 h 66"/>
                <a:gd name="T18" fmla="*/ 26 w 116"/>
                <a:gd name="T19" fmla="*/ 14 h 66"/>
                <a:gd name="T20" fmla="*/ 29 w 116"/>
                <a:gd name="T21" fmla="*/ 10 h 66"/>
                <a:gd name="T22" fmla="*/ 35 w 116"/>
                <a:gd name="T23" fmla="*/ 5 h 66"/>
                <a:gd name="T24" fmla="*/ 41 w 116"/>
                <a:gd name="T25" fmla="*/ 1 h 66"/>
                <a:gd name="T26" fmla="*/ 45 w 116"/>
                <a:gd name="T27" fmla="*/ 1 h 66"/>
                <a:gd name="T28" fmla="*/ 47 w 116"/>
                <a:gd name="T29" fmla="*/ 1 h 66"/>
                <a:gd name="T30" fmla="*/ 49 w 116"/>
                <a:gd name="T31" fmla="*/ 2 h 66"/>
                <a:gd name="T32" fmla="*/ 50 w 116"/>
                <a:gd name="T33" fmla="*/ 4 h 66"/>
                <a:gd name="T34" fmla="*/ 53 w 116"/>
                <a:gd name="T35" fmla="*/ 2 h 66"/>
                <a:gd name="T36" fmla="*/ 56 w 116"/>
                <a:gd name="T37" fmla="*/ 4 h 66"/>
                <a:gd name="T38" fmla="*/ 59 w 116"/>
                <a:gd name="T39" fmla="*/ 7 h 66"/>
                <a:gd name="T40" fmla="*/ 63 w 116"/>
                <a:gd name="T41" fmla="*/ 8 h 66"/>
                <a:gd name="T42" fmla="*/ 80 w 116"/>
                <a:gd name="T43" fmla="*/ 12 h 66"/>
                <a:gd name="T44" fmla="*/ 86 w 116"/>
                <a:gd name="T45" fmla="*/ 12 h 66"/>
                <a:gd name="T46" fmla="*/ 92 w 116"/>
                <a:gd name="T47" fmla="*/ 11 h 66"/>
                <a:gd name="T48" fmla="*/ 98 w 116"/>
                <a:gd name="T49" fmla="*/ 13 h 66"/>
                <a:gd name="T50" fmla="*/ 103 w 116"/>
                <a:gd name="T51" fmla="*/ 20 h 66"/>
                <a:gd name="T52" fmla="*/ 108 w 116"/>
                <a:gd name="T53" fmla="*/ 28 h 66"/>
                <a:gd name="T54" fmla="*/ 106 w 116"/>
                <a:gd name="T55" fmla="*/ 29 h 66"/>
                <a:gd name="T56" fmla="*/ 106 w 116"/>
                <a:gd name="T57" fmla="*/ 30 h 66"/>
                <a:gd name="T58" fmla="*/ 105 w 116"/>
                <a:gd name="T59" fmla="*/ 31 h 66"/>
                <a:gd name="T60" fmla="*/ 112 w 116"/>
                <a:gd name="T61" fmla="*/ 40 h 66"/>
                <a:gd name="T62" fmla="*/ 116 w 116"/>
                <a:gd name="T63" fmla="*/ 58 h 66"/>
                <a:gd name="T64" fmla="*/ 111 w 116"/>
                <a:gd name="T65" fmla="*/ 64 h 66"/>
                <a:gd name="T66" fmla="*/ 102 w 116"/>
                <a:gd name="T67" fmla="*/ 65 h 66"/>
                <a:gd name="T68" fmla="*/ 98 w 116"/>
                <a:gd name="T69" fmla="*/ 64 h 66"/>
                <a:gd name="T70" fmla="*/ 96 w 116"/>
                <a:gd name="T71" fmla="*/ 64 h 66"/>
                <a:gd name="T72" fmla="*/ 92 w 116"/>
                <a:gd name="T73" fmla="*/ 65 h 66"/>
                <a:gd name="T74" fmla="*/ 74 w 116"/>
                <a:gd name="T75" fmla="*/ 65 h 66"/>
                <a:gd name="T76" fmla="*/ 51 w 116"/>
                <a:gd name="T77" fmla="*/ 66 h 66"/>
                <a:gd name="T78" fmla="*/ 35 w 116"/>
                <a:gd name="T79" fmla="*/ 65 h 66"/>
                <a:gd name="T80" fmla="*/ 25 w 116"/>
                <a:gd name="T81" fmla="*/ 65 h 66"/>
                <a:gd name="T82" fmla="*/ 20 w 116"/>
                <a:gd name="T83" fmla="*/ 65 h 66"/>
                <a:gd name="T84" fmla="*/ 14 w 116"/>
                <a:gd name="T85" fmla="*/ 61 h 66"/>
                <a:gd name="T86" fmla="*/ 9 w 116"/>
                <a:gd name="T87" fmla="*/ 58 h 66"/>
                <a:gd name="T88" fmla="*/ 3 w 116"/>
                <a:gd name="T89" fmla="*/ 55 h 66"/>
                <a:gd name="T90" fmla="*/ 3 w 116"/>
                <a:gd name="T91" fmla="*/ 52 h 66"/>
                <a:gd name="T92" fmla="*/ 0 w 116"/>
                <a:gd name="T93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6">
                  <a:moveTo>
                    <a:pt x="0" y="46"/>
                  </a:moveTo>
                  <a:lnTo>
                    <a:pt x="0" y="43"/>
                  </a:lnTo>
                  <a:lnTo>
                    <a:pt x="2" y="41"/>
                  </a:lnTo>
                  <a:lnTo>
                    <a:pt x="4" y="40"/>
                  </a:lnTo>
                  <a:lnTo>
                    <a:pt x="5" y="38"/>
                  </a:lnTo>
                  <a:lnTo>
                    <a:pt x="6" y="37"/>
                  </a:lnTo>
                  <a:lnTo>
                    <a:pt x="8" y="35"/>
                  </a:lnTo>
                  <a:lnTo>
                    <a:pt x="9" y="32"/>
                  </a:lnTo>
                  <a:lnTo>
                    <a:pt x="10" y="31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6" y="26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17" y="20"/>
                  </a:lnTo>
                  <a:lnTo>
                    <a:pt x="19" y="20"/>
                  </a:lnTo>
                  <a:lnTo>
                    <a:pt x="21" y="19"/>
                  </a:lnTo>
                  <a:lnTo>
                    <a:pt x="22" y="18"/>
                  </a:lnTo>
                  <a:lnTo>
                    <a:pt x="23" y="17"/>
                  </a:lnTo>
                  <a:lnTo>
                    <a:pt x="26" y="14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32" y="7"/>
                  </a:lnTo>
                  <a:lnTo>
                    <a:pt x="35" y="5"/>
                  </a:lnTo>
                  <a:lnTo>
                    <a:pt x="38" y="4"/>
                  </a:lnTo>
                  <a:lnTo>
                    <a:pt x="41" y="1"/>
                  </a:lnTo>
                  <a:lnTo>
                    <a:pt x="45" y="0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6" y="4"/>
                  </a:lnTo>
                  <a:lnTo>
                    <a:pt x="58" y="5"/>
                  </a:lnTo>
                  <a:lnTo>
                    <a:pt x="59" y="7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71" y="11"/>
                  </a:lnTo>
                  <a:lnTo>
                    <a:pt x="80" y="12"/>
                  </a:lnTo>
                  <a:lnTo>
                    <a:pt x="83" y="12"/>
                  </a:lnTo>
                  <a:lnTo>
                    <a:pt x="86" y="12"/>
                  </a:lnTo>
                  <a:lnTo>
                    <a:pt x="89" y="11"/>
                  </a:lnTo>
                  <a:lnTo>
                    <a:pt x="92" y="11"/>
                  </a:lnTo>
                  <a:lnTo>
                    <a:pt x="94" y="11"/>
                  </a:lnTo>
                  <a:lnTo>
                    <a:pt x="98" y="13"/>
                  </a:lnTo>
                  <a:lnTo>
                    <a:pt x="100" y="17"/>
                  </a:lnTo>
                  <a:lnTo>
                    <a:pt x="103" y="20"/>
                  </a:lnTo>
                  <a:lnTo>
                    <a:pt x="105" y="24"/>
                  </a:lnTo>
                  <a:lnTo>
                    <a:pt x="108" y="28"/>
                  </a:lnTo>
                  <a:lnTo>
                    <a:pt x="108" y="28"/>
                  </a:lnTo>
                  <a:lnTo>
                    <a:pt x="106" y="29"/>
                  </a:lnTo>
                  <a:lnTo>
                    <a:pt x="106" y="29"/>
                  </a:lnTo>
                  <a:lnTo>
                    <a:pt x="106" y="30"/>
                  </a:lnTo>
                  <a:lnTo>
                    <a:pt x="105" y="29"/>
                  </a:lnTo>
                  <a:lnTo>
                    <a:pt x="105" y="31"/>
                  </a:lnTo>
                  <a:lnTo>
                    <a:pt x="105" y="32"/>
                  </a:lnTo>
                  <a:lnTo>
                    <a:pt x="112" y="40"/>
                  </a:lnTo>
                  <a:lnTo>
                    <a:pt x="116" y="49"/>
                  </a:lnTo>
                  <a:lnTo>
                    <a:pt x="116" y="58"/>
                  </a:lnTo>
                  <a:lnTo>
                    <a:pt x="114" y="61"/>
                  </a:lnTo>
                  <a:lnTo>
                    <a:pt x="111" y="64"/>
                  </a:lnTo>
                  <a:lnTo>
                    <a:pt x="106" y="65"/>
                  </a:lnTo>
                  <a:lnTo>
                    <a:pt x="102" y="65"/>
                  </a:lnTo>
                  <a:lnTo>
                    <a:pt x="100" y="64"/>
                  </a:lnTo>
                  <a:lnTo>
                    <a:pt x="98" y="64"/>
                  </a:lnTo>
                  <a:lnTo>
                    <a:pt x="97" y="63"/>
                  </a:lnTo>
                  <a:lnTo>
                    <a:pt x="96" y="64"/>
                  </a:lnTo>
                  <a:lnTo>
                    <a:pt x="93" y="64"/>
                  </a:lnTo>
                  <a:lnTo>
                    <a:pt x="92" y="65"/>
                  </a:lnTo>
                  <a:lnTo>
                    <a:pt x="91" y="66"/>
                  </a:lnTo>
                  <a:lnTo>
                    <a:pt x="74" y="65"/>
                  </a:lnTo>
                  <a:lnTo>
                    <a:pt x="58" y="60"/>
                  </a:lnTo>
                  <a:lnTo>
                    <a:pt x="51" y="66"/>
                  </a:lnTo>
                  <a:lnTo>
                    <a:pt x="44" y="66"/>
                  </a:lnTo>
                  <a:lnTo>
                    <a:pt x="35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2" y="65"/>
                  </a:lnTo>
                  <a:lnTo>
                    <a:pt x="20" y="65"/>
                  </a:lnTo>
                  <a:lnTo>
                    <a:pt x="16" y="64"/>
                  </a:lnTo>
                  <a:lnTo>
                    <a:pt x="14" y="61"/>
                  </a:lnTo>
                  <a:lnTo>
                    <a:pt x="11" y="59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3" y="55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8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">
            <a:xfrm>
              <a:off x="2351" y="2365"/>
              <a:ext cx="374" cy="799"/>
            </a:xfrm>
            <a:custGeom>
              <a:avLst/>
              <a:gdLst>
                <a:gd name="T0" fmla="*/ 213 w 319"/>
                <a:gd name="T1" fmla="*/ 635 h 683"/>
                <a:gd name="T2" fmla="*/ 230 w 319"/>
                <a:gd name="T3" fmla="*/ 604 h 683"/>
                <a:gd name="T4" fmla="*/ 219 w 319"/>
                <a:gd name="T5" fmla="*/ 598 h 683"/>
                <a:gd name="T6" fmla="*/ 226 w 319"/>
                <a:gd name="T7" fmla="*/ 572 h 683"/>
                <a:gd name="T8" fmla="*/ 209 w 319"/>
                <a:gd name="T9" fmla="*/ 523 h 683"/>
                <a:gd name="T10" fmla="*/ 197 w 319"/>
                <a:gd name="T11" fmla="*/ 453 h 683"/>
                <a:gd name="T12" fmla="*/ 178 w 319"/>
                <a:gd name="T13" fmla="*/ 431 h 683"/>
                <a:gd name="T14" fmla="*/ 171 w 319"/>
                <a:gd name="T15" fmla="*/ 421 h 683"/>
                <a:gd name="T16" fmla="*/ 168 w 319"/>
                <a:gd name="T17" fmla="*/ 437 h 683"/>
                <a:gd name="T18" fmla="*/ 141 w 319"/>
                <a:gd name="T19" fmla="*/ 453 h 683"/>
                <a:gd name="T20" fmla="*/ 134 w 319"/>
                <a:gd name="T21" fmla="*/ 456 h 683"/>
                <a:gd name="T22" fmla="*/ 124 w 319"/>
                <a:gd name="T23" fmla="*/ 476 h 683"/>
                <a:gd name="T24" fmla="*/ 117 w 319"/>
                <a:gd name="T25" fmla="*/ 471 h 683"/>
                <a:gd name="T26" fmla="*/ 107 w 319"/>
                <a:gd name="T27" fmla="*/ 469 h 683"/>
                <a:gd name="T28" fmla="*/ 93 w 319"/>
                <a:gd name="T29" fmla="*/ 461 h 683"/>
                <a:gd name="T30" fmla="*/ 73 w 319"/>
                <a:gd name="T31" fmla="*/ 467 h 683"/>
                <a:gd name="T32" fmla="*/ 78 w 319"/>
                <a:gd name="T33" fmla="*/ 433 h 683"/>
                <a:gd name="T34" fmla="*/ 66 w 319"/>
                <a:gd name="T35" fmla="*/ 363 h 683"/>
                <a:gd name="T36" fmla="*/ 57 w 319"/>
                <a:gd name="T37" fmla="*/ 358 h 683"/>
                <a:gd name="T38" fmla="*/ 40 w 319"/>
                <a:gd name="T39" fmla="*/ 329 h 683"/>
                <a:gd name="T40" fmla="*/ 11 w 319"/>
                <a:gd name="T41" fmla="*/ 298 h 683"/>
                <a:gd name="T42" fmla="*/ 12 w 319"/>
                <a:gd name="T43" fmla="*/ 268 h 683"/>
                <a:gd name="T44" fmla="*/ 13 w 319"/>
                <a:gd name="T45" fmla="*/ 250 h 683"/>
                <a:gd name="T46" fmla="*/ 32 w 319"/>
                <a:gd name="T47" fmla="*/ 242 h 683"/>
                <a:gd name="T48" fmla="*/ 41 w 319"/>
                <a:gd name="T49" fmla="*/ 201 h 683"/>
                <a:gd name="T50" fmla="*/ 63 w 319"/>
                <a:gd name="T51" fmla="*/ 178 h 683"/>
                <a:gd name="T52" fmla="*/ 85 w 319"/>
                <a:gd name="T53" fmla="*/ 144 h 683"/>
                <a:gd name="T54" fmla="*/ 105 w 319"/>
                <a:gd name="T55" fmla="*/ 95 h 683"/>
                <a:gd name="T56" fmla="*/ 111 w 319"/>
                <a:gd name="T57" fmla="*/ 68 h 683"/>
                <a:gd name="T58" fmla="*/ 135 w 319"/>
                <a:gd name="T59" fmla="*/ 53 h 683"/>
                <a:gd name="T60" fmla="*/ 176 w 319"/>
                <a:gd name="T61" fmla="*/ 50 h 683"/>
                <a:gd name="T62" fmla="*/ 185 w 319"/>
                <a:gd name="T63" fmla="*/ 13 h 683"/>
                <a:gd name="T64" fmla="*/ 190 w 319"/>
                <a:gd name="T65" fmla="*/ 1 h 683"/>
                <a:gd name="T66" fmla="*/ 214 w 319"/>
                <a:gd name="T67" fmla="*/ 33 h 683"/>
                <a:gd name="T68" fmla="*/ 232 w 319"/>
                <a:gd name="T69" fmla="*/ 42 h 683"/>
                <a:gd name="T70" fmla="*/ 230 w 319"/>
                <a:gd name="T71" fmla="*/ 89 h 683"/>
                <a:gd name="T72" fmla="*/ 218 w 319"/>
                <a:gd name="T73" fmla="*/ 120 h 683"/>
                <a:gd name="T74" fmla="*/ 195 w 319"/>
                <a:gd name="T75" fmla="*/ 139 h 683"/>
                <a:gd name="T76" fmla="*/ 215 w 319"/>
                <a:gd name="T77" fmla="*/ 167 h 683"/>
                <a:gd name="T78" fmla="*/ 241 w 319"/>
                <a:gd name="T79" fmla="*/ 196 h 683"/>
                <a:gd name="T80" fmla="*/ 253 w 319"/>
                <a:gd name="T81" fmla="*/ 204 h 683"/>
                <a:gd name="T82" fmla="*/ 265 w 319"/>
                <a:gd name="T83" fmla="*/ 244 h 683"/>
                <a:gd name="T84" fmla="*/ 279 w 319"/>
                <a:gd name="T85" fmla="*/ 263 h 683"/>
                <a:gd name="T86" fmla="*/ 306 w 319"/>
                <a:gd name="T87" fmla="*/ 263 h 683"/>
                <a:gd name="T88" fmla="*/ 313 w 319"/>
                <a:gd name="T89" fmla="*/ 272 h 683"/>
                <a:gd name="T90" fmla="*/ 300 w 319"/>
                <a:gd name="T91" fmla="*/ 283 h 683"/>
                <a:gd name="T92" fmla="*/ 282 w 319"/>
                <a:gd name="T93" fmla="*/ 303 h 683"/>
                <a:gd name="T94" fmla="*/ 262 w 319"/>
                <a:gd name="T95" fmla="*/ 315 h 683"/>
                <a:gd name="T96" fmla="*/ 239 w 319"/>
                <a:gd name="T97" fmla="*/ 325 h 683"/>
                <a:gd name="T98" fmla="*/ 206 w 319"/>
                <a:gd name="T99" fmla="*/ 335 h 683"/>
                <a:gd name="T100" fmla="*/ 188 w 319"/>
                <a:gd name="T101" fmla="*/ 378 h 683"/>
                <a:gd name="T102" fmla="*/ 236 w 319"/>
                <a:gd name="T103" fmla="*/ 458 h 683"/>
                <a:gd name="T104" fmla="*/ 218 w 319"/>
                <a:gd name="T105" fmla="*/ 491 h 683"/>
                <a:gd name="T106" fmla="*/ 230 w 319"/>
                <a:gd name="T107" fmla="*/ 532 h 683"/>
                <a:gd name="T108" fmla="*/ 245 w 319"/>
                <a:gd name="T109" fmla="*/ 581 h 683"/>
                <a:gd name="T110" fmla="*/ 260 w 319"/>
                <a:gd name="T111" fmla="*/ 60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683">
                  <a:moveTo>
                    <a:pt x="224" y="682"/>
                  </a:moveTo>
                  <a:lnTo>
                    <a:pt x="223" y="670"/>
                  </a:lnTo>
                  <a:lnTo>
                    <a:pt x="226" y="658"/>
                  </a:lnTo>
                  <a:lnTo>
                    <a:pt x="230" y="647"/>
                  </a:lnTo>
                  <a:lnTo>
                    <a:pt x="233" y="636"/>
                  </a:lnTo>
                  <a:lnTo>
                    <a:pt x="233" y="625"/>
                  </a:lnTo>
                  <a:lnTo>
                    <a:pt x="226" y="628"/>
                  </a:lnTo>
                  <a:lnTo>
                    <a:pt x="219" y="629"/>
                  </a:lnTo>
                  <a:lnTo>
                    <a:pt x="213" y="635"/>
                  </a:lnTo>
                  <a:lnTo>
                    <a:pt x="217" y="628"/>
                  </a:lnTo>
                  <a:lnTo>
                    <a:pt x="221" y="622"/>
                  </a:lnTo>
                  <a:lnTo>
                    <a:pt x="227" y="617"/>
                  </a:lnTo>
                  <a:lnTo>
                    <a:pt x="233" y="611"/>
                  </a:lnTo>
                  <a:lnTo>
                    <a:pt x="232" y="610"/>
                  </a:lnTo>
                  <a:lnTo>
                    <a:pt x="232" y="609"/>
                  </a:lnTo>
                  <a:lnTo>
                    <a:pt x="231" y="606"/>
                  </a:lnTo>
                  <a:lnTo>
                    <a:pt x="231" y="605"/>
                  </a:lnTo>
                  <a:lnTo>
                    <a:pt x="230" y="604"/>
                  </a:lnTo>
                  <a:lnTo>
                    <a:pt x="229" y="604"/>
                  </a:lnTo>
                  <a:lnTo>
                    <a:pt x="227" y="603"/>
                  </a:lnTo>
                  <a:lnTo>
                    <a:pt x="225" y="601"/>
                  </a:lnTo>
                  <a:lnTo>
                    <a:pt x="224" y="601"/>
                  </a:lnTo>
                  <a:lnTo>
                    <a:pt x="221" y="601"/>
                  </a:lnTo>
                  <a:lnTo>
                    <a:pt x="223" y="600"/>
                  </a:lnTo>
                  <a:lnTo>
                    <a:pt x="221" y="600"/>
                  </a:lnTo>
                  <a:lnTo>
                    <a:pt x="220" y="599"/>
                  </a:lnTo>
                  <a:lnTo>
                    <a:pt x="219" y="598"/>
                  </a:lnTo>
                  <a:lnTo>
                    <a:pt x="219" y="598"/>
                  </a:lnTo>
                  <a:lnTo>
                    <a:pt x="219" y="597"/>
                  </a:lnTo>
                  <a:lnTo>
                    <a:pt x="220" y="595"/>
                  </a:lnTo>
                  <a:lnTo>
                    <a:pt x="221" y="595"/>
                  </a:lnTo>
                  <a:lnTo>
                    <a:pt x="223" y="595"/>
                  </a:lnTo>
                  <a:lnTo>
                    <a:pt x="223" y="595"/>
                  </a:lnTo>
                  <a:lnTo>
                    <a:pt x="224" y="594"/>
                  </a:lnTo>
                  <a:lnTo>
                    <a:pt x="226" y="583"/>
                  </a:lnTo>
                  <a:lnTo>
                    <a:pt x="226" y="572"/>
                  </a:lnTo>
                  <a:lnTo>
                    <a:pt x="221" y="562"/>
                  </a:lnTo>
                  <a:lnTo>
                    <a:pt x="215" y="553"/>
                  </a:lnTo>
                  <a:lnTo>
                    <a:pt x="214" y="556"/>
                  </a:lnTo>
                  <a:lnTo>
                    <a:pt x="213" y="559"/>
                  </a:lnTo>
                  <a:lnTo>
                    <a:pt x="211" y="560"/>
                  </a:lnTo>
                  <a:lnTo>
                    <a:pt x="208" y="563"/>
                  </a:lnTo>
                  <a:lnTo>
                    <a:pt x="211" y="550"/>
                  </a:lnTo>
                  <a:lnTo>
                    <a:pt x="211" y="536"/>
                  </a:lnTo>
                  <a:lnTo>
                    <a:pt x="209" y="523"/>
                  </a:lnTo>
                  <a:lnTo>
                    <a:pt x="208" y="521"/>
                  </a:lnTo>
                  <a:lnTo>
                    <a:pt x="206" y="517"/>
                  </a:lnTo>
                  <a:lnTo>
                    <a:pt x="203" y="515"/>
                  </a:lnTo>
                  <a:lnTo>
                    <a:pt x="201" y="511"/>
                  </a:lnTo>
                  <a:lnTo>
                    <a:pt x="197" y="489"/>
                  </a:lnTo>
                  <a:lnTo>
                    <a:pt x="195" y="467"/>
                  </a:lnTo>
                  <a:lnTo>
                    <a:pt x="195" y="463"/>
                  </a:lnTo>
                  <a:lnTo>
                    <a:pt x="195" y="458"/>
                  </a:lnTo>
                  <a:lnTo>
                    <a:pt x="197" y="453"/>
                  </a:lnTo>
                  <a:lnTo>
                    <a:pt x="199" y="449"/>
                  </a:lnTo>
                  <a:lnTo>
                    <a:pt x="195" y="450"/>
                  </a:lnTo>
                  <a:lnTo>
                    <a:pt x="193" y="451"/>
                  </a:lnTo>
                  <a:lnTo>
                    <a:pt x="189" y="452"/>
                  </a:lnTo>
                  <a:lnTo>
                    <a:pt x="185" y="452"/>
                  </a:lnTo>
                  <a:lnTo>
                    <a:pt x="183" y="451"/>
                  </a:lnTo>
                  <a:lnTo>
                    <a:pt x="177" y="445"/>
                  </a:lnTo>
                  <a:lnTo>
                    <a:pt x="176" y="438"/>
                  </a:lnTo>
                  <a:lnTo>
                    <a:pt x="178" y="431"/>
                  </a:lnTo>
                  <a:lnTo>
                    <a:pt x="183" y="423"/>
                  </a:lnTo>
                  <a:lnTo>
                    <a:pt x="182" y="426"/>
                  </a:lnTo>
                  <a:lnTo>
                    <a:pt x="179" y="427"/>
                  </a:lnTo>
                  <a:lnTo>
                    <a:pt x="178" y="428"/>
                  </a:lnTo>
                  <a:lnTo>
                    <a:pt x="176" y="428"/>
                  </a:lnTo>
                  <a:lnTo>
                    <a:pt x="173" y="427"/>
                  </a:lnTo>
                  <a:lnTo>
                    <a:pt x="172" y="426"/>
                  </a:lnTo>
                  <a:lnTo>
                    <a:pt x="171" y="423"/>
                  </a:lnTo>
                  <a:lnTo>
                    <a:pt x="171" y="421"/>
                  </a:lnTo>
                  <a:lnTo>
                    <a:pt x="170" y="418"/>
                  </a:lnTo>
                  <a:lnTo>
                    <a:pt x="168" y="416"/>
                  </a:lnTo>
                  <a:lnTo>
                    <a:pt x="170" y="420"/>
                  </a:lnTo>
                  <a:lnTo>
                    <a:pt x="171" y="422"/>
                  </a:lnTo>
                  <a:lnTo>
                    <a:pt x="173" y="424"/>
                  </a:lnTo>
                  <a:lnTo>
                    <a:pt x="173" y="427"/>
                  </a:lnTo>
                  <a:lnTo>
                    <a:pt x="172" y="429"/>
                  </a:lnTo>
                  <a:lnTo>
                    <a:pt x="170" y="433"/>
                  </a:lnTo>
                  <a:lnTo>
                    <a:pt x="168" y="437"/>
                  </a:lnTo>
                  <a:lnTo>
                    <a:pt x="167" y="439"/>
                  </a:lnTo>
                  <a:lnTo>
                    <a:pt x="166" y="443"/>
                  </a:lnTo>
                  <a:lnTo>
                    <a:pt x="166" y="446"/>
                  </a:lnTo>
                  <a:lnTo>
                    <a:pt x="159" y="449"/>
                  </a:lnTo>
                  <a:lnTo>
                    <a:pt x="154" y="453"/>
                  </a:lnTo>
                  <a:lnTo>
                    <a:pt x="148" y="456"/>
                  </a:lnTo>
                  <a:lnTo>
                    <a:pt x="141" y="456"/>
                  </a:lnTo>
                  <a:lnTo>
                    <a:pt x="141" y="455"/>
                  </a:lnTo>
                  <a:lnTo>
                    <a:pt x="141" y="453"/>
                  </a:lnTo>
                  <a:lnTo>
                    <a:pt x="141" y="452"/>
                  </a:lnTo>
                  <a:lnTo>
                    <a:pt x="141" y="451"/>
                  </a:lnTo>
                  <a:lnTo>
                    <a:pt x="140" y="451"/>
                  </a:lnTo>
                  <a:lnTo>
                    <a:pt x="138" y="452"/>
                  </a:lnTo>
                  <a:lnTo>
                    <a:pt x="138" y="453"/>
                  </a:lnTo>
                  <a:lnTo>
                    <a:pt x="137" y="455"/>
                  </a:lnTo>
                  <a:lnTo>
                    <a:pt x="136" y="456"/>
                  </a:lnTo>
                  <a:lnTo>
                    <a:pt x="135" y="456"/>
                  </a:lnTo>
                  <a:lnTo>
                    <a:pt x="134" y="456"/>
                  </a:lnTo>
                  <a:lnTo>
                    <a:pt x="132" y="461"/>
                  </a:lnTo>
                  <a:lnTo>
                    <a:pt x="131" y="467"/>
                  </a:lnTo>
                  <a:lnTo>
                    <a:pt x="131" y="471"/>
                  </a:lnTo>
                  <a:lnTo>
                    <a:pt x="131" y="474"/>
                  </a:lnTo>
                  <a:lnTo>
                    <a:pt x="130" y="474"/>
                  </a:lnTo>
                  <a:lnTo>
                    <a:pt x="128" y="474"/>
                  </a:lnTo>
                  <a:lnTo>
                    <a:pt x="126" y="475"/>
                  </a:lnTo>
                  <a:lnTo>
                    <a:pt x="125" y="475"/>
                  </a:lnTo>
                  <a:lnTo>
                    <a:pt x="124" y="476"/>
                  </a:lnTo>
                  <a:lnTo>
                    <a:pt x="125" y="475"/>
                  </a:lnTo>
                  <a:lnTo>
                    <a:pt x="124" y="474"/>
                  </a:lnTo>
                  <a:lnTo>
                    <a:pt x="123" y="473"/>
                  </a:lnTo>
                  <a:lnTo>
                    <a:pt x="122" y="473"/>
                  </a:lnTo>
                  <a:lnTo>
                    <a:pt x="120" y="471"/>
                  </a:lnTo>
                  <a:lnTo>
                    <a:pt x="120" y="471"/>
                  </a:lnTo>
                  <a:lnTo>
                    <a:pt x="119" y="469"/>
                  </a:lnTo>
                  <a:lnTo>
                    <a:pt x="118" y="470"/>
                  </a:lnTo>
                  <a:lnTo>
                    <a:pt x="117" y="471"/>
                  </a:lnTo>
                  <a:lnTo>
                    <a:pt x="115" y="474"/>
                  </a:lnTo>
                  <a:lnTo>
                    <a:pt x="114" y="475"/>
                  </a:lnTo>
                  <a:lnTo>
                    <a:pt x="113" y="476"/>
                  </a:lnTo>
                  <a:lnTo>
                    <a:pt x="111" y="477"/>
                  </a:lnTo>
                  <a:lnTo>
                    <a:pt x="108" y="476"/>
                  </a:lnTo>
                  <a:lnTo>
                    <a:pt x="107" y="475"/>
                  </a:lnTo>
                  <a:lnTo>
                    <a:pt x="106" y="474"/>
                  </a:lnTo>
                  <a:lnTo>
                    <a:pt x="106" y="471"/>
                  </a:lnTo>
                  <a:lnTo>
                    <a:pt x="107" y="469"/>
                  </a:lnTo>
                  <a:lnTo>
                    <a:pt x="108" y="467"/>
                  </a:lnTo>
                  <a:lnTo>
                    <a:pt x="111" y="464"/>
                  </a:lnTo>
                  <a:lnTo>
                    <a:pt x="113" y="463"/>
                  </a:lnTo>
                  <a:lnTo>
                    <a:pt x="102" y="468"/>
                  </a:lnTo>
                  <a:lnTo>
                    <a:pt x="91" y="469"/>
                  </a:lnTo>
                  <a:lnTo>
                    <a:pt x="91" y="468"/>
                  </a:lnTo>
                  <a:lnTo>
                    <a:pt x="91" y="465"/>
                  </a:lnTo>
                  <a:lnTo>
                    <a:pt x="91" y="463"/>
                  </a:lnTo>
                  <a:lnTo>
                    <a:pt x="93" y="461"/>
                  </a:lnTo>
                  <a:lnTo>
                    <a:pt x="94" y="458"/>
                  </a:lnTo>
                  <a:lnTo>
                    <a:pt x="90" y="461"/>
                  </a:lnTo>
                  <a:lnTo>
                    <a:pt x="88" y="463"/>
                  </a:lnTo>
                  <a:lnTo>
                    <a:pt x="85" y="467"/>
                  </a:lnTo>
                  <a:lnTo>
                    <a:pt x="82" y="469"/>
                  </a:lnTo>
                  <a:lnTo>
                    <a:pt x="79" y="470"/>
                  </a:lnTo>
                  <a:lnTo>
                    <a:pt x="77" y="470"/>
                  </a:lnTo>
                  <a:lnTo>
                    <a:pt x="75" y="469"/>
                  </a:lnTo>
                  <a:lnTo>
                    <a:pt x="73" y="467"/>
                  </a:lnTo>
                  <a:lnTo>
                    <a:pt x="73" y="464"/>
                  </a:lnTo>
                  <a:lnTo>
                    <a:pt x="73" y="461"/>
                  </a:lnTo>
                  <a:lnTo>
                    <a:pt x="73" y="458"/>
                  </a:lnTo>
                  <a:lnTo>
                    <a:pt x="77" y="451"/>
                  </a:lnTo>
                  <a:lnTo>
                    <a:pt x="79" y="444"/>
                  </a:lnTo>
                  <a:lnTo>
                    <a:pt x="79" y="441"/>
                  </a:lnTo>
                  <a:lnTo>
                    <a:pt x="79" y="439"/>
                  </a:lnTo>
                  <a:lnTo>
                    <a:pt x="78" y="437"/>
                  </a:lnTo>
                  <a:lnTo>
                    <a:pt x="78" y="433"/>
                  </a:lnTo>
                  <a:lnTo>
                    <a:pt x="78" y="431"/>
                  </a:lnTo>
                  <a:lnTo>
                    <a:pt x="84" y="416"/>
                  </a:lnTo>
                  <a:lnTo>
                    <a:pt x="84" y="403"/>
                  </a:lnTo>
                  <a:lnTo>
                    <a:pt x="81" y="391"/>
                  </a:lnTo>
                  <a:lnTo>
                    <a:pt x="77" y="378"/>
                  </a:lnTo>
                  <a:lnTo>
                    <a:pt x="75" y="372"/>
                  </a:lnTo>
                  <a:lnTo>
                    <a:pt x="71" y="367"/>
                  </a:lnTo>
                  <a:lnTo>
                    <a:pt x="69" y="361"/>
                  </a:lnTo>
                  <a:lnTo>
                    <a:pt x="66" y="363"/>
                  </a:lnTo>
                  <a:lnTo>
                    <a:pt x="63" y="366"/>
                  </a:lnTo>
                  <a:lnTo>
                    <a:pt x="60" y="369"/>
                  </a:lnTo>
                  <a:lnTo>
                    <a:pt x="59" y="372"/>
                  </a:lnTo>
                  <a:lnTo>
                    <a:pt x="55" y="375"/>
                  </a:lnTo>
                  <a:lnTo>
                    <a:pt x="53" y="376"/>
                  </a:lnTo>
                  <a:lnTo>
                    <a:pt x="53" y="372"/>
                  </a:lnTo>
                  <a:lnTo>
                    <a:pt x="54" y="368"/>
                  </a:lnTo>
                  <a:lnTo>
                    <a:pt x="55" y="363"/>
                  </a:lnTo>
                  <a:lnTo>
                    <a:pt x="57" y="358"/>
                  </a:lnTo>
                  <a:lnTo>
                    <a:pt x="57" y="351"/>
                  </a:lnTo>
                  <a:lnTo>
                    <a:pt x="54" y="346"/>
                  </a:lnTo>
                  <a:lnTo>
                    <a:pt x="51" y="341"/>
                  </a:lnTo>
                  <a:lnTo>
                    <a:pt x="48" y="335"/>
                  </a:lnTo>
                  <a:lnTo>
                    <a:pt x="48" y="333"/>
                  </a:lnTo>
                  <a:lnTo>
                    <a:pt x="47" y="331"/>
                  </a:lnTo>
                  <a:lnTo>
                    <a:pt x="45" y="331"/>
                  </a:lnTo>
                  <a:lnTo>
                    <a:pt x="42" y="329"/>
                  </a:lnTo>
                  <a:lnTo>
                    <a:pt x="40" y="329"/>
                  </a:lnTo>
                  <a:lnTo>
                    <a:pt x="36" y="329"/>
                  </a:lnTo>
                  <a:lnTo>
                    <a:pt x="32" y="327"/>
                  </a:lnTo>
                  <a:lnTo>
                    <a:pt x="26" y="321"/>
                  </a:lnTo>
                  <a:lnTo>
                    <a:pt x="22" y="314"/>
                  </a:lnTo>
                  <a:lnTo>
                    <a:pt x="19" y="305"/>
                  </a:lnTo>
                  <a:lnTo>
                    <a:pt x="18" y="303"/>
                  </a:lnTo>
                  <a:lnTo>
                    <a:pt x="16" y="301"/>
                  </a:lnTo>
                  <a:lnTo>
                    <a:pt x="13" y="299"/>
                  </a:lnTo>
                  <a:lnTo>
                    <a:pt x="11" y="298"/>
                  </a:lnTo>
                  <a:lnTo>
                    <a:pt x="8" y="298"/>
                  </a:lnTo>
                  <a:lnTo>
                    <a:pt x="5" y="297"/>
                  </a:lnTo>
                  <a:lnTo>
                    <a:pt x="2" y="296"/>
                  </a:lnTo>
                  <a:lnTo>
                    <a:pt x="1" y="293"/>
                  </a:lnTo>
                  <a:lnTo>
                    <a:pt x="0" y="291"/>
                  </a:lnTo>
                  <a:lnTo>
                    <a:pt x="0" y="284"/>
                  </a:lnTo>
                  <a:lnTo>
                    <a:pt x="1" y="278"/>
                  </a:lnTo>
                  <a:lnTo>
                    <a:pt x="5" y="272"/>
                  </a:lnTo>
                  <a:lnTo>
                    <a:pt x="12" y="268"/>
                  </a:lnTo>
                  <a:lnTo>
                    <a:pt x="14" y="268"/>
                  </a:lnTo>
                  <a:lnTo>
                    <a:pt x="16" y="266"/>
                  </a:lnTo>
                  <a:lnTo>
                    <a:pt x="16" y="264"/>
                  </a:lnTo>
                  <a:lnTo>
                    <a:pt x="16" y="262"/>
                  </a:lnTo>
                  <a:lnTo>
                    <a:pt x="14" y="260"/>
                  </a:lnTo>
                  <a:lnTo>
                    <a:pt x="13" y="256"/>
                  </a:lnTo>
                  <a:lnTo>
                    <a:pt x="13" y="254"/>
                  </a:lnTo>
                  <a:lnTo>
                    <a:pt x="13" y="251"/>
                  </a:lnTo>
                  <a:lnTo>
                    <a:pt x="13" y="250"/>
                  </a:lnTo>
                  <a:lnTo>
                    <a:pt x="16" y="248"/>
                  </a:lnTo>
                  <a:lnTo>
                    <a:pt x="18" y="248"/>
                  </a:lnTo>
                  <a:lnTo>
                    <a:pt x="20" y="246"/>
                  </a:lnTo>
                  <a:lnTo>
                    <a:pt x="23" y="246"/>
                  </a:lnTo>
                  <a:lnTo>
                    <a:pt x="25" y="246"/>
                  </a:lnTo>
                  <a:lnTo>
                    <a:pt x="28" y="246"/>
                  </a:lnTo>
                  <a:lnTo>
                    <a:pt x="30" y="245"/>
                  </a:lnTo>
                  <a:lnTo>
                    <a:pt x="31" y="244"/>
                  </a:lnTo>
                  <a:lnTo>
                    <a:pt x="32" y="242"/>
                  </a:lnTo>
                  <a:lnTo>
                    <a:pt x="35" y="226"/>
                  </a:lnTo>
                  <a:lnTo>
                    <a:pt x="34" y="209"/>
                  </a:lnTo>
                  <a:lnTo>
                    <a:pt x="35" y="210"/>
                  </a:lnTo>
                  <a:lnTo>
                    <a:pt x="37" y="210"/>
                  </a:lnTo>
                  <a:lnTo>
                    <a:pt x="38" y="209"/>
                  </a:lnTo>
                  <a:lnTo>
                    <a:pt x="40" y="209"/>
                  </a:lnTo>
                  <a:lnTo>
                    <a:pt x="41" y="207"/>
                  </a:lnTo>
                  <a:lnTo>
                    <a:pt x="41" y="203"/>
                  </a:lnTo>
                  <a:lnTo>
                    <a:pt x="41" y="201"/>
                  </a:lnTo>
                  <a:lnTo>
                    <a:pt x="41" y="198"/>
                  </a:lnTo>
                  <a:lnTo>
                    <a:pt x="42" y="196"/>
                  </a:lnTo>
                  <a:lnTo>
                    <a:pt x="45" y="192"/>
                  </a:lnTo>
                  <a:lnTo>
                    <a:pt x="47" y="186"/>
                  </a:lnTo>
                  <a:lnTo>
                    <a:pt x="46" y="179"/>
                  </a:lnTo>
                  <a:lnTo>
                    <a:pt x="43" y="173"/>
                  </a:lnTo>
                  <a:lnTo>
                    <a:pt x="49" y="173"/>
                  </a:lnTo>
                  <a:lnTo>
                    <a:pt x="57" y="175"/>
                  </a:lnTo>
                  <a:lnTo>
                    <a:pt x="63" y="178"/>
                  </a:lnTo>
                  <a:lnTo>
                    <a:pt x="69" y="177"/>
                  </a:lnTo>
                  <a:lnTo>
                    <a:pt x="73" y="172"/>
                  </a:lnTo>
                  <a:lnTo>
                    <a:pt x="73" y="171"/>
                  </a:lnTo>
                  <a:lnTo>
                    <a:pt x="73" y="168"/>
                  </a:lnTo>
                  <a:lnTo>
                    <a:pt x="73" y="166"/>
                  </a:lnTo>
                  <a:lnTo>
                    <a:pt x="73" y="163"/>
                  </a:lnTo>
                  <a:lnTo>
                    <a:pt x="73" y="162"/>
                  </a:lnTo>
                  <a:lnTo>
                    <a:pt x="81" y="154"/>
                  </a:lnTo>
                  <a:lnTo>
                    <a:pt x="85" y="144"/>
                  </a:lnTo>
                  <a:lnTo>
                    <a:pt x="91" y="135"/>
                  </a:lnTo>
                  <a:lnTo>
                    <a:pt x="91" y="129"/>
                  </a:lnTo>
                  <a:lnTo>
                    <a:pt x="90" y="121"/>
                  </a:lnTo>
                  <a:lnTo>
                    <a:pt x="90" y="115"/>
                  </a:lnTo>
                  <a:lnTo>
                    <a:pt x="93" y="110"/>
                  </a:lnTo>
                  <a:lnTo>
                    <a:pt x="96" y="107"/>
                  </a:lnTo>
                  <a:lnTo>
                    <a:pt x="100" y="102"/>
                  </a:lnTo>
                  <a:lnTo>
                    <a:pt x="103" y="98"/>
                  </a:lnTo>
                  <a:lnTo>
                    <a:pt x="105" y="95"/>
                  </a:lnTo>
                  <a:lnTo>
                    <a:pt x="105" y="91"/>
                  </a:lnTo>
                  <a:lnTo>
                    <a:pt x="105" y="88"/>
                  </a:lnTo>
                  <a:lnTo>
                    <a:pt x="103" y="85"/>
                  </a:lnTo>
                  <a:lnTo>
                    <a:pt x="102" y="82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6" y="74"/>
                  </a:lnTo>
                  <a:lnTo>
                    <a:pt x="108" y="71"/>
                  </a:lnTo>
                  <a:lnTo>
                    <a:pt x="111" y="68"/>
                  </a:lnTo>
                  <a:lnTo>
                    <a:pt x="113" y="66"/>
                  </a:lnTo>
                  <a:lnTo>
                    <a:pt x="114" y="66"/>
                  </a:lnTo>
                  <a:lnTo>
                    <a:pt x="117" y="66"/>
                  </a:lnTo>
                  <a:lnTo>
                    <a:pt x="118" y="66"/>
                  </a:lnTo>
                  <a:lnTo>
                    <a:pt x="120" y="66"/>
                  </a:lnTo>
                  <a:lnTo>
                    <a:pt x="122" y="65"/>
                  </a:lnTo>
                  <a:lnTo>
                    <a:pt x="126" y="61"/>
                  </a:lnTo>
                  <a:lnTo>
                    <a:pt x="130" y="58"/>
                  </a:lnTo>
                  <a:lnTo>
                    <a:pt x="135" y="53"/>
                  </a:lnTo>
                  <a:lnTo>
                    <a:pt x="141" y="49"/>
                  </a:lnTo>
                  <a:lnTo>
                    <a:pt x="148" y="47"/>
                  </a:lnTo>
                  <a:lnTo>
                    <a:pt x="155" y="44"/>
                  </a:lnTo>
                  <a:lnTo>
                    <a:pt x="160" y="44"/>
                  </a:lnTo>
                  <a:lnTo>
                    <a:pt x="165" y="48"/>
                  </a:lnTo>
                  <a:lnTo>
                    <a:pt x="170" y="53"/>
                  </a:lnTo>
                  <a:lnTo>
                    <a:pt x="174" y="53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4" y="48"/>
                  </a:lnTo>
                  <a:lnTo>
                    <a:pt x="173" y="45"/>
                  </a:lnTo>
                  <a:lnTo>
                    <a:pt x="172" y="43"/>
                  </a:lnTo>
                  <a:lnTo>
                    <a:pt x="172" y="41"/>
                  </a:lnTo>
                  <a:lnTo>
                    <a:pt x="173" y="33"/>
                  </a:lnTo>
                  <a:lnTo>
                    <a:pt x="177" y="29"/>
                  </a:lnTo>
                  <a:lnTo>
                    <a:pt x="182" y="25"/>
                  </a:lnTo>
                  <a:lnTo>
                    <a:pt x="185" y="19"/>
                  </a:lnTo>
                  <a:lnTo>
                    <a:pt x="185" y="13"/>
                  </a:lnTo>
                  <a:lnTo>
                    <a:pt x="188" y="12"/>
                  </a:lnTo>
                  <a:lnTo>
                    <a:pt x="189" y="12"/>
                  </a:lnTo>
                  <a:lnTo>
                    <a:pt x="190" y="9"/>
                  </a:lnTo>
                  <a:lnTo>
                    <a:pt x="189" y="8"/>
                  </a:lnTo>
                  <a:lnTo>
                    <a:pt x="188" y="6"/>
                  </a:lnTo>
                  <a:lnTo>
                    <a:pt x="186" y="3"/>
                  </a:lnTo>
                  <a:lnTo>
                    <a:pt x="186" y="1"/>
                  </a:lnTo>
                  <a:lnTo>
                    <a:pt x="189" y="1"/>
                  </a:lnTo>
                  <a:lnTo>
                    <a:pt x="190" y="1"/>
                  </a:lnTo>
                  <a:lnTo>
                    <a:pt x="193" y="0"/>
                  </a:lnTo>
                  <a:lnTo>
                    <a:pt x="194" y="1"/>
                  </a:lnTo>
                  <a:lnTo>
                    <a:pt x="202" y="7"/>
                  </a:lnTo>
                  <a:lnTo>
                    <a:pt x="209" y="14"/>
                  </a:lnTo>
                  <a:lnTo>
                    <a:pt x="214" y="21"/>
                  </a:lnTo>
                  <a:lnTo>
                    <a:pt x="214" y="25"/>
                  </a:lnTo>
                  <a:lnTo>
                    <a:pt x="214" y="27"/>
                  </a:lnTo>
                  <a:lnTo>
                    <a:pt x="214" y="31"/>
                  </a:lnTo>
                  <a:lnTo>
                    <a:pt x="214" y="33"/>
                  </a:lnTo>
                  <a:lnTo>
                    <a:pt x="215" y="35"/>
                  </a:lnTo>
                  <a:lnTo>
                    <a:pt x="218" y="37"/>
                  </a:lnTo>
                  <a:lnTo>
                    <a:pt x="219" y="37"/>
                  </a:lnTo>
                  <a:lnTo>
                    <a:pt x="221" y="36"/>
                  </a:lnTo>
                  <a:lnTo>
                    <a:pt x="224" y="36"/>
                  </a:lnTo>
                  <a:lnTo>
                    <a:pt x="226" y="36"/>
                  </a:lnTo>
                  <a:lnTo>
                    <a:pt x="229" y="36"/>
                  </a:lnTo>
                  <a:lnTo>
                    <a:pt x="231" y="38"/>
                  </a:lnTo>
                  <a:lnTo>
                    <a:pt x="232" y="42"/>
                  </a:lnTo>
                  <a:lnTo>
                    <a:pt x="233" y="44"/>
                  </a:lnTo>
                  <a:lnTo>
                    <a:pt x="233" y="48"/>
                  </a:lnTo>
                  <a:lnTo>
                    <a:pt x="232" y="53"/>
                  </a:lnTo>
                  <a:lnTo>
                    <a:pt x="231" y="59"/>
                  </a:lnTo>
                  <a:lnTo>
                    <a:pt x="235" y="65"/>
                  </a:lnTo>
                  <a:lnTo>
                    <a:pt x="237" y="71"/>
                  </a:lnTo>
                  <a:lnTo>
                    <a:pt x="237" y="78"/>
                  </a:lnTo>
                  <a:lnTo>
                    <a:pt x="233" y="84"/>
                  </a:lnTo>
                  <a:lnTo>
                    <a:pt x="230" y="89"/>
                  </a:lnTo>
                  <a:lnTo>
                    <a:pt x="229" y="95"/>
                  </a:lnTo>
                  <a:lnTo>
                    <a:pt x="231" y="101"/>
                  </a:lnTo>
                  <a:lnTo>
                    <a:pt x="229" y="102"/>
                  </a:lnTo>
                  <a:lnTo>
                    <a:pt x="225" y="104"/>
                  </a:lnTo>
                  <a:lnTo>
                    <a:pt x="223" y="107"/>
                  </a:lnTo>
                  <a:lnTo>
                    <a:pt x="221" y="109"/>
                  </a:lnTo>
                  <a:lnTo>
                    <a:pt x="220" y="113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5" y="122"/>
                  </a:lnTo>
                  <a:lnTo>
                    <a:pt x="212" y="125"/>
                  </a:lnTo>
                  <a:lnTo>
                    <a:pt x="208" y="126"/>
                  </a:lnTo>
                  <a:lnTo>
                    <a:pt x="205" y="129"/>
                  </a:lnTo>
                  <a:lnTo>
                    <a:pt x="202" y="130"/>
                  </a:lnTo>
                  <a:lnTo>
                    <a:pt x="200" y="131"/>
                  </a:lnTo>
                  <a:lnTo>
                    <a:pt x="197" y="135"/>
                  </a:lnTo>
                  <a:lnTo>
                    <a:pt x="196" y="137"/>
                  </a:lnTo>
                  <a:lnTo>
                    <a:pt x="195" y="139"/>
                  </a:lnTo>
                  <a:lnTo>
                    <a:pt x="194" y="143"/>
                  </a:lnTo>
                  <a:lnTo>
                    <a:pt x="193" y="145"/>
                  </a:lnTo>
                  <a:lnTo>
                    <a:pt x="189" y="147"/>
                  </a:lnTo>
                  <a:lnTo>
                    <a:pt x="194" y="155"/>
                  </a:lnTo>
                  <a:lnTo>
                    <a:pt x="197" y="163"/>
                  </a:lnTo>
                  <a:lnTo>
                    <a:pt x="197" y="172"/>
                  </a:lnTo>
                  <a:lnTo>
                    <a:pt x="191" y="179"/>
                  </a:lnTo>
                  <a:lnTo>
                    <a:pt x="203" y="173"/>
                  </a:lnTo>
                  <a:lnTo>
                    <a:pt x="215" y="167"/>
                  </a:lnTo>
                  <a:lnTo>
                    <a:pt x="224" y="165"/>
                  </a:lnTo>
                  <a:lnTo>
                    <a:pt x="232" y="165"/>
                  </a:lnTo>
                  <a:lnTo>
                    <a:pt x="241" y="168"/>
                  </a:lnTo>
                  <a:lnTo>
                    <a:pt x="236" y="172"/>
                  </a:lnTo>
                  <a:lnTo>
                    <a:pt x="236" y="179"/>
                  </a:lnTo>
                  <a:lnTo>
                    <a:pt x="237" y="186"/>
                  </a:lnTo>
                  <a:lnTo>
                    <a:pt x="239" y="191"/>
                  </a:lnTo>
                  <a:lnTo>
                    <a:pt x="241" y="193"/>
                  </a:lnTo>
                  <a:lnTo>
                    <a:pt x="241" y="196"/>
                  </a:lnTo>
                  <a:lnTo>
                    <a:pt x="239" y="198"/>
                  </a:lnTo>
                  <a:lnTo>
                    <a:pt x="239" y="201"/>
                  </a:lnTo>
                  <a:lnTo>
                    <a:pt x="239" y="202"/>
                  </a:lnTo>
                  <a:lnTo>
                    <a:pt x="241" y="204"/>
                  </a:lnTo>
                  <a:lnTo>
                    <a:pt x="242" y="206"/>
                  </a:lnTo>
                  <a:lnTo>
                    <a:pt x="244" y="206"/>
                  </a:lnTo>
                  <a:lnTo>
                    <a:pt x="247" y="206"/>
                  </a:lnTo>
                  <a:lnTo>
                    <a:pt x="249" y="206"/>
                  </a:lnTo>
                  <a:lnTo>
                    <a:pt x="253" y="204"/>
                  </a:lnTo>
                  <a:lnTo>
                    <a:pt x="254" y="204"/>
                  </a:lnTo>
                  <a:lnTo>
                    <a:pt x="256" y="206"/>
                  </a:lnTo>
                  <a:lnTo>
                    <a:pt x="257" y="206"/>
                  </a:lnTo>
                  <a:lnTo>
                    <a:pt x="256" y="214"/>
                  </a:lnTo>
                  <a:lnTo>
                    <a:pt x="254" y="224"/>
                  </a:lnTo>
                  <a:lnTo>
                    <a:pt x="251" y="233"/>
                  </a:lnTo>
                  <a:lnTo>
                    <a:pt x="254" y="242"/>
                  </a:lnTo>
                  <a:lnTo>
                    <a:pt x="257" y="244"/>
                  </a:lnTo>
                  <a:lnTo>
                    <a:pt x="265" y="244"/>
                  </a:lnTo>
                  <a:lnTo>
                    <a:pt x="271" y="244"/>
                  </a:lnTo>
                  <a:lnTo>
                    <a:pt x="277" y="248"/>
                  </a:lnTo>
                  <a:lnTo>
                    <a:pt x="278" y="250"/>
                  </a:lnTo>
                  <a:lnTo>
                    <a:pt x="277" y="252"/>
                  </a:lnTo>
                  <a:lnTo>
                    <a:pt x="277" y="255"/>
                  </a:lnTo>
                  <a:lnTo>
                    <a:pt x="274" y="258"/>
                  </a:lnTo>
                  <a:lnTo>
                    <a:pt x="273" y="261"/>
                  </a:lnTo>
                  <a:lnTo>
                    <a:pt x="276" y="261"/>
                  </a:lnTo>
                  <a:lnTo>
                    <a:pt x="279" y="263"/>
                  </a:lnTo>
                  <a:lnTo>
                    <a:pt x="282" y="264"/>
                  </a:lnTo>
                  <a:lnTo>
                    <a:pt x="283" y="264"/>
                  </a:lnTo>
                  <a:lnTo>
                    <a:pt x="282" y="266"/>
                  </a:lnTo>
                  <a:lnTo>
                    <a:pt x="282" y="267"/>
                  </a:lnTo>
                  <a:lnTo>
                    <a:pt x="280" y="268"/>
                  </a:lnTo>
                  <a:lnTo>
                    <a:pt x="280" y="269"/>
                  </a:lnTo>
                  <a:lnTo>
                    <a:pt x="280" y="269"/>
                  </a:lnTo>
                  <a:lnTo>
                    <a:pt x="294" y="268"/>
                  </a:lnTo>
                  <a:lnTo>
                    <a:pt x="306" y="263"/>
                  </a:lnTo>
                  <a:lnTo>
                    <a:pt x="319" y="261"/>
                  </a:lnTo>
                  <a:lnTo>
                    <a:pt x="319" y="263"/>
                  </a:lnTo>
                  <a:lnTo>
                    <a:pt x="318" y="264"/>
                  </a:lnTo>
                  <a:lnTo>
                    <a:pt x="318" y="264"/>
                  </a:lnTo>
                  <a:lnTo>
                    <a:pt x="316" y="266"/>
                  </a:lnTo>
                  <a:lnTo>
                    <a:pt x="316" y="268"/>
                  </a:lnTo>
                  <a:lnTo>
                    <a:pt x="315" y="268"/>
                  </a:lnTo>
                  <a:lnTo>
                    <a:pt x="314" y="269"/>
                  </a:lnTo>
                  <a:lnTo>
                    <a:pt x="313" y="272"/>
                  </a:lnTo>
                  <a:lnTo>
                    <a:pt x="313" y="273"/>
                  </a:lnTo>
                  <a:lnTo>
                    <a:pt x="312" y="273"/>
                  </a:lnTo>
                  <a:lnTo>
                    <a:pt x="310" y="272"/>
                  </a:lnTo>
                  <a:lnTo>
                    <a:pt x="310" y="274"/>
                  </a:lnTo>
                  <a:lnTo>
                    <a:pt x="310" y="276"/>
                  </a:lnTo>
                  <a:lnTo>
                    <a:pt x="307" y="276"/>
                  </a:lnTo>
                  <a:lnTo>
                    <a:pt x="303" y="278"/>
                  </a:lnTo>
                  <a:lnTo>
                    <a:pt x="301" y="280"/>
                  </a:lnTo>
                  <a:lnTo>
                    <a:pt x="300" y="283"/>
                  </a:lnTo>
                  <a:lnTo>
                    <a:pt x="298" y="284"/>
                  </a:lnTo>
                  <a:lnTo>
                    <a:pt x="298" y="286"/>
                  </a:lnTo>
                  <a:lnTo>
                    <a:pt x="298" y="289"/>
                  </a:lnTo>
                  <a:lnTo>
                    <a:pt x="298" y="291"/>
                  </a:lnTo>
                  <a:lnTo>
                    <a:pt x="297" y="292"/>
                  </a:lnTo>
                  <a:lnTo>
                    <a:pt x="294" y="296"/>
                  </a:lnTo>
                  <a:lnTo>
                    <a:pt x="289" y="298"/>
                  </a:lnTo>
                  <a:lnTo>
                    <a:pt x="285" y="301"/>
                  </a:lnTo>
                  <a:lnTo>
                    <a:pt x="282" y="303"/>
                  </a:lnTo>
                  <a:lnTo>
                    <a:pt x="279" y="303"/>
                  </a:lnTo>
                  <a:lnTo>
                    <a:pt x="270" y="304"/>
                  </a:lnTo>
                  <a:lnTo>
                    <a:pt x="260" y="307"/>
                  </a:lnTo>
                  <a:lnTo>
                    <a:pt x="259" y="307"/>
                  </a:lnTo>
                  <a:lnTo>
                    <a:pt x="260" y="308"/>
                  </a:lnTo>
                  <a:lnTo>
                    <a:pt x="260" y="310"/>
                  </a:lnTo>
                  <a:lnTo>
                    <a:pt x="261" y="311"/>
                  </a:lnTo>
                  <a:lnTo>
                    <a:pt x="262" y="313"/>
                  </a:lnTo>
                  <a:lnTo>
                    <a:pt x="262" y="315"/>
                  </a:lnTo>
                  <a:lnTo>
                    <a:pt x="262" y="316"/>
                  </a:lnTo>
                  <a:lnTo>
                    <a:pt x="259" y="319"/>
                  </a:lnTo>
                  <a:lnTo>
                    <a:pt x="254" y="319"/>
                  </a:lnTo>
                  <a:lnTo>
                    <a:pt x="249" y="317"/>
                  </a:lnTo>
                  <a:lnTo>
                    <a:pt x="245" y="316"/>
                  </a:lnTo>
                  <a:lnTo>
                    <a:pt x="242" y="317"/>
                  </a:lnTo>
                  <a:lnTo>
                    <a:pt x="241" y="320"/>
                  </a:lnTo>
                  <a:lnTo>
                    <a:pt x="241" y="322"/>
                  </a:lnTo>
                  <a:lnTo>
                    <a:pt x="239" y="325"/>
                  </a:lnTo>
                  <a:lnTo>
                    <a:pt x="239" y="327"/>
                  </a:lnTo>
                  <a:lnTo>
                    <a:pt x="238" y="328"/>
                  </a:lnTo>
                  <a:lnTo>
                    <a:pt x="237" y="331"/>
                  </a:lnTo>
                  <a:lnTo>
                    <a:pt x="236" y="332"/>
                  </a:lnTo>
                  <a:lnTo>
                    <a:pt x="229" y="332"/>
                  </a:lnTo>
                  <a:lnTo>
                    <a:pt x="221" y="332"/>
                  </a:lnTo>
                  <a:lnTo>
                    <a:pt x="214" y="331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6"/>
                  </a:lnTo>
                  <a:lnTo>
                    <a:pt x="200" y="358"/>
                  </a:lnTo>
                  <a:lnTo>
                    <a:pt x="200" y="360"/>
                  </a:lnTo>
                  <a:lnTo>
                    <a:pt x="201" y="361"/>
                  </a:lnTo>
                  <a:lnTo>
                    <a:pt x="201" y="362"/>
                  </a:lnTo>
                  <a:lnTo>
                    <a:pt x="201" y="364"/>
                  </a:lnTo>
                  <a:lnTo>
                    <a:pt x="201" y="364"/>
                  </a:lnTo>
                  <a:lnTo>
                    <a:pt x="193" y="370"/>
                  </a:lnTo>
                  <a:lnTo>
                    <a:pt x="188" y="378"/>
                  </a:lnTo>
                  <a:lnTo>
                    <a:pt x="188" y="386"/>
                  </a:lnTo>
                  <a:lnTo>
                    <a:pt x="195" y="403"/>
                  </a:lnTo>
                  <a:lnTo>
                    <a:pt x="206" y="418"/>
                  </a:lnTo>
                  <a:lnTo>
                    <a:pt x="215" y="433"/>
                  </a:lnTo>
                  <a:lnTo>
                    <a:pt x="224" y="451"/>
                  </a:lnTo>
                  <a:lnTo>
                    <a:pt x="225" y="453"/>
                  </a:lnTo>
                  <a:lnTo>
                    <a:pt x="227" y="456"/>
                  </a:lnTo>
                  <a:lnTo>
                    <a:pt x="231" y="458"/>
                  </a:lnTo>
                  <a:lnTo>
                    <a:pt x="236" y="458"/>
                  </a:lnTo>
                  <a:lnTo>
                    <a:pt x="241" y="458"/>
                  </a:lnTo>
                  <a:lnTo>
                    <a:pt x="233" y="465"/>
                  </a:lnTo>
                  <a:lnTo>
                    <a:pt x="231" y="474"/>
                  </a:lnTo>
                  <a:lnTo>
                    <a:pt x="230" y="483"/>
                  </a:lnTo>
                  <a:lnTo>
                    <a:pt x="229" y="486"/>
                  </a:lnTo>
                  <a:lnTo>
                    <a:pt x="226" y="487"/>
                  </a:lnTo>
                  <a:lnTo>
                    <a:pt x="224" y="488"/>
                  </a:lnTo>
                  <a:lnTo>
                    <a:pt x="221" y="489"/>
                  </a:lnTo>
                  <a:lnTo>
                    <a:pt x="218" y="491"/>
                  </a:lnTo>
                  <a:lnTo>
                    <a:pt x="215" y="493"/>
                  </a:lnTo>
                  <a:lnTo>
                    <a:pt x="213" y="495"/>
                  </a:lnTo>
                  <a:lnTo>
                    <a:pt x="212" y="504"/>
                  </a:lnTo>
                  <a:lnTo>
                    <a:pt x="214" y="514"/>
                  </a:lnTo>
                  <a:lnTo>
                    <a:pt x="218" y="523"/>
                  </a:lnTo>
                  <a:lnTo>
                    <a:pt x="220" y="526"/>
                  </a:lnTo>
                  <a:lnTo>
                    <a:pt x="223" y="528"/>
                  </a:lnTo>
                  <a:lnTo>
                    <a:pt x="226" y="530"/>
                  </a:lnTo>
                  <a:lnTo>
                    <a:pt x="230" y="532"/>
                  </a:lnTo>
                  <a:lnTo>
                    <a:pt x="233" y="534"/>
                  </a:lnTo>
                  <a:lnTo>
                    <a:pt x="236" y="536"/>
                  </a:lnTo>
                  <a:lnTo>
                    <a:pt x="239" y="541"/>
                  </a:lnTo>
                  <a:lnTo>
                    <a:pt x="242" y="546"/>
                  </a:lnTo>
                  <a:lnTo>
                    <a:pt x="243" y="551"/>
                  </a:lnTo>
                  <a:lnTo>
                    <a:pt x="244" y="556"/>
                  </a:lnTo>
                  <a:lnTo>
                    <a:pt x="245" y="564"/>
                  </a:lnTo>
                  <a:lnTo>
                    <a:pt x="247" y="572"/>
                  </a:lnTo>
                  <a:lnTo>
                    <a:pt x="245" y="581"/>
                  </a:lnTo>
                  <a:lnTo>
                    <a:pt x="241" y="588"/>
                  </a:lnTo>
                  <a:lnTo>
                    <a:pt x="243" y="589"/>
                  </a:lnTo>
                  <a:lnTo>
                    <a:pt x="245" y="591"/>
                  </a:lnTo>
                  <a:lnTo>
                    <a:pt x="248" y="591"/>
                  </a:lnTo>
                  <a:lnTo>
                    <a:pt x="250" y="589"/>
                  </a:lnTo>
                  <a:lnTo>
                    <a:pt x="253" y="589"/>
                  </a:lnTo>
                  <a:lnTo>
                    <a:pt x="254" y="588"/>
                  </a:lnTo>
                  <a:lnTo>
                    <a:pt x="255" y="589"/>
                  </a:lnTo>
                  <a:lnTo>
                    <a:pt x="260" y="600"/>
                  </a:lnTo>
                  <a:lnTo>
                    <a:pt x="260" y="612"/>
                  </a:lnTo>
                  <a:lnTo>
                    <a:pt x="256" y="625"/>
                  </a:lnTo>
                  <a:lnTo>
                    <a:pt x="249" y="636"/>
                  </a:lnTo>
                  <a:lnTo>
                    <a:pt x="242" y="647"/>
                  </a:lnTo>
                  <a:lnTo>
                    <a:pt x="235" y="658"/>
                  </a:lnTo>
                  <a:lnTo>
                    <a:pt x="229" y="670"/>
                  </a:lnTo>
                  <a:lnTo>
                    <a:pt x="225" y="683"/>
                  </a:lnTo>
                  <a:lnTo>
                    <a:pt x="224" y="68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">
            <a:xfrm>
              <a:off x="2571" y="2719"/>
              <a:ext cx="334" cy="627"/>
            </a:xfrm>
            <a:custGeom>
              <a:avLst/>
              <a:gdLst>
                <a:gd name="T0" fmla="*/ 79 w 285"/>
                <a:gd name="T1" fmla="*/ 515 h 535"/>
                <a:gd name="T2" fmla="*/ 74 w 285"/>
                <a:gd name="T3" fmla="*/ 486 h 535"/>
                <a:gd name="T4" fmla="*/ 68 w 285"/>
                <a:gd name="T5" fmla="*/ 476 h 535"/>
                <a:gd name="T6" fmla="*/ 53 w 285"/>
                <a:gd name="T7" fmla="*/ 458 h 535"/>
                <a:gd name="T8" fmla="*/ 42 w 285"/>
                <a:gd name="T9" fmla="*/ 450 h 535"/>
                <a:gd name="T10" fmla="*/ 32 w 285"/>
                <a:gd name="T11" fmla="*/ 462 h 535"/>
                <a:gd name="T12" fmla="*/ 25 w 285"/>
                <a:gd name="T13" fmla="*/ 430 h 535"/>
                <a:gd name="T14" fmla="*/ 61 w 285"/>
                <a:gd name="T15" fmla="*/ 333 h 535"/>
                <a:gd name="T16" fmla="*/ 62 w 285"/>
                <a:gd name="T17" fmla="*/ 286 h 535"/>
                <a:gd name="T18" fmla="*/ 57 w 285"/>
                <a:gd name="T19" fmla="*/ 261 h 535"/>
                <a:gd name="T20" fmla="*/ 42 w 285"/>
                <a:gd name="T21" fmla="*/ 229 h 535"/>
                <a:gd name="T22" fmla="*/ 25 w 285"/>
                <a:gd name="T23" fmla="*/ 192 h 535"/>
                <a:gd name="T24" fmla="*/ 42 w 285"/>
                <a:gd name="T25" fmla="*/ 180 h 535"/>
                <a:gd name="T26" fmla="*/ 37 w 285"/>
                <a:gd name="T27" fmla="*/ 150 h 535"/>
                <a:gd name="T28" fmla="*/ 5 w 285"/>
                <a:gd name="T29" fmla="*/ 67 h 535"/>
                <a:gd name="T30" fmla="*/ 14 w 285"/>
                <a:gd name="T31" fmla="*/ 43 h 535"/>
                <a:gd name="T32" fmla="*/ 49 w 285"/>
                <a:gd name="T33" fmla="*/ 28 h 535"/>
                <a:gd name="T34" fmla="*/ 57 w 285"/>
                <a:gd name="T35" fmla="*/ 13 h 535"/>
                <a:gd name="T36" fmla="*/ 73 w 285"/>
                <a:gd name="T37" fmla="*/ 8 h 535"/>
                <a:gd name="T38" fmla="*/ 100 w 285"/>
                <a:gd name="T39" fmla="*/ 2 h 535"/>
                <a:gd name="T40" fmla="*/ 136 w 285"/>
                <a:gd name="T41" fmla="*/ 30 h 535"/>
                <a:gd name="T42" fmla="*/ 134 w 285"/>
                <a:gd name="T43" fmla="*/ 41 h 535"/>
                <a:gd name="T44" fmla="*/ 140 w 285"/>
                <a:gd name="T45" fmla="*/ 55 h 535"/>
                <a:gd name="T46" fmla="*/ 131 w 285"/>
                <a:gd name="T47" fmla="*/ 72 h 535"/>
                <a:gd name="T48" fmla="*/ 130 w 285"/>
                <a:gd name="T49" fmla="*/ 85 h 535"/>
                <a:gd name="T50" fmla="*/ 130 w 285"/>
                <a:gd name="T51" fmla="*/ 109 h 535"/>
                <a:gd name="T52" fmla="*/ 174 w 285"/>
                <a:gd name="T53" fmla="*/ 91 h 535"/>
                <a:gd name="T54" fmla="*/ 219 w 285"/>
                <a:gd name="T55" fmla="*/ 81 h 535"/>
                <a:gd name="T56" fmla="*/ 260 w 285"/>
                <a:gd name="T57" fmla="*/ 115 h 535"/>
                <a:gd name="T58" fmla="*/ 256 w 285"/>
                <a:gd name="T59" fmla="*/ 136 h 535"/>
                <a:gd name="T60" fmla="*/ 269 w 285"/>
                <a:gd name="T61" fmla="*/ 227 h 535"/>
                <a:gd name="T62" fmla="*/ 249 w 285"/>
                <a:gd name="T63" fmla="*/ 224 h 535"/>
                <a:gd name="T64" fmla="*/ 217 w 285"/>
                <a:gd name="T65" fmla="*/ 223 h 535"/>
                <a:gd name="T66" fmla="*/ 197 w 285"/>
                <a:gd name="T67" fmla="*/ 229 h 535"/>
                <a:gd name="T68" fmla="*/ 177 w 285"/>
                <a:gd name="T69" fmla="*/ 254 h 535"/>
                <a:gd name="T70" fmla="*/ 175 w 285"/>
                <a:gd name="T71" fmla="*/ 266 h 535"/>
                <a:gd name="T72" fmla="*/ 183 w 285"/>
                <a:gd name="T73" fmla="*/ 298 h 535"/>
                <a:gd name="T74" fmla="*/ 173 w 285"/>
                <a:gd name="T75" fmla="*/ 325 h 535"/>
                <a:gd name="T76" fmla="*/ 154 w 285"/>
                <a:gd name="T77" fmla="*/ 288 h 535"/>
                <a:gd name="T78" fmla="*/ 140 w 285"/>
                <a:gd name="T79" fmla="*/ 280 h 535"/>
                <a:gd name="T80" fmla="*/ 124 w 285"/>
                <a:gd name="T81" fmla="*/ 290 h 535"/>
                <a:gd name="T82" fmla="*/ 118 w 285"/>
                <a:gd name="T83" fmla="*/ 278 h 535"/>
                <a:gd name="T84" fmla="*/ 100 w 285"/>
                <a:gd name="T85" fmla="*/ 251 h 535"/>
                <a:gd name="T86" fmla="*/ 91 w 285"/>
                <a:gd name="T87" fmla="*/ 265 h 535"/>
                <a:gd name="T88" fmla="*/ 92 w 285"/>
                <a:gd name="T89" fmla="*/ 274 h 535"/>
                <a:gd name="T90" fmla="*/ 85 w 285"/>
                <a:gd name="T91" fmla="*/ 316 h 535"/>
                <a:gd name="T92" fmla="*/ 63 w 285"/>
                <a:gd name="T93" fmla="*/ 392 h 535"/>
                <a:gd name="T94" fmla="*/ 89 w 285"/>
                <a:gd name="T95" fmla="*/ 423 h 535"/>
                <a:gd name="T96" fmla="*/ 101 w 285"/>
                <a:gd name="T97" fmla="*/ 451 h 535"/>
                <a:gd name="T98" fmla="*/ 127 w 285"/>
                <a:gd name="T99" fmla="*/ 496 h 535"/>
                <a:gd name="T100" fmla="*/ 143 w 285"/>
                <a:gd name="T101" fmla="*/ 494 h 535"/>
                <a:gd name="T102" fmla="*/ 154 w 285"/>
                <a:gd name="T103" fmla="*/ 508 h 535"/>
                <a:gd name="T104" fmla="*/ 157 w 285"/>
                <a:gd name="T105" fmla="*/ 517 h 535"/>
                <a:gd name="T106" fmla="*/ 145 w 285"/>
                <a:gd name="T107" fmla="*/ 527 h 535"/>
                <a:gd name="T108" fmla="*/ 137 w 285"/>
                <a:gd name="T109" fmla="*/ 531 h 535"/>
                <a:gd name="T110" fmla="*/ 125 w 285"/>
                <a:gd name="T111" fmla="*/ 531 h 535"/>
                <a:gd name="T112" fmla="*/ 101 w 285"/>
                <a:gd name="T113" fmla="*/ 499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535">
                  <a:moveTo>
                    <a:pt x="91" y="511"/>
                  </a:moveTo>
                  <a:lnTo>
                    <a:pt x="90" y="511"/>
                  </a:lnTo>
                  <a:lnTo>
                    <a:pt x="89" y="513"/>
                  </a:lnTo>
                  <a:lnTo>
                    <a:pt x="86" y="514"/>
                  </a:lnTo>
                  <a:lnTo>
                    <a:pt x="84" y="515"/>
                  </a:lnTo>
                  <a:lnTo>
                    <a:pt x="82" y="515"/>
                  </a:lnTo>
                  <a:lnTo>
                    <a:pt x="79" y="515"/>
                  </a:lnTo>
                  <a:lnTo>
                    <a:pt x="77" y="514"/>
                  </a:lnTo>
                  <a:lnTo>
                    <a:pt x="73" y="508"/>
                  </a:lnTo>
                  <a:lnTo>
                    <a:pt x="73" y="502"/>
                  </a:lnTo>
                  <a:lnTo>
                    <a:pt x="76" y="494"/>
                  </a:lnTo>
                  <a:lnTo>
                    <a:pt x="78" y="487"/>
                  </a:lnTo>
                  <a:lnTo>
                    <a:pt x="76" y="487"/>
                  </a:lnTo>
                  <a:lnTo>
                    <a:pt x="74" y="486"/>
                  </a:lnTo>
                  <a:lnTo>
                    <a:pt x="73" y="485"/>
                  </a:lnTo>
                  <a:lnTo>
                    <a:pt x="73" y="484"/>
                  </a:lnTo>
                  <a:lnTo>
                    <a:pt x="73" y="481"/>
                  </a:lnTo>
                  <a:lnTo>
                    <a:pt x="73" y="480"/>
                  </a:lnTo>
                  <a:lnTo>
                    <a:pt x="72" y="479"/>
                  </a:lnTo>
                  <a:lnTo>
                    <a:pt x="71" y="478"/>
                  </a:lnTo>
                  <a:lnTo>
                    <a:pt x="68" y="476"/>
                  </a:lnTo>
                  <a:lnTo>
                    <a:pt x="65" y="476"/>
                  </a:lnTo>
                  <a:lnTo>
                    <a:pt x="62" y="475"/>
                  </a:lnTo>
                  <a:lnTo>
                    <a:pt x="59" y="474"/>
                  </a:lnTo>
                  <a:lnTo>
                    <a:pt x="57" y="473"/>
                  </a:lnTo>
                  <a:lnTo>
                    <a:pt x="56" y="470"/>
                  </a:lnTo>
                  <a:lnTo>
                    <a:pt x="54" y="464"/>
                  </a:lnTo>
                  <a:lnTo>
                    <a:pt x="53" y="458"/>
                  </a:lnTo>
                  <a:lnTo>
                    <a:pt x="51" y="452"/>
                  </a:lnTo>
                  <a:lnTo>
                    <a:pt x="51" y="450"/>
                  </a:lnTo>
                  <a:lnTo>
                    <a:pt x="50" y="449"/>
                  </a:lnTo>
                  <a:lnTo>
                    <a:pt x="48" y="448"/>
                  </a:lnTo>
                  <a:lnTo>
                    <a:pt x="45" y="448"/>
                  </a:lnTo>
                  <a:lnTo>
                    <a:pt x="43" y="448"/>
                  </a:lnTo>
                  <a:lnTo>
                    <a:pt x="42" y="450"/>
                  </a:lnTo>
                  <a:lnTo>
                    <a:pt x="39" y="452"/>
                  </a:lnTo>
                  <a:lnTo>
                    <a:pt x="38" y="454"/>
                  </a:lnTo>
                  <a:lnTo>
                    <a:pt x="37" y="456"/>
                  </a:lnTo>
                  <a:lnTo>
                    <a:pt x="36" y="458"/>
                  </a:lnTo>
                  <a:lnTo>
                    <a:pt x="35" y="461"/>
                  </a:lnTo>
                  <a:lnTo>
                    <a:pt x="33" y="461"/>
                  </a:lnTo>
                  <a:lnTo>
                    <a:pt x="32" y="462"/>
                  </a:lnTo>
                  <a:lnTo>
                    <a:pt x="30" y="461"/>
                  </a:lnTo>
                  <a:lnTo>
                    <a:pt x="27" y="458"/>
                  </a:lnTo>
                  <a:lnTo>
                    <a:pt x="26" y="454"/>
                  </a:lnTo>
                  <a:lnTo>
                    <a:pt x="27" y="449"/>
                  </a:lnTo>
                  <a:lnTo>
                    <a:pt x="30" y="444"/>
                  </a:lnTo>
                  <a:lnTo>
                    <a:pt x="29" y="439"/>
                  </a:lnTo>
                  <a:lnTo>
                    <a:pt x="25" y="430"/>
                  </a:lnTo>
                  <a:lnTo>
                    <a:pt x="26" y="420"/>
                  </a:lnTo>
                  <a:lnTo>
                    <a:pt x="29" y="411"/>
                  </a:lnTo>
                  <a:lnTo>
                    <a:pt x="33" y="393"/>
                  </a:lnTo>
                  <a:lnTo>
                    <a:pt x="38" y="375"/>
                  </a:lnTo>
                  <a:lnTo>
                    <a:pt x="44" y="360"/>
                  </a:lnTo>
                  <a:lnTo>
                    <a:pt x="54" y="344"/>
                  </a:lnTo>
                  <a:lnTo>
                    <a:pt x="61" y="333"/>
                  </a:lnTo>
                  <a:lnTo>
                    <a:pt x="68" y="322"/>
                  </a:lnTo>
                  <a:lnTo>
                    <a:pt x="72" y="309"/>
                  </a:lnTo>
                  <a:lnTo>
                    <a:pt x="72" y="297"/>
                  </a:lnTo>
                  <a:lnTo>
                    <a:pt x="67" y="286"/>
                  </a:lnTo>
                  <a:lnTo>
                    <a:pt x="66" y="285"/>
                  </a:lnTo>
                  <a:lnTo>
                    <a:pt x="65" y="286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57" y="288"/>
                  </a:lnTo>
                  <a:lnTo>
                    <a:pt x="55" y="286"/>
                  </a:lnTo>
                  <a:lnTo>
                    <a:pt x="53" y="285"/>
                  </a:lnTo>
                  <a:lnTo>
                    <a:pt x="57" y="278"/>
                  </a:lnTo>
                  <a:lnTo>
                    <a:pt x="59" y="269"/>
                  </a:lnTo>
                  <a:lnTo>
                    <a:pt x="57" y="261"/>
                  </a:lnTo>
                  <a:lnTo>
                    <a:pt x="56" y="253"/>
                  </a:lnTo>
                  <a:lnTo>
                    <a:pt x="55" y="248"/>
                  </a:lnTo>
                  <a:lnTo>
                    <a:pt x="54" y="243"/>
                  </a:lnTo>
                  <a:lnTo>
                    <a:pt x="51" y="238"/>
                  </a:lnTo>
                  <a:lnTo>
                    <a:pt x="48" y="233"/>
                  </a:lnTo>
                  <a:lnTo>
                    <a:pt x="45" y="231"/>
                  </a:lnTo>
                  <a:lnTo>
                    <a:pt x="42" y="229"/>
                  </a:lnTo>
                  <a:lnTo>
                    <a:pt x="38" y="227"/>
                  </a:lnTo>
                  <a:lnTo>
                    <a:pt x="35" y="225"/>
                  </a:lnTo>
                  <a:lnTo>
                    <a:pt x="32" y="223"/>
                  </a:lnTo>
                  <a:lnTo>
                    <a:pt x="30" y="220"/>
                  </a:lnTo>
                  <a:lnTo>
                    <a:pt x="26" y="211"/>
                  </a:lnTo>
                  <a:lnTo>
                    <a:pt x="24" y="201"/>
                  </a:lnTo>
                  <a:lnTo>
                    <a:pt x="25" y="192"/>
                  </a:lnTo>
                  <a:lnTo>
                    <a:pt x="27" y="190"/>
                  </a:lnTo>
                  <a:lnTo>
                    <a:pt x="30" y="188"/>
                  </a:lnTo>
                  <a:lnTo>
                    <a:pt x="33" y="186"/>
                  </a:lnTo>
                  <a:lnTo>
                    <a:pt x="36" y="185"/>
                  </a:lnTo>
                  <a:lnTo>
                    <a:pt x="38" y="184"/>
                  </a:lnTo>
                  <a:lnTo>
                    <a:pt x="41" y="183"/>
                  </a:lnTo>
                  <a:lnTo>
                    <a:pt x="42" y="180"/>
                  </a:lnTo>
                  <a:lnTo>
                    <a:pt x="43" y="171"/>
                  </a:lnTo>
                  <a:lnTo>
                    <a:pt x="45" y="162"/>
                  </a:lnTo>
                  <a:lnTo>
                    <a:pt x="53" y="155"/>
                  </a:lnTo>
                  <a:lnTo>
                    <a:pt x="48" y="155"/>
                  </a:lnTo>
                  <a:lnTo>
                    <a:pt x="43" y="155"/>
                  </a:lnTo>
                  <a:lnTo>
                    <a:pt x="39" y="153"/>
                  </a:lnTo>
                  <a:lnTo>
                    <a:pt x="37" y="150"/>
                  </a:lnTo>
                  <a:lnTo>
                    <a:pt x="36" y="148"/>
                  </a:lnTo>
                  <a:lnTo>
                    <a:pt x="27" y="130"/>
                  </a:lnTo>
                  <a:lnTo>
                    <a:pt x="18" y="115"/>
                  </a:lnTo>
                  <a:lnTo>
                    <a:pt x="7" y="100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5" y="67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13" y="59"/>
                  </a:lnTo>
                  <a:lnTo>
                    <a:pt x="13" y="58"/>
                  </a:lnTo>
                  <a:lnTo>
                    <a:pt x="12" y="57"/>
                  </a:lnTo>
                  <a:lnTo>
                    <a:pt x="12" y="55"/>
                  </a:lnTo>
                  <a:lnTo>
                    <a:pt x="14" y="43"/>
                  </a:lnTo>
                  <a:lnTo>
                    <a:pt x="18" y="32"/>
                  </a:lnTo>
                  <a:lnTo>
                    <a:pt x="21" y="29"/>
                  </a:lnTo>
                  <a:lnTo>
                    <a:pt x="26" y="28"/>
                  </a:lnTo>
                  <a:lnTo>
                    <a:pt x="33" y="29"/>
                  </a:lnTo>
                  <a:lnTo>
                    <a:pt x="41" y="29"/>
                  </a:lnTo>
                  <a:lnTo>
                    <a:pt x="48" y="29"/>
                  </a:lnTo>
                  <a:lnTo>
                    <a:pt x="49" y="28"/>
                  </a:lnTo>
                  <a:lnTo>
                    <a:pt x="50" y="25"/>
                  </a:lnTo>
                  <a:lnTo>
                    <a:pt x="51" y="24"/>
                  </a:lnTo>
                  <a:lnTo>
                    <a:pt x="51" y="22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7" y="13"/>
                  </a:lnTo>
                  <a:lnTo>
                    <a:pt x="61" y="14"/>
                  </a:lnTo>
                  <a:lnTo>
                    <a:pt x="66" y="16"/>
                  </a:lnTo>
                  <a:lnTo>
                    <a:pt x="71" y="16"/>
                  </a:lnTo>
                  <a:lnTo>
                    <a:pt x="74" y="13"/>
                  </a:lnTo>
                  <a:lnTo>
                    <a:pt x="74" y="12"/>
                  </a:lnTo>
                  <a:lnTo>
                    <a:pt x="74" y="10"/>
                  </a:lnTo>
                  <a:lnTo>
                    <a:pt x="73" y="8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1" y="4"/>
                  </a:lnTo>
                  <a:lnTo>
                    <a:pt x="72" y="4"/>
                  </a:lnTo>
                  <a:lnTo>
                    <a:pt x="80" y="1"/>
                  </a:lnTo>
                  <a:lnTo>
                    <a:pt x="91" y="0"/>
                  </a:lnTo>
                  <a:lnTo>
                    <a:pt x="100" y="2"/>
                  </a:lnTo>
                  <a:lnTo>
                    <a:pt x="107" y="7"/>
                  </a:lnTo>
                  <a:lnTo>
                    <a:pt x="108" y="13"/>
                  </a:lnTo>
                  <a:lnTo>
                    <a:pt x="109" y="19"/>
                  </a:lnTo>
                  <a:lnTo>
                    <a:pt x="109" y="25"/>
                  </a:lnTo>
                  <a:lnTo>
                    <a:pt x="113" y="29"/>
                  </a:lnTo>
                  <a:lnTo>
                    <a:pt x="124" y="29"/>
                  </a:lnTo>
                  <a:lnTo>
                    <a:pt x="136" y="30"/>
                  </a:lnTo>
                  <a:lnTo>
                    <a:pt x="136" y="31"/>
                  </a:lnTo>
                  <a:lnTo>
                    <a:pt x="137" y="32"/>
                  </a:lnTo>
                  <a:lnTo>
                    <a:pt x="138" y="34"/>
                  </a:lnTo>
                  <a:lnTo>
                    <a:pt x="138" y="35"/>
                  </a:lnTo>
                  <a:lnTo>
                    <a:pt x="138" y="36"/>
                  </a:lnTo>
                  <a:lnTo>
                    <a:pt x="136" y="38"/>
                  </a:lnTo>
                  <a:lnTo>
                    <a:pt x="134" y="41"/>
                  </a:lnTo>
                  <a:lnTo>
                    <a:pt x="134" y="44"/>
                  </a:lnTo>
                  <a:lnTo>
                    <a:pt x="136" y="47"/>
                  </a:lnTo>
                  <a:lnTo>
                    <a:pt x="138" y="49"/>
                  </a:lnTo>
                  <a:lnTo>
                    <a:pt x="140" y="52"/>
                  </a:lnTo>
                  <a:lnTo>
                    <a:pt x="140" y="52"/>
                  </a:lnTo>
                  <a:lnTo>
                    <a:pt x="140" y="54"/>
                  </a:lnTo>
                  <a:lnTo>
                    <a:pt x="140" y="55"/>
                  </a:lnTo>
                  <a:lnTo>
                    <a:pt x="140" y="57"/>
                  </a:lnTo>
                  <a:lnTo>
                    <a:pt x="138" y="59"/>
                  </a:lnTo>
                  <a:lnTo>
                    <a:pt x="134" y="61"/>
                  </a:lnTo>
                  <a:lnTo>
                    <a:pt x="131" y="63"/>
                  </a:lnTo>
                  <a:lnTo>
                    <a:pt x="132" y="66"/>
                  </a:lnTo>
                  <a:lnTo>
                    <a:pt x="132" y="70"/>
                  </a:lnTo>
                  <a:lnTo>
                    <a:pt x="131" y="72"/>
                  </a:lnTo>
                  <a:lnTo>
                    <a:pt x="128" y="75"/>
                  </a:lnTo>
                  <a:lnTo>
                    <a:pt x="125" y="77"/>
                  </a:lnTo>
                  <a:lnTo>
                    <a:pt x="124" y="79"/>
                  </a:lnTo>
                  <a:lnTo>
                    <a:pt x="125" y="81"/>
                  </a:lnTo>
                  <a:lnTo>
                    <a:pt x="126" y="82"/>
                  </a:lnTo>
                  <a:lnTo>
                    <a:pt x="127" y="83"/>
                  </a:lnTo>
                  <a:lnTo>
                    <a:pt x="130" y="85"/>
                  </a:lnTo>
                  <a:lnTo>
                    <a:pt x="131" y="87"/>
                  </a:lnTo>
                  <a:lnTo>
                    <a:pt x="132" y="88"/>
                  </a:lnTo>
                  <a:lnTo>
                    <a:pt x="131" y="94"/>
                  </a:lnTo>
                  <a:lnTo>
                    <a:pt x="127" y="99"/>
                  </a:lnTo>
                  <a:lnTo>
                    <a:pt x="124" y="102"/>
                  </a:lnTo>
                  <a:lnTo>
                    <a:pt x="124" y="106"/>
                  </a:lnTo>
                  <a:lnTo>
                    <a:pt x="130" y="109"/>
                  </a:lnTo>
                  <a:lnTo>
                    <a:pt x="138" y="109"/>
                  </a:lnTo>
                  <a:lnTo>
                    <a:pt x="144" y="106"/>
                  </a:lnTo>
                  <a:lnTo>
                    <a:pt x="150" y="99"/>
                  </a:lnTo>
                  <a:lnTo>
                    <a:pt x="156" y="93"/>
                  </a:lnTo>
                  <a:lnTo>
                    <a:pt x="162" y="88"/>
                  </a:lnTo>
                  <a:lnTo>
                    <a:pt x="168" y="88"/>
                  </a:lnTo>
                  <a:lnTo>
                    <a:pt x="174" y="91"/>
                  </a:lnTo>
                  <a:lnTo>
                    <a:pt x="180" y="96"/>
                  </a:lnTo>
                  <a:lnTo>
                    <a:pt x="187" y="97"/>
                  </a:lnTo>
                  <a:lnTo>
                    <a:pt x="192" y="95"/>
                  </a:lnTo>
                  <a:lnTo>
                    <a:pt x="197" y="89"/>
                  </a:lnTo>
                  <a:lnTo>
                    <a:pt x="203" y="84"/>
                  </a:lnTo>
                  <a:lnTo>
                    <a:pt x="210" y="81"/>
                  </a:lnTo>
                  <a:lnTo>
                    <a:pt x="219" y="81"/>
                  </a:lnTo>
                  <a:lnTo>
                    <a:pt x="227" y="82"/>
                  </a:lnTo>
                  <a:lnTo>
                    <a:pt x="233" y="81"/>
                  </a:lnTo>
                  <a:lnTo>
                    <a:pt x="239" y="91"/>
                  </a:lnTo>
                  <a:lnTo>
                    <a:pt x="248" y="102"/>
                  </a:lnTo>
                  <a:lnTo>
                    <a:pt x="256" y="112"/>
                  </a:lnTo>
                  <a:lnTo>
                    <a:pt x="257" y="113"/>
                  </a:lnTo>
                  <a:lnTo>
                    <a:pt x="260" y="115"/>
                  </a:lnTo>
                  <a:lnTo>
                    <a:pt x="261" y="118"/>
                  </a:lnTo>
                  <a:lnTo>
                    <a:pt x="261" y="120"/>
                  </a:lnTo>
                  <a:lnTo>
                    <a:pt x="261" y="123"/>
                  </a:lnTo>
                  <a:lnTo>
                    <a:pt x="260" y="125"/>
                  </a:lnTo>
                  <a:lnTo>
                    <a:pt x="257" y="129"/>
                  </a:lnTo>
                  <a:lnTo>
                    <a:pt x="257" y="132"/>
                  </a:lnTo>
                  <a:lnTo>
                    <a:pt x="256" y="136"/>
                  </a:lnTo>
                  <a:lnTo>
                    <a:pt x="257" y="138"/>
                  </a:lnTo>
                  <a:lnTo>
                    <a:pt x="267" y="153"/>
                  </a:lnTo>
                  <a:lnTo>
                    <a:pt x="275" y="167"/>
                  </a:lnTo>
                  <a:lnTo>
                    <a:pt x="282" y="183"/>
                  </a:lnTo>
                  <a:lnTo>
                    <a:pt x="285" y="198"/>
                  </a:lnTo>
                  <a:lnTo>
                    <a:pt x="282" y="215"/>
                  </a:lnTo>
                  <a:lnTo>
                    <a:pt x="269" y="227"/>
                  </a:lnTo>
                  <a:lnTo>
                    <a:pt x="268" y="225"/>
                  </a:lnTo>
                  <a:lnTo>
                    <a:pt x="266" y="223"/>
                  </a:lnTo>
                  <a:lnTo>
                    <a:pt x="263" y="220"/>
                  </a:lnTo>
                  <a:lnTo>
                    <a:pt x="260" y="220"/>
                  </a:lnTo>
                  <a:lnTo>
                    <a:pt x="256" y="220"/>
                  </a:lnTo>
                  <a:lnTo>
                    <a:pt x="252" y="221"/>
                  </a:lnTo>
                  <a:lnTo>
                    <a:pt x="249" y="224"/>
                  </a:lnTo>
                  <a:lnTo>
                    <a:pt x="245" y="225"/>
                  </a:lnTo>
                  <a:lnTo>
                    <a:pt x="239" y="226"/>
                  </a:lnTo>
                  <a:lnTo>
                    <a:pt x="232" y="225"/>
                  </a:lnTo>
                  <a:lnTo>
                    <a:pt x="225" y="225"/>
                  </a:lnTo>
                  <a:lnTo>
                    <a:pt x="222" y="224"/>
                  </a:lnTo>
                  <a:lnTo>
                    <a:pt x="220" y="224"/>
                  </a:lnTo>
                  <a:lnTo>
                    <a:pt x="217" y="223"/>
                  </a:lnTo>
                  <a:lnTo>
                    <a:pt x="215" y="223"/>
                  </a:lnTo>
                  <a:lnTo>
                    <a:pt x="213" y="223"/>
                  </a:lnTo>
                  <a:lnTo>
                    <a:pt x="209" y="225"/>
                  </a:lnTo>
                  <a:lnTo>
                    <a:pt x="205" y="226"/>
                  </a:lnTo>
                  <a:lnTo>
                    <a:pt x="203" y="227"/>
                  </a:lnTo>
                  <a:lnTo>
                    <a:pt x="199" y="227"/>
                  </a:lnTo>
                  <a:lnTo>
                    <a:pt x="197" y="229"/>
                  </a:lnTo>
                  <a:lnTo>
                    <a:pt x="196" y="230"/>
                  </a:lnTo>
                  <a:lnTo>
                    <a:pt x="195" y="232"/>
                  </a:lnTo>
                  <a:lnTo>
                    <a:pt x="195" y="235"/>
                  </a:lnTo>
                  <a:lnTo>
                    <a:pt x="193" y="236"/>
                  </a:lnTo>
                  <a:lnTo>
                    <a:pt x="193" y="238"/>
                  </a:lnTo>
                  <a:lnTo>
                    <a:pt x="185" y="247"/>
                  </a:lnTo>
                  <a:lnTo>
                    <a:pt x="177" y="254"/>
                  </a:lnTo>
                  <a:lnTo>
                    <a:pt x="169" y="262"/>
                  </a:lnTo>
                  <a:lnTo>
                    <a:pt x="169" y="263"/>
                  </a:lnTo>
                  <a:lnTo>
                    <a:pt x="171" y="263"/>
                  </a:lnTo>
                  <a:lnTo>
                    <a:pt x="172" y="263"/>
                  </a:lnTo>
                  <a:lnTo>
                    <a:pt x="173" y="265"/>
                  </a:lnTo>
                  <a:lnTo>
                    <a:pt x="174" y="265"/>
                  </a:lnTo>
                  <a:lnTo>
                    <a:pt x="175" y="266"/>
                  </a:lnTo>
                  <a:lnTo>
                    <a:pt x="175" y="268"/>
                  </a:lnTo>
                  <a:lnTo>
                    <a:pt x="175" y="271"/>
                  </a:lnTo>
                  <a:lnTo>
                    <a:pt x="175" y="272"/>
                  </a:lnTo>
                  <a:lnTo>
                    <a:pt x="175" y="274"/>
                  </a:lnTo>
                  <a:lnTo>
                    <a:pt x="173" y="275"/>
                  </a:lnTo>
                  <a:lnTo>
                    <a:pt x="179" y="289"/>
                  </a:lnTo>
                  <a:lnTo>
                    <a:pt x="183" y="298"/>
                  </a:lnTo>
                  <a:lnTo>
                    <a:pt x="185" y="307"/>
                  </a:lnTo>
                  <a:lnTo>
                    <a:pt x="185" y="314"/>
                  </a:lnTo>
                  <a:lnTo>
                    <a:pt x="185" y="322"/>
                  </a:lnTo>
                  <a:lnTo>
                    <a:pt x="184" y="322"/>
                  </a:lnTo>
                  <a:lnTo>
                    <a:pt x="179" y="322"/>
                  </a:lnTo>
                  <a:lnTo>
                    <a:pt x="175" y="324"/>
                  </a:lnTo>
                  <a:lnTo>
                    <a:pt x="173" y="325"/>
                  </a:lnTo>
                  <a:lnTo>
                    <a:pt x="174" y="320"/>
                  </a:lnTo>
                  <a:lnTo>
                    <a:pt x="173" y="316"/>
                  </a:lnTo>
                  <a:lnTo>
                    <a:pt x="172" y="313"/>
                  </a:lnTo>
                  <a:lnTo>
                    <a:pt x="169" y="309"/>
                  </a:lnTo>
                  <a:lnTo>
                    <a:pt x="163" y="297"/>
                  </a:lnTo>
                  <a:lnTo>
                    <a:pt x="157" y="285"/>
                  </a:lnTo>
                  <a:lnTo>
                    <a:pt x="154" y="288"/>
                  </a:lnTo>
                  <a:lnTo>
                    <a:pt x="153" y="288"/>
                  </a:lnTo>
                  <a:lnTo>
                    <a:pt x="150" y="288"/>
                  </a:lnTo>
                  <a:lnTo>
                    <a:pt x="148" y="286"/>
                  </a:lnTo>
                  <a:lnTo>
                    <a:pt x="146" y="285"/>
                  </a:lnTo>
                  <a:lnTo>
                    <a:pt x="145" y="283"/>
                  </a:lnTo>
                  <a:lnTo>
                    <a:pt x="143" y="282"/>
                  </a:lnTo>
                  <a:lnTo>
                    <a:pt x="140" y="280"/>
                  </a:lnTo>
                  <a:lnTo>
                    <a:pt x="140" y="283"/>
                  </a:lnTo>
                  <a:lnTo>
                    <a:pt x="139" y="284"/>
                  </a:lnTo>
                  <a:lnTo>
                    <a:pt x="138" y="285"/>
                  </a:lnTo>
                  <a:lnTo>
                    <a:pt x="133" y="285"/>
                  </a:lnTo>
                  <a:lnTo>
                    <a:pt x="130" y="286"/>
                  </a:lnTo>
                  <a:lnTo>
                    <a:pt x="126" y="289"/>
                  </a:lnTo>
                  <a:lnTo>
                    <a:pt x="124" y="290"/>
                  </a:lnTo>
                  <a:lnTo>
                    <a:pt x="121" y="290"/>
                  </a:lnTo>
                  <a:lnTo>
                    <a:pt x="119" y="290"/>
                  </a:lnTo>
                  <a:lnTo>
                    <a:pt x="116" y="289"/>
                  </a:lnTo>
                  <a:lnTo>
                    <a:pt x="115" y="286"/>
                  </a:lnTo>
                  <a:lnTo>
                    <a:pt x="115" y="284"/>
                  </a:lnTo>
                  <a:lnTo>
                    <a:pt x="115" y="282"/>
                  </a:lnTo>
                  <a:lnTo>
                    <a:pt x="118" y="278"/>
                  </a:lnTo>
                  <a:lnTo>
                    <a:pt x="119" y="274"/>
                  </a:lnTo>
                  <a:lnTo>
                    <a:pt x="120" y="269"/>
                  </a:lnTo>
                  <a:lnTo>
                    <a:pt x="121" y="266"/>
                  </a:lnTo>
                  <a:lnTo>
                    <a:pt x="120" y="262"/>
                  </a:lnTo>
                  <a:lnTo>
                    <a:pt x="114" y="256"/>
                  </a:lnTo>
                  <a:lnTo>
                    <a:pt x="107" y="253"/>
                  </a:lnTo>
                  <a:lnTo>
                    <a:pt x="100" y="251"/>
                  </a:lnTo>
                  <a:lnTo>
                    <a:pt x="92" y="253"/>
                  </a:lnTo>
                  <a:lnTo>
                    <a:pt x="90" y="255"/>
                  </a:lnTo>
                  <a:lnTo>
                    <a:pt x="90" y="256"/>
                  </a:lnTo>
                  <a:lnTo>
                    <a:pt x="90" y="259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1" y="265"/>
                  </a:lnTo>
                  <a:lnTo>
                    <a:pt x="94" y="265"/>
                  </a:lnTo>
                  <a:lnTo>
                    <a:pt x="95" y="266"/>
                  </a:lnTo>
                  <a:lnTo>
                    <a:pt x="95" y="269"/>
                  </a:lnTo>
                  <a:lnTo>
                    <a:pt x="95" y="273"/>
                  </a:lnTo>
                  <a:lnTo>
                    <a:pt x="94" y="273"/>
                  </a:lnTo>
                  <a:lnTo>
                    <a:pt x="92" y="273"/>
                  </a:lnTo>
                  <a:lnTo>
                    <a:pt x="92" y="274"/>
                  </a:lnTo>
                  <a:lnTo>
                    <a:pt x="91" y="275"/>
                  </a:lnTo>
                  <a:lnTo>
                    <a:pt x="91" y="275"/>
                  </a:lnTo>
                  <a:lnTo>
                    <a:pt x="91" y="277"/>
                  </a:lnTo>
                  <a:lnTo>
                    <a:pt x="90" y="275"/>
                  </a:lnTo>
                  <a:lnTo>
                    <a:pt x="92" y="286"/>
                  </a:lnTo>
                  <a:lnTo>
                    <a:pt x="91" y="296"/>
                  </a:lnTo>
                  <a:lnTo>
                    <a:pt x="85" y="316"/>
                  </a:lnTo>
                  <a:lnTo>
                    <a:pt x="79" y="336"/>
                  </a:lnTo>
                  <a:lnTo>
                    <a:pt x="69" y="355"/>
                  </a:lnTo>
                  <a:lnTo>
                    <a:pt x="65" y="366"/>
                  </a:lnTo>
                  <a:lnTo>
                    <a:pt x="61" y="377"/>
                  </a:lnTo>
                  <a:lnTo>
                    <a:pt x="63" y="386"/>
                  </a:lnTo>
                  <a:lnTo>
                    <a:pt x="63" y="390"/>
                  </a:lnTo>
                  <a:lnTo>
                    <a:pt x="63" y="392"/>
                  </a:lnTo>
                  <a:lnTo>
                    <a:pt x="63" y="395"/>
                  </a:lnTo>
                  <a:lnTo>
                    <a:pt x="63" y="397"/>
                  </a:lnTo>
                  <a:lnTo>
                    <a:pt x="65" y="398"/>
                  </a:lnTo>
                  <a:lnTo>
                    <a:pt x="77" y="409"/>
                  </a:lnTo>
                  <a:lnTo>
                    <a:pt x="89" y="420"/>
                  </a:lnTo>
                  <a:lnTo>
                    <a:pt x="90" y="421"/>
                  </a:lnTo>
                  <a:lnTo>
                    <a:pt x="89" y="423"/>
                  </a:lnTo>
                  <a:lnTo>
                    <a:pt x="89" y="425"/>
                  </a:lnTo>
                  <a:lnTo>
                    <a:pt x="89" y="427"/>
                  </a:lnTo>
                  <a:lnTo>
                    <a:pt x="89" y="433"/>
                  </a:lnTo>
                  <a:lnTo>
                    <a:pt x="92" y="438"/>
                  </a:lnTo>
                  <a:lnTo>
                    <a:pt x="97" y="443"/>
                  </a:lnTo>
                  <a:lnTo>
                    <a:pt x="101" y="448"/>
                  </a:lnTo>
                  <a:lnTo>
                    <a:pt x="101" y="451"/>
                  </a:lnTo>
                  <a:lnTo>
                    <a:pt x="101" y="455"/>
                  </a:lnTo>
                  <a:lnTo>
                    <a:pt x="101" y="460"/>
                  </a:lnTo>
                  <a:lnTo>
                    <a:pt x="100" y="462"/>
                  </a:lnTo>
                  <a:lnTo>
                    <a:pt x="101" y="466"/>
                  </a:lnTo>
                  <a:lnTo>
                    <a:pt x="107" y="478"/>
                  </a:lnTo>
                  <a:lnTo>
                    <a:pt x="115" y="488"/>
                  </a:lnTo>
                  <a:lnTo>
                    <a:pt x="127" y="496"/>
                  </a:lnTo>
                  <a:lnTo>
                    <a:pt x="130" y="497"/>
                  </a:lnTo>
                  <a:lnTo>
                    <a:pt x="132" y="496"/>
                  </a:lnTo>
                  <a:lnTo>
                    <a:pt x="134" y="494"/>
                  </a:lnTo>
                  <a:lnTo>
                    <a:pt x="138" y="493"/>
                  </a:lnTo>
                  <a:lnTo>
                    <a:pt x="140" y="492"/>
                  </a:lnTo>
                  <a:lnTo>
                    <a:pt x="143" y="492"/>
                  </a:lnTo>
                  <a:lnTo>
                    <a:pt x="143" y="494"/>
                  </a:lnTo>
                  <a:lnTo>
                    <a:pt x="144" y="497"/>
                  </a:lnTo>
                  <a:lnTo>
                    <a:pt x="145" y="498"/>
                  </a:lnTo>
                  <a:lnTo>
                    <a:pt x="148" y="500"/>
                  </a:lnTo>
                  <a:lnTo>
                    <a:pt x="149" y="503"/>
                  </a:lnTo>
                  <a:lnTo>
                    <a:pt x="150" y="505"/>
                  </a:lnTo>
                  <a:lnTo>
                    <a:pt x="150" y="508"/>
                  </a:lnTo>
                  <a:lnTo>
                    <a:pt x="154" y="508"/>
                  </a:lnTo>
                  <a:lnTo>
                    <a:pt x="156" y="508"/>
                  </a:lnTo>
                  <a:lnTo>
                    <a:pt x="159" y="510"/>
                  </a:lnTo>
                  <a:lnTo>
                    <a:pt x="160" y="511"/>
                  </a:lnTo>
                  <a:lnTo>
                    <a:pt x="161" y="515"/>
                  </a:lnTo>
                  <a:lnTo>
                    <a:pt x="161" y="517"/>
                  </a:lnTo>
                  <a:lnTo>
                    <a:pt x="159" y="517"/>
                  </a:lnTo>
                  <a:lnTo>
                    <a:pt x="157" y="517"/>
                  </a:lnTo>
                  <a:lnTo>
                    <a:pt x="157" y="521"/>
                  </a:lnTo>
                  <a:lnTo>
                    <a:pt x="156" y="523"/>
                  </a:lnTo>
                  <a:lnTo>
                    <a:pt x="154" y="526"/>
                  </a:lnTo>
                  <a:lnTo>
                    <a:pt x="151" y="527"/>
                  </a:lnTo>
                  <a:lnTo>
                    <a:pt x="149" y="528"/>
                  </a:lnTo>
                  <a:lnTo>
                    <a:pt x="145" y="528"/>
                  </a:lnTo>
                  <a:lnTo>
                    <a:pt x="145" y="527"/>
                  </a:lnTo>
                  <a:lnTo>
                    <a:pt x="144" y="526"/>
                  </a:lnTo>
                  <a:lnTo>
                    <a:pt x="143" y="525"/>
                  </a:lnTo>
                  <a:lnTo>
                    <a:pt x="140" y="525"/>
                  </a:lnTo>
                  <a:lnTo>
                    <a:pt x="138" y="526"/>
                  </a:lnTo>
                  <a:lnTo>
                    <a:pt x="138" y="527"/>
                  </a:lnTo>
                  <a:lnTo>
                    <a:pt x="137" y="529"/>
                  </a:lnTo>
                  <a:lnTo>
                    <a:pt x="137" y="531"/>
                  </a:lnTo>
                  <a:lnTo>
                    <a:pt x="136" y="533"/>
                  </a:lnTo>
                  <a:lnTo>
                    <a:pt x="134" y="534"/>
                  </a:lnTo>
                  <a:lnTo>
                    <a:pt x="133" y="535"/>
                  </a:lnTo>
                  <a:lnTo>
                    <a:pt x="132" y="535"/>
                  </a:lnTo>
                  <a:lnTo>
                    <a:pt x="130" y="534"/>
                  </a:lnTo>
                  <a:lnTo>
                    <a:pt x="127" y="532"/>
                  </a:lnTo>
                  <a:lnTo>
                    <a:pt x="125" y="531"/>
                  </a:lnTo>
                  <a:lnTo>
                    <a:pt x="122" y="528"/>
                  </a:lnTo>
                  <a:lnTo>
                    <a:pt x="126" y="521"/>
                  </a:lnTo>
                  <a:lnTo>
                    <a:pt x="125" y="514"/>
                  </a:lnTo>
                  <a:lnTo>
                    <a:pt x="121" y="509"/>
                  </a:lnTo>
                  <a:lnTo>
                    <a:pt x="115" y="505"/>
                  </a:lnTo>
                  <a:lnTo>
                    <a:pt x="108" y="502"/>
                  </a:lnTo>
                  <a:lnTo>
                    <a:pt x="101" y="499"/>
                  </a:lnTo>
                  <a:lnTo>
                    <a:pt x="100" y="499"/>
                  </a:lnTo>
                  <a:lnTo>
                    <a:pt x="97" y="499"/>
                  </a:lnTo>
                  <a:lnTo>
                    <a:pt x="96" y="500"/>
                  </a:lnTo>
                  <a:lnTo>
                    <a:pt x="95" y="502"/>
                  </a:lnTo>
                  <a:lnTo>
                    <a:pt x="91" y="51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">
            <a:xfrm>
              <a:off x="2769" y="2967"/>
              <a:ext cx="223" cy="189"/>
            </a:xfrm>
            <a:custGeom>
              <a:avLst/>
              <a:gdLst>
                <a:gd name="T0" fmla="*/ 51 w 190"/>
                <a:gd name="T1" fmla="*/ 12 h 161"/>
                <a:gd name="T2" fmla="*/ 44 w 190"/>
                <a:gd name="T3" fmla="*/ 11 h 161"/>
                <a:gd name="T4" fmla="*/ 34 w 190"/>
                <a:gd name="T5" fmla="*/ 15 h 161"/>
                <a:gd name="T6" fmla="*/ 27 w 190"/>
                <a:gd name="T7" fmla="*/ 18 h 161"/>
                <a:gd name="T8" fmla="*/ 24 w 190"/>
                <a:gd name="T9" fmla="*/ 24 h 161"/>
                <a:gd name="T10" fmla="*/ 8 w 190"/>
                <a:gd name="T11" fmla="*/ 42 h 161"/>
                <a:gd name="T12" fmla="*/ 2 w 190"/>
                <a:gd name="T13" fmla="*/ 51 h 161"/>
                <a:gd name="T14" fmla="*/ 5 w 190"/>
                <a:gd name="T15" fmla="*/ 53 h 161"/>
                <a:gd name="T16" fmla="*/ 6 w 190"/>
                <a:gd name="T17" fmla="*/ 59 h 161"/>
                <a:gd name="T18" fmla="*/ 4 w 190"/>
                <a:gd name="T19" fmla="*/ 63 h 161"/>
                <a:gd name="T20" fmla="*/ 16 w 190"/>
                <a:gd name="T21" fmla="*/ 96 h 161"/>
                <a:gd name="T22" fmla="*/ 17 w 190"/>
                <a:gd name="T23" fmla="*/ 120 h 161"/>
                <a:gd name="T24" fmla="*/ 24 w 190"/>
                <a:gd name="T25" fmla="*/ 139 h 161"/>
                <a:gd name="T26" fmla="*/ 32 w 190"/>
                <a:gd name="T27" fmla="*/ 138 h 161"/>
                <a:gd name="T28" fmla="*/ 39 w 190"/>
                <a:gd name="T29" fmla="*/ 132 h 161"/>
                <a:gd name="T30" fmla="*/ 46 w 190"/>
                <a:gd name="T31" fmla="*/ 137 h 161"/>
                <a:gd name="T32" fmla="*/ 47 w 190"/>
                <a:gd name="T33" fmla="*/ 153 h 161"/>
                <a:gd name="T34" fmla="*/ 63 w 190"/>
                <a:gd name="T35" fmla="*/ 160 h 161"/>
                <a:gd name="T36" fmla="*/ 67 w 190"/>
                <a:gd name="T37" fmla="*/ 157 h 161"/>
                <a:gd name="T38" fmla="*/ 74 w 190"/>
                <a:gd name="T39" fmla="*/ 156 h 161"/>
                <a:gd name="T40" fmla="*/ 82 w 190"/>
                <a:gd name="T41" fmla="*/ 156 h 161"/>
                <a:gd name="T42" fmla="*/ 91 w 190"/>
                <a:gd name="T43" fmla="*/ 147 h 161"/>
                <a:gd name="T44" fmla="*/ 98 w 190"/>
                <a:gd name="T45" fmla="*/ 142 h 161"/>
                <a:gd name="T46" fmla="*/ 101 w 190"/>
                <a:gd name="T47" fmla="*/ 136 h 161"/>
                <a:gd name="T48" fmla="*/ 119 w 190"/>
                <a:gd name="T49" fmla="*/ 136 h 161"/>
                <a:gd name="T50" fmla="*/ 127 w 190"/>
                <a:gd name="T51" fmla="*/ 134 h 161"/>
                <a:gd name="T52" fmla="*/ 129 w 190"/>
                <a:gd name="T53" fmla="*/ 136 h 161"/>
                <a:gd name="T54" fmla="*/ 129 w 190"/>
                <a:gd name="T55" fmla="*/ 138 h 161"/>
                <a:gd name="T56" fmla="*/ 145 w 190"/>
                <a:gd name="T57" fmla="*/ 134 h 161"/>
                <a:gd name="T58" fmla="*/ 136 w 190"/>
                <a:gd name="T59" fmla="*/ 127 h 161"/>
                <a:gd name="T60" fmla="*/ 129 w 190"/>
                <a:gd name="T61" fmla="*/ 121 h 161"/>
                <a:gd name="T62" fmla="*/ 133 w 190"/>
                <a:gd name="T63" fmla="*/ 110 h 161"/>
                <a:gd name="T64" fmla="*/ 150 w 190"/>
                <a:gd name="T65" fmla="*/ 107 h 161"/>
                <a:gd name="T66" fmla="*/ 151 w 190"/>
                <a:gd name="T67" fmla="*/ 103 h 161"/>
                <a:gd name="T68" fmla="*/ 160 w 190"/>
                <a:gd name="T69" fmla="*/ 96 h 161"/>
                <a:gd name="T70" fmla="*/ 170 w 190"/>
                <a:gd name="T71" fmla="*/ 92 h 161"/>
                <a:gd name="T72" fmla="*/ 174 w 190"/>
                <a:gd name="T73" fmla="*/ 86 h 161"/>
                <a:gd name="T74" fmla="*/ 180 w 190"/>
                <a:gd name="T75" fmla="*/ 85 h 161"/>
                <a:gd name="T76" fmla="*/ 189 w 190"/>
                <a:gd name="T77" fmla="*/ 76 h 161"/>
                <a:gd name="T78" fmla="*/ 188 w 190"/>
                <a:gd name="T79" fmla="*/ 44 h 161"/>
                <a:gd name="T80" fmla="*/ 184 w 190"/>
                <a:gd name="T81" fmla="*/ 30 h 161"/>
                <a:gd name="T82" fmla="*/ 181 w 190"/>
                <a:gd name="T83" fmla="*/ 25 h 161"/>
                <a:gd name="T84" fmla="*/ 181 w 190"/>
                <a:gd name="T85" fmla="*/ 20 h 161"/>
                <a:gd name="T86" fmla="*/ 187 w 190"/>
                <a:gd name="T87" fmla="*/ 15 h 161"/>
                <a:gd name="T88" fmla="*/ 188 w 190"/>
                <a:gd name="T89" fmla="*/ 6 h 161"/>
                <a:gd name="T90" fmla="*/ 183 w 190"/>
                <a:gd name="T91" fmla="*/ 1 h 161"/>
                <a:gd name="T92" fmla="*/ 171 w 190"/>
                <a:gd name="T93" fmla="*/ 5 h 161"/>
                <a:gd name="T94" fmla="*/ 156 w 190"/>
                <a:gd name="T95" fmla="*/ 8 h 161"/>
                <a:gd name="T96" fmla="*/ 130 w 190"/>
                <a:gd name="T97" fmla="*/ 12 h 161"/>
                <a:gd name="T98" fmla="*/ 130 w 190"/>
                <a:gd name="T99" fmla="*/ 17 h 161"/>
                <a:gd name="T100" fmla="*/ 135 w 190"/>
                <a:gd name="T101" fmla="*/ 23 h 161"/>
                <a:gd name="T102" fmla="*/ 136 w 190"/>
                <a:gd name="T103" fmla="*/ 29 h 161"/>
                <a:gd name="T104" fmla="*/ 130 w 190"/>
                <a:gd name="T105" fmla="*/ 32 h 161"/>
                <a:gd name="T106" fmla="*/ 123 w 190"/>
                <a:gd name="T107" fmla="*/ 30 h 161"/>
                <a:gd name="T108" fmla="*/ 119 w 190"/>
                <a:gd name="T109" fmla="*/ 24 h 161"/>
                <a:gd name="T110" fmla="*/ 116 w 190"/>
                <a:gd name="T111" fmla="*/ 19 h 161"/>
                <a:gd name="T112" fmla="*/ 111 w 190"/>
                <a:gd name="T113" fmla="*/ 21 h 161"/>
                <a:gd name="T114" fmla="*/ 109 w 190"/>
                <a:gd name="T115" fmla="*/ 24 h 161"/>
                <a:gd name="T116" fmla="*/ 101 w 190"/>
                <a:gd name="T117" fmla="*/ 17 h 161"/>
                <a:gd name="T118" fmla="*/ 94 w 190"/>
                <a:gd name="T119" fmla="*/ 8 h 161"/>
                <a:gd name="T120" fmla="*/ 83 w 190"/>
                <a:gd name="T121" fmla="*/ 9 h 161"/>
                <a:gd name="T122" fmla="*/ 70 w 190"/>
                <a:gd name="T123" fmla="*/ 1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0" h="161">
                  <a:moveTo>
                    <a:pt x="56" y="13"/>
                  </a:moveTo>
                  <a:lnTo>
                    <a:pt x="53" y="12"/>
                  </a:lnTo>
                  <a:lnTo>
                    <a:pt x="51" y="12"/>
                  </a:lnTo>
                  <a:lnTo>
                    <a:pt x="48" y="11"/>
                  </a:lnTo>
                  <a:lnTo>
                    <a:pt x="46" y="11"/>
                  </a:lnTo>
                  <a:lnTo>
                    <a:pt x="44" y="11"/>
                  </a:lnTo>
                  <a:lnTo>
                    <a:pt x="40" y="13"/>
                  </a:lnTo>
                  <a:lnTo>
                    <a:pt x="36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8" y="17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6" y="23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16" y="35"/>
                  </a:lnTo>
                  <a:lnTo>
                    <a:pt x="8" y="42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2" y="51"/>
                  </a:lnTo>
                  <a:lnTo>
                    <a:pt x="3" y="51"/>
                  </a:lnTo>
                  <a:lnTo>
                    <a:pt x="4" y="53"/>
                  </a:lnTo>
                  <a:lnTo>
                    <a:pt x="5" y="53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2"/>
                  </a:lnTo>
                  <a:lnTo>
                    <a:pt x="4" y="63"/>
                  </a:lnTo>
                  <a:lnTo>
                    <a:pt x="10" y="77"/>
                  </a:lnTo>
                  <a:lnTo>
                    <a:pt x="15" y="88"/>
                  </a:lnTo>
                  <a:lnTo>
                    <a:pt x="16" y="96"/>
                  </a:lnTo>
                  <a:lnTo>
                    <a:pt x="16" y="104"/>
                  </a:lnTo>
                  <a:lnTo>
                    <a:pt x="16" y="115"/>
                  </a:lnTo>
                  <a:lnTo>
                    <a:pt x="17" y="120"/>
                  </a:lnTo>
                  <a:lnTo>
                    <a:pt x="18" y="127"/>
                  </a:lnTo>
                  <a:lnTo>
                    <a:pt x="21" y="136"/>
                  </a:lnTo>
                  <a:lnTo>
                    <a:pt x="24" y="139"/>
                  </a:lnTo>
                  <a:lnTo>
                    <a:pt x="27" y="141"/>
                  </a:lnTo>
                  <a:lnTo>
                    <a:pt x="29" y="139"/>
                  </a:lnTo>
                  <a:lnTo>
                    <a:pt x="32" y="138"/>
                  </a:lnTo>
                  <a:lnTo>
                    <a:pt x="34" y="136"/>
                  </a:lnTo>
                  <a:lnTo>
                    <a:pt x="36" y="133"/>
                  </a:lnTo>
                  <a:lnTo>
                    <a:pt x="39" y="132"/>
                  </a:lnTo>
                  <a:lnTo>
                    <a:pt x="41" y="132"/>
                  </a:lnTo>
                  <a:lnTo>
                    <a:pt x="42" y="132"/>
                  </a:lnTo>
                  <a:lnTo>
                    <a:pt x="46" y="137"/>
                  </a:lnTo>
                  <a:lnTo>
                    <a:pt x="46" y="142"/>
                  </a:lnTo>
                  <a:lnTo>
                    <a:pt x="45" y="147"/>
                  </a:lnTo>
                  <a:lnTo>
                    <a:pt x="47" y="153"/>
                  </a:lnTo>
                  <a:lnTo>
                    <a:pt x="50" y="156"/>
                  </a:lnTo>
                  <a:lnTo>
                    <a:pt x="56" y="159"/>
                  </a:lnTo>
                  <a:lnTo>
                    <a:pt x="63" y="160"/>
                  </a:lnTo>
                  <a:lnTo>
                    <a:pt x="67" y="161"/>
                  </a:lnTo>
                  <a:lnTo>
                    <a:pt x="67" y="160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70" y="156"/>
                  </a:lnTo>
                  <a:lnTo>
                    <a:pt x="74" y="156"/>
                  </a:lnTo>
                  <a:lnTo>
                    <a:pt x="77" y="157"/>
                  </a:lnTo>
                  <a:lnTo>
                    <a:pt x="80" y="156"/>
                  </a:lnTo>
                  <a:lnTo>
                    <a:pt x="82" y="156"/>
                  </a:lnTo>
                  <a:lnTo>
                    <a:pt x="85" y="153"/>
                  </a:lnTo>
                  <a:lnTo>
                    <a:pt x="88" y="150"/>
                  </a:lnTo>
                  <a:lnTo>
                    <a:pt x="91" y="147"/>
                  </a:lnTo>
                  <a:lnTo>
                    <a:pt x="94" y="145"/>
                  </a:lnTo>
                  <a:lnTo>
                    <a:pt x="97" y="143"/>
                  </a:lnTo>
                  <a:lnTo>
                    <a:pt x="98" y="142"/>
                  </a:lnTo>
                  <a:lnTo>
                    <a:pt x="97" y="139"/>
                  </a:lnTo>
                  <a:lnTo>
                    <a:pt x="94" y="138"/>
                  </a:lnTo>
                  <a:lnTo>
                    <a:pt x="101" y="136"/>
                  </a:lnTo>
                  <a:lnTo>
                    <a:pt x="109" y="137"/>
                  </a:lnTo>
                  <a:lnTo>
                    <a:pt x="116" y="138"/>
                  </a:lnTo>
                  <a:lnTo>
                    <a:pt x="119" y="136"/>
                  </a:lnTo>
                  <a:lnTo>
                    <a:pt x="123" y="134"/>
                  </a:lnTo>
                  <a:lnTo>
                    <a:pt x="127" y="133"/>
                  </a:lnTo>
                  <a:lnTo>
                    <a:pt x="127" y="134"/>
                  </a:lnTo>
                  <a:lnTo>
                    <a:pt x="127" y="136"/>
                  </a:lnTo>
                  <a:lnTo>
                    <a:pt x="128" y="136"/>
                  </a:lnTo>
                  <a:lnTo>
                    <a:pt x="129" y="136"/>
                  </a:lnTo>
                  <a:lnTo>
                    <a:pt x="130" y="136"/>
                  </a:lnTo>
                  <a:lnTo>
                    <a:pt x="130" y="137"/>
                  </a:lnTo>
                  <a:lnTo>
                    <a:pt x="129" y="138"/>
                  </a:lnTo>
                  <a:lnTo>
                    <a:pt x="138" y="138"/>
                  </a:lnTo>
                  <a:lnTo>
                    <a:pt x="146" y="138"/>
                  </a:lnTo>
                  <a:lnTo>
                    <a:pt x="145" y="134"/>
                  </a:lnTo>
                  <a:lnTo>
                    <a:pt x="142" y="132"/>
                  </a:lnTo>
                  <a:lnTo>
                    <a:pt x="139" y="130"/>
                  </a:lnTo>
                  <a:lnTo>
                    <a:pt x="136" y="127"/>
                  </a:lnTo>
                  <a:lnTo>
                    <a:pt x="133" y="125"/>
                  </a:lnTo>
                  <a:lnTo>
                    <a:pt x="130" y="124"/>
                  </a:lnTo>
                  <a:lnTo>
                    <a:pt x="129" y="121"/>
                  </a:lnTo>
                  <a:lnTo>
                    <a:pt x="127" y="114"/>
                  </a:lnTo>
                  <a:lnTo>
                    <a:pt x="129" y="112"/>
                  </a:lnTo>
                  <a:lnTo>
                    <a:pt x="133" y="110"/>
                  </a:lnTo>
                  <a:lnTo>
                    <a:pt x="138" y="109"/>
                  </a:lnTo>
                  <a:lnTo>
                    <a:pt x="144" y="109"/>
                  </a:lnTo>
                  <a:lnTo>
                    <a:pt x="150" y="107"/>
                  </a:lnTo>
                  <a:lnTo>
                    <a:pt x="151" y="107"/>
                  </a:lnTo>
                  <a:lnTo>
                    <a:pt x="151" y="104"/>
                  </a:lnTo>
                  <a:lnTo>
                    <a:pt x="151" y="103"/>
                  </a:lnTo>
                  <a:lnTo>
                    <a:pt x="151" y="102"/>
                  </a:lnTo>
                  <a:lnTo>
                    <a:pt x="156" y="98"/>
                  </a:lnTo>
                  <a:lnTo>
                    <a:pt x="160" y="96"/>
                  </a:lnTo>
                  <a:lnTo>
                    <a:pt x="166" y="96"/>
                  </a:lnTo>
                  <a:lnTo>
                    <a:pt x="169" y="95"/>
                  </a:lnTo>
                  <a:lnTo>
                    <a:pt x="170" y="92"/>
                  </a:lnTo>
                  <a:lnTo>
                    <a:pt x="171" y="91"/>
                  </a:lnTo>
                  <a:lnTo>
                    <a:pt x="172" y="89"/>
                  </a:lnTo>
                  <a:lnTo>
                    <a:pt x="174" y="86"/>
                  </a:lnTo>
                  <a:lnTo>
                    <a:pt x="176" y="85"/>
                  </a:lnTo>
                  <a:lnTo>
                    <a:pt x="177" y="85"/>
                  </a:lnTo>
                  <a:lnTo>
                    <a:pt x="180" y="85"/>
                  </a:lnTo>
                  <a:lnTo>
                    <a:pt x="181" y="85"/>
                  </a:lnTo>
                  <a:lnTo>
                    <a:pt x="183" y="84"/>
                  </a:lnTo>
                  <a:lnTo>
                    <a:pt x="189" y="76"/>
                  </a:lnTo>
                  <a:lnTo>
                    <a:pt x="190" y="65"/>
                  </a:lnTo>
                  <a:lnTo>
                    <a:pt x="189" y="55"/>
                  </a:lnTo>
                  <a:lnTo>
                    <a:pt x="188" y="44"/>
                  </a:lnTo>
                  <a:lnTo>
                    <a:pt x="187" y="33"/>
                  </a:lnTo>
                  <a:lnTo>
                    <a:pt x="186" y="32"/>
                  </a:lnTo>
                  <a:lnTo>
                    <a:pt x="184" y="30"/>
                  </a:lnTo>
                  <a:lnTo>
                    <a:pt x="183" y="29"/>
                  </a:lnTo>
                  <a:lnTo>
                    <a:pt x="181" y="26"/>
                  </a:lnTo>
                  <a:lnTo>
                    <a:pt x="181" y="25"/>
                  </a:lnTo>
                  <a:lnTo>
                    <a:pt x="180" y="23"/>
                  </a:lnTo>
                  <a:lnTo>
                    <a:pt x="181" y="21"/>
                  </a:lnTo>
                  <a:lnTo>
                    <a:pt x="181" y="20"/>
                  </a:lnTo>
                  <a:lnTo>
                    <a:pt x="183" y="18"/>
                  </a:lnTo>
                  <a:lnTo>
                    <a:pt x="186" y="17"/>
                  </a:lnTo>
                  <a:lnTo>
                    <a:pt x="187" y="15"/>
                  </a:lnTo>
                  <a:lnTo>
                    <a:pt x="188" y="12"/>
                  </a:lnTo>
                  <a:lnTo>
                    <a:pt x="188" y="9"/>
                  </a:lnTo>
                  <a:lnTo>
                    <a:pt x="188" y="6"/>
                  </a:lnTo>
                  <a:lnTo>
                    <a:pt x="187" y="3"/>
                  </a:lnTo>
                  <a:lnTo>
                    <a:pt x="186" y="1"/>
                  </a:lnTo>
                  <a:lnTo>
                    <a:pt x="183" y="1"/>
                  </a:lnTo>
                  <a:lnTo>
                    <a:pt x="181" y="0"/>
                  </a:lnTo>
                  <a:lnTo>
                    <a:pt x="176" y="2"/>
                  </a:lnTo>
                  <a:lnTo>
                    <a:pt x="171" y="5"/>
                  </a:lnTo>
                  <a:lnTo>
                    <a:pt x="166" y="8"/>
                  </a:lnTo>
                  <a:lnTo>
                    <a:pt x="162" y="13"/>
                  </a:lnTo>
                  <a:lnTo>
                    <a:pt x="156" y="8"/>
                  </a:lnTo>
                  <a:lnTo>
                    <a:pt x="147" y="7"/>
                  </a:lnTo>
                  <a:lnTo>
                    <a:pt x="139" y="8"/>
                  </a:lnTo>
                  <a:lnTo>
                    <a:pt x="130" y="12"/>
                  </a:lnTo>
                  <a:lnTo>
                    <a:pt x="129" y="13"/>
                  </a:lnTo>
                  <a:lnTo>
                    <a:pt x="129" y="14"/>
                  </a:lnTo>
                  <a:lnTo>
                    <a:pt x="130" y="17"/>
                  </a:lnTo>
                  <a:lnTo>
                    <a:pt x="132" y="18"/>
                  </a:lnTo>
                  <a:lnTo>
                    <a:pt x="133" y="20"/>
                  </a:lnTo>
                  <a:lnTo>
                    <a:pt x="135" y="23"/>
                  </a:lnTo>
                  <a:lnTo>
                    <a:pt x="136" y="25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4" y="31"/>
                  </a:lnTo>
                  <a:lnTo>
                    <a:pt x="133" y="31"/>
                  </a:lnTo>
                  <a:lnTo>
                    <a:pt x="130" y="32"/>
                  </a:lnTo>
                  <a:lnTo>
                    <a:pt x="127" y="31"/>
                  </a:lnTo>
                  <a:lnTo>
                    <a:pt x="125" y="31"/>
                  </a:lnTo>
                  <a:lnTo>
                    <a:pt x="123" y="30"/>
                  </a:lnTo>
                  <a:lnTo>
                    <a:pt x="122" y="27"/>
                  </a:lnTo>
                  <a:lnTo>
                    <a:pt x="121" y="25"/>
                  </a:lnTo>
                  <a:lnTo>
                    <a:pt x="119" y="24"/>
                  </a:lnTo>
                  <a:lnTo>
                    <a:pt x="118" y="21"/>
                  </a:lnTo>
                  <a:lnTo>
                    <a:pt x="117" y="20"/>
                  </a:lnTo>
                  <a:lnTo>
                    <a:pt x="116" y="19"/>
                  </a:lnTo>
                  <a:lnTo>
                    <a:pt x="113" y="19"/>
                  </a:lnTo>
                  <a:lnTo>
                    <a:pt x="111" y="20"/>
                  </a:lnTo>
                  <a:lnTo>
                    <a:pt x="111" y="21"/>
                  </a:lnTo>
                  <a:lnTo>
                    <a:pt x="110" y="23"/>
                  </a:lnTo>
                  <a:lnTo>
                    <a:pt x="110" y="24"/>
                  </a:lnTo>
                  <a:lnTo>
                    <a:pt x="109" y="24"/>
                  </a:lnTo>
                  <a:lnTo>
                    <a:pt x="106" y="23"/>
                  </a:lnTo>
                  <a:lnTo>
                    <a:pt x="104" y="19"/>
                  </a:lnTo>
                  <a:lnTo>
                    <a:pt x="101" y="17"/>
                  </a:lnTo>
                  <a:lnTo>
                    <a:pt x="99" y="13"/>
                  </a:lnTo>
                  <a:lnTo>
                    <a:pt x="97" y="11"/>
                  </a:lnTo>
                  <a:lnTo>
                    <a:pt x="94" y="8"/>
                  </a:lnTo>
                  <a:lnTo>
                    <a:pt x="91" y="8"/>
                  </a:lnTo>
                  <a:lnTo>
                    <a:pt x="87" y="8"/>
                  </a:lnTo>
                  <a:lnTo>
                    <a:pt x="83" y="9"/>
                  </a:lnTo>
                  <a:lnTo>
                    <a:pt x="80" y="12"/>
                  </a:lnTo>
                  <a:lnTo>
                    <a:pt x="76" y="13"/>
                  </a:lnTo>
                  <a:lnTo>
                    <a:pt x="70" y="14"/>
                  </a:lnTo>
                  <a:lnTo>
                    <a:pt x="63" y="13"/>
                  </a:lnTo>
                  <a:lnTo>
                    <a:pt x="56" y="1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">
            <a:xfrm>
              <a:off x="3061" y="3293"/>
              <a:ext cx="414" cy="252"/>
            </a:xfrm>
            <a:custGeom>
              <a:avLst/>
              <a:gdLst>
                <a:gd name="T0" fmla="*/ 5 w 354"/>
                <a:gd name="T1" fmla="*/ 180 h 215"/>
                <a:gd name="T2" fmla="*/ 10 w 354"/>
                <a:gd name="T3" fmla="*/ 173 h 215"/>
                <a:gd name="T4" fmla="*/ 15 w 354"/>
                <a:gd name="T5" fmla="*/ 178 h 215"/>
                <a:gd name="T6" fmla="*/ 26 w 354"/>
                <a:gd name="T7" fmla="*/ 187 h 215"/>
                <a:gd name="T8" fmla="*/ 39 w 354"/>
                <a:gd name="T9" fmla="*/ 190 h 215"/>
                <a:gd name="T10" fmla="*/ 43 w 354"/>
                <a:gd name="T11" fmla="*/ 193 h 215"/>
                <a:gd name="T12" fmla="*/ 50 w 354"/>
                <a:gd name="T13" fmla="*/ 195 h 215"/>
                <a:gd name="T14" fmla="*/ 58 w 354"/>
                <a:gd name="T15" fmla="*/ 187 h 215"/>
                <a:gd name="T16" fmla="*/ 61 w 354"/>
                <a:gd name="T17" fmla="*/ 178 h 215"/>
                <a:gd name="T18" fmla="*/ 67 w 354"/>
                <a:gd name="T19" fmla="*/ 175 h 215"/>
                <a:gd name="T20" fmla="*/ 73 w 354"/>
                <a:gd name="T21" fmla="*/ 158 h 215"/>
                <a:gd name="T22" fmla="*/ 112 w 354"/>
                <a:gd name="T23" fmla="*/ 151 h 215"/>
                <a:gd name="T24" fmla="*/ 140 w 354"/>
                <a:gd name="T25" fmla="*/ 143 h 215"/>
                <a:gd name="T26" fmla="*/ 148 w 354"/>
                <a:gd name="T27" fmla="*/ 132 h 215"/>
                <a:gd name="T28" fmla="*/ 163 w 354"/>
                <a:gd name="T29" fmla="*/ 98 h 215"/>
                <a:gd name="T30" fmla="*/ 203 w 354"/>
                <a:gd name="T31" fmla="*/ 75 h 215"/>
                <a:gd name="T32" fmla="*/ 216 w 354"/>
                <a:gd name="T33" fmla="*/ 65 h 215"/>
                <a:gd name="T34" fmla="*/ 211 w 354"/>
                <a:gd name="T35" fmla="*/ 55 h 215"/>
                <a:gd name="T36" fmla="*/ 231 w 354"/>
                <a:gd name="T37" fmla="*/ 53 h 215"/>
                <a:gd name="T38" fmla="*/ 246 w 354"/>
                <a:gd name="T39" fmla="*/ 43 h 215"/>
                <a:gd name="T40" fmla="*/ 259 w 354"/>
                <a:gd name="T41" fmla="*/ 7 h 215"/>
                <a:gd name="T42" fmla="*/ 265 w 354"/>
                <a:gd name="T43" fmla="*/ 7 h 215"/>
                <a:gd name="T44" fmla="*/ 272 w 354"/>
                <a:gd name="T45" fmla="*/ 10 h 215"/>
                <a:gd name="T46" fmla="*/ 282 w 354"/>
                <a:gd name="T47" fmla="*/ 7 h 215"/>
                <a:gd name="T48" fmla="*/ 283 w 354"/>
                <a:gd name="T49" fmla="*/ 15 h 215"/>
                <a:gd name="T50" fmla="*/ 292 w 354"/>
                <a:gd name="T51" fmla="*/ 18 h 215"/>
                <a:gd name="T52" fmla="*/ 298 w 354"/>
                <a:gd name="T53" fmla="*/ 23 h 215"/>
                <a:gd name="T54" fmla="*/ 293 w 354"/>
                <a:gd name="T55" fmla="*/ 32 h 215"/>
                <a:gd name="T56" fmla="*/ 289 w 354"/>
                <a:gd name="T57" fmla="*/ 39 h 215"/>
                <a:gd name="T58" fmla="*/ 298 w 354"/>
                <a:gd name="T59" fmla="*/ 36 h 215"/>
                <a:gd name="T60" fmla="*/ 302 w 354"/>
                <a:gd name="T61" fmla="*/ 41 h 215"/>
                <a:gd name="T62" fmla="*/ 311 w 354"/>
                <a:gd name="T63" fmla="*/ 45 h 215"/>
                <a:gd name="T64" fmla="*/ 343 w 354"/>
                <a:gd name="T65" fmla="*/ 57 h 215"/>
                <a:gd name="T66" fmla="*/ 351 w 354"/>
                <a:gd name="T67" fmla="*/ 63 h 215"/>
                <a:gd name="T68" fmla="*/ 329 w 354"/>
                <a:gd name="T69" fmla="*/ 74 h 215"/>
                <a:gd name="T70" fmla="*/ 327 w 354"/>
                <a:gd name="T71" fmla="*/ 84 h 215"/>
                <a:gd name="T72" fmla="*/ 295 w 354"/>
                <a:gd name="T73" fmla="*/ 95 h 215"/>
                <a:gd name="T74" fmla="*/ 270 w 354"/>
                <a:gd name="T75" fmla="*/ 91 h 215"/>
                <a:gd name="T76" fmla="*/ 237 w 354"/>
                <a:gd name="T77" fmla="*/ 90 h 215"/>
                <a:gd name="T78" fmla="*/ 230 w 354"/>
                <a:gd name="T79" fmla="*/ 92 h 215"/>
                <a:gd name="T80" fmla="*/ 224 w 354"/>
                <a:gd name="T81" fmla="*/ 98 h 215"/>
                <a:gd name="T82" fmla="*/ 217 w 354"/>
                <a:gd name="T83" fmla="*/ 110 h 215"/>
                <a:gd name="T84" fmla="*/ 222 w 354"/>
                <a:gd name="T85" fmla="*/ 120 h 215"/>
                <a:gd name="T86" fmla="*/ 217 w 354"/>
                <a:gd name="T87" fmla="*/ 125 h 215"/>
                <a:gd name="T88" fmla="*/ 211 w 354"/>
                <a:gd name="T89" fmla="*/ 127 h 215"/>
                <a:gd name="T90" fmla="*/ 213 w 354"/>
                <a:gd name="T91" fmla="*/ 138 h 215"/>
                <a:gd name="T92" fmla="*/ 210 w 354"/>
                <a:gd name="T93" fmla="*/ 143 h 215"/>
                <a:gd name="T94" fmla="*/ 201 w 354"/>
                <a:gd name="T95" fmla="*/ 146 h 215"/>
                <a:gd name="T96" fmla="*/ 204 w 354"/>
                <a:gd name="T97" fmla="*/ 160 h 215"/>
                <a:gd name="T98" fmla="*/ 194 w 354"/>
                <a:gd name="T99" fmla="*/ 168 h 215"/>
                <a:gd name="T100" fmla="*/ 192 w 354"/>
                <a:gd name="T101" fmla="*/ 178 h 215"/>
                <a:gd name="T102" fmla="*/ 188 w 354"/>
                <a:gd name="T103" fmla="*/ 186 h 215"/>
                <a:gd name="T104" fmla="*/ 150 w 354"/>
                <a:gd name="T105" fmla="*/ 195 h 215"/>
                <a:gd name="T106" fmla="*/ 154 w 354"/>
                <a:gd name="T107" fmla="*/ 199 h 215"/>
                <a:gd name="T108" fmla="*/ 157 w 354"/>
                <a:gd name="T109" fmla="*/ 203 h 215"/>
                <a:gd name="T110" fmla="*/ 152 w 354"/>
                <a:gd name="T111" fmla="*/ 204 h 215"/>
                <a:gd name="T112" fmla="*/ 122 w 354"/>
                <a:gd name="T113" fmla="*/ 189 h 215"/>
                <a:gd name="T114" fmla="*/ 99 w 354"/>
                <a:gd name="T115" fmla="*/ 187 h 215"/>
                <a:gd name="T116" fmla="*/ 102 w 354"/>
                <a:gd name="T117" fmla="*/ 192 h 215"/>
                <a:gd name="T118" fmla="*/ 91 w 354"/>
                <a:gd name="T119" fmla="*/ 199 h 215"/>
                <a:gd name="T120" fmla="*/ 45 w 354"/>
                <a:gd name="T121" fmla="*/ 209 h 215"/>
                <a:gd name="T122" fmla="*/ 11 w 354"/>
                <a:gd name="T123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4" h="215">
                  <a:moveTo>
                    <a:pt x="0" y="184"/>
                  </a:moveTo>
                  <a:lnTo>
                    <a:pt x="2" y="184"/>
                  </a:lnTo>
                  <a:lnTo>
                    <a:pt x="4" y="183"/>
                  </a:lnTo>
                  <a:lnTo>
                    <a:pt x="5" y="180"/>
                  </a:lnTo>
                  <a:lnTo>
                    <a:pt x="5" y="178"/>
                  </a:lnTo>
                  <a:lnTo>
                    <a:pt x="6" y="175"/>
                  </a:lnTo>
                  <a:lnTo>
                    <a:pt x="9" y="174"/>
                  </a:lnTo>
                  <a:lnTo>
                    <a:pt x="10" y="173"/>
                  </a:lnTo>
                  <a:lnTo>
                    <a:pt x="12" y="173"/>
                  </a:lnTo>
                  <a:lnTo>
                    <a:pt x="14" y="174"/>
                  </a:lnTo>
                  <a:lnTo>
                    <a:pt x="15" y="175"/>
                  </a:lnTo>
                  <a:lnTo>
                    <a:pt x="15" y="178"/>
                  </a:lnTo>
                  <a:lnTo>
                    <a:pt x="15" y="179"/>
                  </a:lnTo>
                  <a:lnTo>
                    <a:pt x="15" y="180"/>
                  </a:lnTo>
                  <a:lnTo>
                    <a:pt x="20" y="185"/>
                  </a:lnTo>
                  <a:lnTo>
                    <a:pt x="26" y="187"/>
                  </a:lnTo>
                  <a:lnTo>
                    <a:pt x="32" y="187"/>
                  </a:lnTo>
                  <a:lnTo>
                    <a:pt x="38" y="187"/>
                  </a:lnTo>
                  <a:lnTo>
                    <a:pt x="38" y="189"/>
                  </a:lnTo>
                  <a:lnTo>
                    <a:pt x="39" y="190"/>
                  </a:lnTo>
                  <a:lnTo>
                    <a:pt x="40" y="191"/>
                  </a:lnTo>
                  <a:lnTo>
                    <a:pt x="41" y="191"/>
                  </a:lnTo>
                  <a:lnTo>
                    <a:pt x="41" y="192"/>
                  </a:lnTo>
                  <a:lnTo>
                    <a:pt x="43" y="193"/>
                  </a:lnTo>
                  <a:lnTo>
                    <a:pt x="43" y="195"/>
                  </a:lnTo>
                  <a:lnTo>
                    <a:pt x="45" y="195"/>
                  </a:lnTo>
                  <a:lnTo>
                    <a:pt x="47" y="195"/>
                  </a:lnTo>
                  <a:lnTo>
                    <a:pt x="50" y="195"/>
                  </a:lnTo>
                  <a:lnTo>
                    <a:pt x="52" y="193"/>
                  </a:lnTo>
                  <a:lnTo>
                    <a:pt x="55" y="191"/>
                  </a:lnTo>
                  <a:lnTo>
                    <a:pt x="57" y="190"/>
                  </a:lnTo>
                  <a:lnTo>
                    <a:pt x="58" y="187"/>
                  </a:lnTo>
                  <a:lnTo>
                    <a:pt x="59" y="185"/>
                  </a:lnTo>
                  <a:lnTo>
                    <a:pt x="59" y="181"/>
                  </a:lnTo>
                  <a:lnTo>
                    <a:pt x="59" y="178"/>
                  </a:lnTo>
                  <a:lnTo>
                    <a:pt x="61" y="178"/>
                  </a:lnTo>
                  <a:lnTo>
                    <a:pt x="63" y="178"/>
                  </a:lnTo>
                  <a:lnTo>
                    <a:pt x="64" y="178"/>
                  </a:lnTo>
                  <a:lnTo>
                    <a:pt x="65" y="178"/>
                  </a:lnTo>
                  <a:lnTo>
                    <a:pt x="67" y="175"/>
                  </a:lnTo>
                  <a:lnTo>
                    <a:pt x="67" y="173"/>
                  </a:lnTo>
                  <a:lnTo>
                    <a:pt x="67" y="169"/>
                  </a:lnTo>
                  <a:lnTo>
                    <a:pt x="67" y="167"/>
                  </a:lnTo>
                  <a:lnTo>
                    <a:pt x="73" y="158"/>
                  </a:lnTo>
                  <a:lnTo>
                    <a:pt x="81" y="154"/>
                  </a:lnTo>
                  <a:lnTo>
                    <a:pt x="89" y="151"/>
                  </a:lnTo>
                  <a:lnTo>
                    <a:pt x="102" y="150"/>
                  </a:lnTo>
                  <a:lnTo>
                    <a:pt x="112" y="151"/>
                  </a:lnTo>
                  <a:lnTo>
                    <a:pt x="124" y="150"/>
                  </a:lnTo>
                  <a:lnTo>
                    <a:pt x="129" y="148"/>
                  </a:lnTo>
                  <a:lnTo>
                    <a:pt x="135" y="145"/>
                  </a:lnTo>
                  <a:lnTo>
                    <a:pt x="140" y="143"/>
                  </a:lnTo>
                  <a:lnTo>
                    <a:pt x="144" y="140"/>
                  </a:lnTo>
                  <a:lnTo>
                    <a:pt x="146" y="138"/>
                  </a:lnTo>
                  <a:lnTo>
                    <a:pt x="147" y="134"/>
                  </a:lnTo>
                  <a:lnTo>
                    <a:pt x="148" y="132"/>
                  </a:lnTo>
                  <a:lnTo>
                    <a:pt x="151" y="128"/>
                  </a:lnTo>
                  <a:lnTo>
                    <a:pt x="156" y="119"/>
                  </a:lnTo>
                  <a:lnTo>
                    <a:pt x="159" y="108"/>
                  </a:lnTo>
                  <a:lnTo>
                    <a:pt x="163" y="98"/>
                  </a:lnTo>
                  <a:lnTo>
                    <a:pt x="169" y="89"/>
                  </a:lnTo>
                  <a:lnTo>
                    <a:pt x="176" y="83"/>
                  </a:lnTo>
                  <a:lnTo>
                    <a:pt x="189" y="78"/>
                  </a:lnTo>
                  <a:lnTo>
                    <a:pt x="203" y="75"/>
                  </a:lnTo>
                  <a:lnTo>
                    <a:pt x="216" y="69"/>
                  </a:lnTo>
                  <a:lnTo>
                    <a:pt x="217" y="68"/>
                  </a:lnTo>
                  <a:lnTo>
                    <a:pt x="217" y="67"/>
                  </a:lnTo>
                  <a:lnTo>
                    <a:pt x="216" y="65"/>
                  </a:lnTo>
                  <a:lnTo>
                    <a:pt x="213" y="62"/>
                  </a:lnTo>
                  <a:lnTo>
                    <a:pt x="212" y="60"/>
                  </a:lnTo>
                  <a:lnTo>
                    <a:pt x="211" y="57"/>
                  </a:lnTo>
                  <a:lnTo>
                    <a:pt x="211" y="55"/>
                  </a:lnTo>
                  <a:lnTo>
                    <a:pt x="215" y="51"/>
                  </a:lnTo>
                  <a:lnTo>
                    <a:pt x="219" y="50"/>
                  </a:lnTo>
                  <a:lnTo>
                    <a:pt x="225" y="51"/>
                  </a:lnTo>
                  <a:lnTo>
                    <a:pt x="231" y="53"/>
                  </a:lnTo>
                  <a:lnTo>
                    <a:pt x="230" y="51"/>
                  </a:lnTo>
                  <a:lnTo>
                    <a:pt x="229" y="50"/>
                  </a:lnTo>
                  <a:lnTo>
                    <a:pt x="239" y="49"/>
                  </a:lnTo>
                  <a:lnTo>
                    <a:pt x="246" y="43"/>
                  </a:lnTo>
                  <a:lnTo>
                    <a:pt x="250" y="36"/>
                  </a:lnTo>
                  <a:lnTo>
                    <a:pt x="253" y="26"/>
                  </a:lnTo>
                  <a:lnTo>
                    <a:pt x="256" y="17"/>
                  </a:lnTo>
                  <a:lnTo>
                    <a:pt x="259" y="7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5" y="4"/>
                  </a:lnTo>
                  <a:lnTo>
                    <a:pt x="265" y="7"/>
                  </a:lnTo>
                  <a:lnTo>
                    <a:pt x="266" y="8"/>
                  </a:lnTo>
                  <a:lnTo>
                    <a:pt x="269" y="9"/>
                  </a:lnTo>
                  <a:lnTo>
                    <a:pt x="270" y="10"/>
                  </a:lnTo>
                  <a:lnTo>
                    <a:pt x="272" y="10"/>
                  </a:lnTo>
                  <a:lnTo>
                    <a:pt x="276" y="8"/>
                  </a:lnTo>
                  <a:lnTo>
                    <a:pt x="278" y="7"/>
                  </a:lnTo>
                  <a:lnTo>
                    <a:pt x="282" y="4"/>
                  </a:lnTo>
                  <a:lnTo>
                    <a:pt x="282" y="7"/>
                  </a:lnTo>
                  <a:lnTo>
                    <a:pt x="282" y="9"/>
                  </a:lnTo>
                  <a:lnTo>
                    <a:pt x="282" y="12"/>
                  </a:lnTo>
                  <a:lnTo>
                    <a:pt x="282" y="14"/>
                  </a:lnTo>
                  <a:lnTo>
                    <a:pt x="283" y="15"/>
                  </a:lnTo>
                  <a:lnTo>
                    <a:pt x="284" y="18"/>
                  </a:lnTo>
                  <a:lnTo>
                    <a:pt x="287" y="18"/>
                  </a:lnTo>
                  <a:lnTo>
                    <a:pt x="289" y="18"/>
                  </a:lnTo>
                  <a:lnTo>
                    <a:pt x="292" y="18"/>
                  </a:lnTo>
                  <a:lnTo>
                    <a:pt x="294" y="19"/>
                  </a:lnTo>
                  <a:lnTo>
                    <a:pt x="295" y="19"/>
                  </a:lnTo>
                  <a:lnTo>
                    <a:pt x="296" y="20"/>
                  </a:lnTo>
                  <a:lnTo>
                    <a:pt x="298" y="23"/>
                  </a:lnTo>
                  <a:lnTo>
                    <a:pt x="298" y="25"/>
                  </a:lnTo>
                  <a:lnTo>
                    <a:pt x="296" y="27"/>
                  </a:lnTo>
                  <a:lnTo>
                    <a:pt x="294" y="30"/>
                  </a:lnTo>
                  <a:lnTo>
                    <a:pt x="293" y="32"/>
                  </a:lnTo>
                  <a:lnTo>
                    <a:pt x="290" y="35"/>
                  </a:lnTo>
                  <a:lnTo>
                    <a:pt x="289" y="38"/>
                  </a:lnTo>
                  <a:lnTo>
                    <a:pt x="289" y="41"/>
                  </a:lnTo>
                  <a:lnTo>
                    <a:pt x="289" y="39"/>
                  </a:lnTo>
                  <a:lnTo>
                    <a:pt x="289" y="37"/>
                  </a:lnTo>
                  <a:lnTo>
                    <a:pt x="292" y="37"/>
                  </a:lnTo>
                  <a:lnTo>
                    <a:pt x="294" y="36"/>
                  </a:lnTo>
                  <a:lnTo>
                    <a:pt x="298" y="36"/>
                  </a:lnTo>
                  <a:lnTo>
                    <a:pt x="300" y="36"/>
                  </a:lnTo>
                  <a:lnTo>
                    <a:pt x="302" y="37"/>
                  </a:lnTo>
                  <a:lnTo>
                    <a:pt x="302" y="38"/>
                  </a:lnTo>
                  <a:lnTo>
                    <a:pt x="302" y="41"/>
                  </a:lnTo>
                  <a:lnTo>
                    <a:pt x="301" y="43"/>
                  </a:lnTo>
                  <a:lnTo>
                    <a:pt x="300" y="45"/>
                  </a:lnTo>
                  <a:lnTo>
                    <a:pt x="301" y="48"/>
                  </a:lnTo>
                  <a:lnTo>
                    <a:pt x="311" y="45"/>
                  </a:lnTo>
                  <a:lnTo>
                    <a:pt x="322" y="47"/>
                  </a:lnTo>
                  <a:lnTo>
                    <a:pt x="331" y="51"/>
                  </a:lnTo>
                  <a:lnTo>
                    <a:pt x="341" y="56"/>
                  </a:lnTo>
                  <a:lnTo>
                    <a:pt x="343" y="57"/>
                  </a:lnTo>
                  <a:lnTo>
                    <a:pt x="347" y="57"/>
                  </a:lnTo>
                  <a:lnTo>
                    <a:pt x="351" y="57"/>
                  </a:lnTo>
                  <a:lnTo>
                    <a:pt x="354" y="57"/>
                  </a:lnTo>
                  <a:lnTo>
                    <a:pt x="351" y="63"/>
                  </a:lnTo>
                  <a:lnTo>
                    <a:pt x="346" y="67"/>
                  </a:lnTo>
                  <a:lnTo>
                    <a:pt x="339" y="71"/>
                  </a:lnTo>
                  <a:lnTo>
                    <a:pt x="333" y="73"/>
                  </a:lnTo>
                  <a:lnTo>
                    <a:pt x="329" y="74"/>
                  </a:lnTo>
                  <a:lnTo>
                    <a:pt x="325" y="74"/>
                  </a:lnTo>
                  <a:lnTo>
                    <a:pt x="321" y="74"/>
                  </a:lnTo>
                  <a:lnTo>
                    <a:pt x="317" y="74"/>
                  </a:lnTo>
                  <a:lnTo>
                    <a:pt x="327" y="84"/>
                  </a:lnTo>
                  <a:lnTo>
                    <a:pt x="340" y="90"/>
                  </a:lnTo>
                  <a:lnTo>
                    <a:pt x="325" y="95"/>
                  </a:lnTo>
                  <a:lnTo>
                    <a:pt x="311" y="96"/>
                  </a:lnTo>
                  <a:lnTo>
                    <a:pt x="295" y="95"/>
                  </a:lnTo>
                  <a:lnTo>
                    <a:pt x="293" y="98"/>
                  </a:lnTo>
                  <a:lnTo>
                    <a:pt x="287" y="95"/>
                  </a:lnTo>
                  <a:lnTo>
                    <a:pt x="278" y="94"/>
                  </a:lnTo>
                  <a:lnTo>
                    <a:pt x="270" y="91"/>
                  </a:lnTo>
                  <a:lnTo>
                    <a:pt x="263" y="90"/>
                  </a:lnTo>
                  <a:lnTo>
                    <a:pt x="254" y="91"/>
                  </a:lnTo>
                  <a:lnTo>
                    <a:pt x="246" y="92"/>
                  </a:lnTo>
                  <a:lnTo>
                    <a:pt x="237" y="90"/>
                  </a:lnTo>
                  <a:lnTo>
                    <a:pt x="235" y="89"/>
                  </a:lnTo>
                  <a:lnTo>
                    <a:pt x="234" y="90"/>
                  </a:lnTo>
                  <a:lnTo>
                    <a:pt x="231" y="91"/>
                  </a:lnTo>
                  <a:lnTo>
                    <a:pt x="230" y="92"/>
                  </a:lnTo>
                  <a:lnTo>
                    <a:pt x="228" y="94"/>
                  </a:lnTo>
                  <a:lnTo>
                    <a:pt x="227" y="95"/>
                  </a:lnTo>
                  <a:lnTo>
                    <a:pt x="224" y="95"/>
                  </a:lnTo>
                  <a:lnTo>
                    <a:pt x="224" y="98"/>
                  </a:lnTo>
                  <a:lnTo>
                    <a:pt x="223" y="103"/>
                  </a:lnTo>
                  <a:lnTo>
                    <a:pt x="221" y="106"/>
                  </a:lnTo>
                  <a:lnTo>
                    <a:pt x="218" y="109"/>
                  </a:lnTo>
                  <a:lnTo>
                    <a:pt x="217" y="110"/>
                  </a:lnTo>
                  <a:lnTo>
                    <a:pt x="218" y="113"/>
                  </a:lnTo>
                  <a:lnTo>
                    <a:pt x="219" y="115"/>
                  </a:lnTo>
                  <a:lnTo>
                    <a:pt x="221" y="118"/>
                  </a:lnTo>
                  <a:lnTo>
                    <a:pt x="222" y="120"/>
                  </a:lnTo>
                  <a:lnTo>
                    <a:pt x="222" y="122"/>
                  </a:lnTo>
                  <a:lnTo>
                    <a:pt x="221" y="124"/>
                  </a:lnTo>
                  <a:lnTo>
                    <a:pt x="219" y="125"/>
                  </a:lnTo>
                  <a:lnTo>
                    <a:pt x="217" y="125"/>
                  </a:lnTo>
                  <a:lnTo>
                    <a:pt x="216" y="125"/>
                  </a:lnTo>
                  <a:lnTo>
                    <a:pt x="215" y="125"/>
                  </a:lnTo>
                  <a:lnTo>
                    <a:pt x="213" y="125"/>
                  </a:lnTo>
                  <a:lnTo>
                    <a:pt x="211" y="127"/>
                  </a:lnTo>
                  <a:lnTo>
                    <a:pt x="211" y="130"/>
                  </a:lnTo>
                  <a:lnTo>
                    <a:pt x="212" y="132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3" y="142"/>
                  </a:lnTo>
                  <a:lnTo>
                    <a:pt x="211" y="143"/>
                  </a:lnTo>
                  <a:lnTo>
                    <a:pt x="210" y="143"/>
                  </a:lnTo>
                  <a:lnTo>
                    <a:pt x="207" y="143"/>
                  </a:lnTo>
                  <a:lnTo>
                    <a:pt x="205" y="143"/>
                  </a:lnTo>
                  <a:lnTo>
                    <a:pt x="204" y="144"/>
                  </a:lnTo>
                  <a:lnTo>
                    <a:pt x="201" y="146"/>
                  </a:lnTo>
                  <a:lnTo>
                    <a:pt x="200" y="149"/>
                  </a:lnTo>
                  <a:lnTo>
                    <a:pt x="201" y="152"/>
                  </a:lnTo>
                  <a:lnTo>
                    <a:pt x="201" y="156"/>
                  </a:lnTo>
                  <a:lnTo>
                    <a:pt x="204" y="160"/>
                  </a:lnTo>
                  <a:lnTo>
                    <a:pt x="200" y="161"/>
                  </a:lnTo>
                  <a:lnTo>
                    <a:pt x="198" y="163"/>
                  </a:lnTo>
                  <a:lnTo>
                    <a:pt x="195" y="166"/>
                  </a:lnTo>
                  <a:lnTo>
                    <a:pt x="194" y="168"/>
                  </a:lnTo>
                  <a:lnTo>
                    <a:pt x="193" y="171"/>
                  </a:lnTo>
                  <a:lnTo>
                    <a:pt x="192" y="173"/>
                  </a:lnTo>
                  <a:lnTo>
                    <a:pt x="192" y="175"/>
                  </a:lnTo>
                  <a:lnTo>
                    <a:pt x="192" y="178"/>
                  </a:lnTo>
                  <a:lnTo>
                    <a:pt x="192" y="180"/>
                  </a:lnTo>
                  <a:lnTo>
                    <a:pt x="192" y="183"/>
                  </a:lnTo>
                  <a:lnTo>
                    <a:pt x="191" y="185"/>
                  </a:lnTo>
                  <a:lnTo>
                    <a:pt x="188" y="186"/>
                  </a:lnTo>
                  <a:lnTo>
                    <a:pt x="180" y="190"/>
                  </a:lnTo>
                  <a:lnTo>
                    <a:pt x="169" y="190"/>
                  </a:lnTo>
                  <a:lnTo>
                    <a:pt x="159" y="191"/>
                  </a:lnTo>
                  <a:lnTo>
                    <a:pt x="150" y="195"/>
                  </a:lnTo>
                  <a:lnTo>
                    <a:pt x="152" y="195"/>
                  </a:lnTo>
                  <a:lnTo>
                    <a:pt x="152" y="196"/>
                  </a:lnTo>
                  <a:lnTo>
                    <a:pt x="153" y="197"/>
                  </a:lnTo>
                  <a:lnTo>
                    <a:pt x="154" y="199"/>
                  </a:lnTo>
                  <a:lnTo>
                    <a:pt x="154" y="201"/>
                  </a:lnTo>
                  <a:lnTo>
                    <a:pt x="156" y="202"/>
                  </a:lnTo>
                  <a:lnTo>
                    <a:pt x="157" y="203"/>
                  </a:lnTo>
                  <a:lnTo>
                    <a:pt x="157" y="203"/>
                  </a:lnTo>
                  <a:lnTo>
                    <a:pt x="156" y="203"/>
                  </a:lnTo>
                  <a:lnTo>
                    <a:pt x="154" y="203"/>
                  </a:lnTo>
                  <a:lnTo>
                    <a:pt x="153" y="204"/>
                  </a:lnTo>
                  <a:lnTo>
                    <a:pt x="152" y="204"/>
                  </a:lnTo>
                  <a:lnTo>
                    <a:pt x="152" y="205"/>
                  </a:lnTo>
                  <a:lnTo>
                    <a:pt x="142" y="199"/>
                  </a:lnTo>
                  <a:lnTo>
                    <a:pt x="132" y="193"/>
                  </a:lnTo>
                  <a:lnTo>
                    <a:pt x="122" y="189"/>
                  </a:lnTo>
                  <a:lnTo>
                    <a:pt x="111" y="185"/>
                  </a:lnTo>
                  <a:lnTo>
                    <a:pt x="99" y="185"/>
                  </a:lnTo>
                  <a:lnTo>
                    <a:pt x="99" y="186"/>
                  </a:lnTo>
                  <a:lnTo>
                    <a:pt x="99" y="187"/>
                  </a:lnTo>
                  <a:lnTo>
                    <a:pt x="98" y="189"/>
                  </a:lnTo>
                  <a:lnTo>
                    <a:pt x="98" y="190"/>
                  </a:lnTo>
                  <a:lnTo>
                    <a:pt x="99" y="191"/>
                  </a:lnTo>
                  <a:lnTo>
                    <a:pt x="102" y="192"/>
                  </a:lnTo>
                  <a:lnTo>
                    <a:pt x="99" y="195"/>
                  </a:lnTo>
                  <a:lnTo>
                    <a:pt x="97" y="197"/>
                  </a:lnTo>
                  <a:lnTo>
                    <a:pt x="93" y="199"/>
                  </a:lnTo>
                  <a:lnTo>
                    <a:pt x="91" y="199"/>
                  </a:lnTo>
                  <a:lnTo>
                    <a:pt x="87" y="201"/>
                  </a:lnTo>
                  <a:lnTo>
                    <a:pt x="73" y="203"/>
                  </a:lnTo>
                  <a:lnTo>
                    <a:pt x="58" y="205"/>
                  </a:lnTo>
                  <a:lnTo>
                    <a:pt x="45" y="209"/>
                  </a:lnTo>
                  <a:lnTo>
                    <a:pt x="32" y="215"/>
                  </a:lnTo>
                  <a:lnTo>
                    <a:pt x="27" y="205"/>
                  </a:lnTo>
                  <a:lnTo>
                    <a:pt x="20" y="197"/>
                  </a:lnTo>
                  <a:lnTo>
                    <a:pt x="11" y="189"/>
                  </a:lnTo>
                  <a:lnTo>
                    <a:pt x="2" y="184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">
            <a:xfrm>
              <a:off x="2928" y="3834"/>
              <a:ext cx="357" cy="127"/>
            </a:xfrm>
            <a:custGeom>
              <a:avLst/>
              <a:gdLst>
                <a:gd name="T0" fmla="*/ 236 w 305"/>
                <a:gd name="T1" fmla="*/ 48 h 109"/>
                <a:gd name="T2" fmla="*/ 240 w 305"/>
                <a:gd name="T3" fmla="*/ 55 h 109"/>
                <a:gd name="T4" fmla="*/ 245 w 305"/>
                <a:gd name="T5" fmla="*/ 62 h 109"/>
                <a:gd name="T6" fmla="*/ 267 w 305"/>
                <a:gd name="T7" fmla="*/ 61 h 109"/>
                <a:gd name="T8" fmla="*/ 282 w 305"/>
                <a:gd name="T9" fmla="*/ 65 h 109"/>
                <a:gd name="T10" fmla="*/ 290 w 305"/>
                <a:gd name="T11" fmla="*/ 66 h 109"/>
                <a:gd name="T12" fmla="*/ 295 w 305"/>
                <a:gd name="T13" fmla="*/ 68 h 109"/>
                <a:gd name="T14" fmla="*/ 293 w 305"/>
                <a:gd name="T15" fmla="*/ 78 h 109"/>
                <a:gd name="T16" fmla="*/ 294 w 305"/>
                <a:gd name="T17" fmla="*/ 89 h 109"/>
                <a:gd name="T18" fmla="*/ 299 w 305"/>
                <a:gd name="T19" fmla="*/ 104 h 109"/>
                <a:gd name="T20" fmla="*/ 302 w 305"/>
                <a:gd name="T21" fmla="*/ 107 h 109"/>
                <a:gd name="T22" fmla="*/ 278 w 305"/>
                <a:gd name="T23" fmla="*/ 107 h 109"/>
                <a:gd name="T24" fmla="*/ 252 w 305"/>
                <a:gd name="T25" fmla="*/ 91 h 109"/>
                <a:gd name="T26" fmla="*/ 234 w 305"/>
                <a:gd name="T27" fmla="*/ 88 h 109"/>
                <a:gd name="T28" fmla="*/ 213 w 305"/>
                <a:gd name="T29" fmla="*/ 86 h 109"/>
                <a:gd name="T30" fmla="*/ 184 w 305"/>
                <a:gd name="T31" fmla="*/ 82 h 109"/>
                <a:gd name="T32" fmla="*/ 141 w 305"/>
                <a:gd name="T33" fmla="*/ 77 h 109"/>
                <a:gd name="T34" fmla="*/ 92 w 305"/>
                <a:gd name="T35" fmla="*/ 67 h 109"/>
                <a:gd name="T36" fmla="*/ 45 w 305"/>
                <a:gd name="T37" fmla="*/ 57 h 109"/>
                <a:gd name="T38" fmla="*/ 50 w 305"/>
                <a:gd name="T39" fmla="*/ 55 h 109"/>
                <a:gd name="T40" fmla="*/ 47 w 305"/>
                <a:gd name="T41" fmla="*/ 49 h 109"/>
                <a:gd name="T42" fmla="*/ 23 w 305"/>
                <a:gd name="T43" fmla="*/ 47 h 109"/>
                <a:gd name="T44" fmla="*/ 4 w 305"/>
                <a:gd name="T45" fmla="*/ 39 h 109"/>
                <a:gd name="T46" fmla="*/ 12 w 305"/>
                <a:gd name="T47" fmla="*/ 36 h 109"/>
                <a:gd name="T48" fmla="*/ 17 w 305"/>
                <a:gd name="T49" fmla="*/ 21 h 109"/>
                <a:gd name="T50" fmla="*/ 22 w 305"/>
                <a:gd name="T51" fmla="*/ 11 h 109"/>
                <a:gd name="T52" fmla="*/ 21 w 305"/>
                <a:gd name="T53" fmla="*/ 8 h 109"/>
                <a:gd name="T54" fmla="*/ 23 w 305"/>
                <a:gd name="T55" fmla="*/ 3 h 109"/>
                <a:gd name="T56" fmla="*/ 30 w 305"/>
                <a:gd name="T57" fmla="*/ 0 h 109"/>
                <a:gd name="T58" fmla="*/ 54 w 305"/>
                <a:gd name="T59" fmla="*/ 2 h 109"/>
                <a:gd name="T60" fmla="*/ 85 w 305"/>
                <a:gd name="T61" fmla="*/ 12 h 109"/>
                <a:gd name="T62" fmla="*/ 104 w 305"/>
                <a:gd name="T63" fmla="*/ 23 h 109"/>
                <a:gd name="T64" fmla="*/ 103 w 305"/>
                <a:gd name="T65" fmla="*/ 27 h 109"/>
                <a:gd name="T66" fmla="*/ 127 w 305"/>
                <a:gd name="T67" fmla="*/ 33 h 109"/>
                <a:gd name="T68" fmla="*/ 153 w 305"/>
                <a:gd name="T69" fmla="*/ 31 h 109"/>
                <a:gd name="T70" fmla="*/ 159 w 305"/>
                <a:gd name="T71" fmla="*/ 23 h 109"/>
                <a:gd name="T72" fmla="*/ 165 w 305"/>
                <a:gd name="T73" fmla="*/ 15 h 109"/>
                <a:gd name="T74" fmla="*/ 171 w 305"/>
                <a:gd name="T75" fmla="*/ 15 h 109"/>
                <a:gd name="T76" fmla="*/ 172 w 305"/>
                <a:gd name="T77" fmla="*/ 21 h 109"/>
                <a:gd name="T78" fmla="*/ 193 w 305"/>
                <a:gd name="T79" fmla="*/ 23 h 109"/>
                <a:gd name="T80" fmla="*/ 193 w 305"/>
                <a:gd name="T81" fmla="*/ 26 h 109"/>
                <a:gd name="T82" fmla="*/ 199 w 305"/>
                <a:gd name="T83" fmla="*/ 27 h 109"/>
                <a:gd name="T84" fmla="*/ 207 w 305"/>
                <a:gd name="T85" fmla="*/ 27 h 109"/>
                <a:gd name="T86" fmla="*/ 221 w 305"/>
                <a:gd name="T87" fmla="*/ 33 h 109"/>
                <a:gd name="T88" fmla="*/ 235 w 305"/>
                <a:gd name="T89" fmla="*/ 37 h 109"/>
                <a:gd name="T90" fmla="*/ 236 w 305"/>
                <a:gd name="T91" fmla="*/ 42 h 109"/>
                <a:gd name="T92" fmla="*/ 235 w 305"/>
                <a:gd name="T93" fmla="*/ 45 h 109"/>
                <a:gd name="T94" fmla="*/ 233 w 305"/>
                <a:gd name="T95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5" h="109">
                  <a:moveTo>
                    <a:pt x="233" y="43"/>
                  </a:moveTo>
                  <a:lnTo>
                    <a:pt x="235" y="45"/>
                  </a:lnTo>
                  <a:lnTo>
                    <a:pt x="236" y="48"/>
                  </a:lnTo>
                  <a:lnTo>
                    <a:pt x="237" y="50"/>
                  </a:lnTo>
                  <a:lnTo>
                    <a:pt x="239" y="53"/>
                  </a:lnTo>
                  <a:lnTo>
                    <a:pt x="240" y="55"/>
                  </a:lnTo>
                  <a:lnTo>
                    <a:pt x="240" y="57"/>
                  </a:lnTo>
                  <a:lnTo>
                    <a:pt x="242" y="60"/>
                  </a:lnTo>
                  <a:lnTo>
                    <a:pt x="245" y="62"/>
                  </a:lnTo>
                  <a:lnTo>
                    <a:pt x="252" y="63"/>
                  </a:lnTo>
                  <a:lnTo>
                    <a:pt x="260" y="62"/>
                  </a:lnTo>
                  <a:lnTo>
                    <a:pt x="267" y="61"/>
                  </a:lnTo>
                  <a:lnTo>
                    <a:pt x="275" y="61"/>
                  </a:lnTo>
                  <a:lnTo>
                    <a:pt x="279" y="63"/>
                  </a:lnTo>
                  <a:lnTo>
                    <a:pt x="282" y="65"/>
                  </a:lnTo>
                  <a:lnTo>
                    <a:pt x="286" y="66"/>
                  </a:lnTo>
                  <a:lnTo>
                    <a:pt x="288" y="66"/>
                  </a:lnTo>
                  <a:lnTo>
                    <a:pt x="290" y="66"/>
                  </a:lnTo>
                  <a:lnTo>
                    <a:pt x="292" y="66"/>
                  </a:lnTo>
                  <a:lnTo>
                    <a:pt x="294" y="67"/>
                  </a:lnTo>
                  <a:lnTo>
                    <a:pt x="295" y="68"/>
                  </a:lnTo>
                  <a:lnTo>
                    <a:pt x="295" y="72"/>
                  </a:lnTo>
                  <a:lnTo>
                    <a:pt x="295" y="75"/>
                  </a:lnTo>
                  <a:lnTo>
                    <a:pt x="293" y="78"/>
                  </a:lnTo>
                  <a:lnTo>
                    <a:pt x="290" y="80"/>
                  </a:lnTo>
                  <a:lnTo>
                    <a:pt x="288" y="83"/>
                  </a:lnTo>
                  <a:lnTo>
                    <a:pt x="294" y="89"/>
                  </a:lnTo>
                  <a:lnTo>
                    <a:pt x="298" y="96"/>
                  </a:lnTo>
                  <a:lnTo>
                    <a:pt x="298" y="103"/>
                  </a:lnTo>
                  <a:lnTo>
                    <a:pt x="299" y="104"/>
                  </a:lnTo>
                  <a:lnTo>
                    <a:pt x="300" y="106"/>
                  </a:lnTo>
                  <a:lnTo>
                    <a:pt x="301" y="106"/>
                  </a:lnTo>
                  <a:lnTo>
                    <a:pt x="302" y="107"/>
                  </a:lnTo>
                  <a:lnTo>
                    <a:pt x="305" y="106"/>
                  </a:lnTo>
                  <a:lnTo>
                    <a:pt x="292" y="109"/>
                  </a:lnTo>
                  <a:lnTo>
                    <a:pt x="278" y="107"/>
                  </a:lnTo>
                  <a:lnTo>
                    <a:pt x="265" y="103"/>
                  </a:lnTo>
                  <a:lnTo>
                    <a:pt x="258" y="98"/>
                  </a:lnTo>
                  <a:lnTo>
                    <a:pt x="252" y="91"/>
                  </a:lnTo>
                  <a:lnTo>
                    <a:pt x="246" y="85"/>
                  </a:lnTo>
                  <a:lnTo>
                    <a:pt x="237" y="80"/>
                  </a:lnTo>
                  <a:lnTo>
                    <a:pt x="234" y="88"/>
                  </a:lnTo>
                  <a:lnTo>
                    <a:pt x="228" y="89"/>
                  </a:lnTo>
                  <a:lnTo>
                    <a:pt x="221" y="89"/>
                  </a:lnTo>
                  <a:lnTo>
                    <a:pt x="213" y="86"/>
                  </a:lnTo>
                  <a:lnTo>
                    <a:pt x="206" y="84"/>
                  </a:lnTo>
                  <a:lnTo>
                    <a:pt x="200" y="82"/>
                  </a:lnTo>
                  <a:lnTo>
                    <a:pt x="184" y="82"/>
                  </a:lnTo>
                  <a:lnTo>
                    <a:pt x="170" y="82"/>
                  </a:lnTo>
                  <a:lnTo>
                    <a:pt x="154" y="80"/>
                  </a:lnTo>
                  <a:lnTo>
                    <a:pt x="141" y="77"/>
                  </a:lnTo>
                  <a:lnTo>
                    <a:pt x="124" y="71"/>
                  </a:lnTo>
                  <a:lnTo>
                    <a:pt x="107" y="69"/>
                  </a:lnTo>
                  <a:lnTo>
                    <a:pt x="92" y="67"/>
                  </a:lnTo>
                  <a:lnTo>
                    <a:pt x="76" y="62"/>
                  </a:lnTo>
                  <a:lnTo>
                    <a:pt x="60" y="59"/>
                  </a:lnTo>
                  <a:lnTo>
                    <a:pt x="45" y="57"/>
                  </a:lnTo>
                  <a:lnTo>
                    <a:pt x="46" y="57"/>
                  </a:lnTo>
                  <a:lnTo>
                    <a:pt x="48" y="56"/>
                  </a:lnTo>
                  <a:lnTo>
                    <a:pt x="50" y="55"/>
                  </a:lnTo>
                  <a:lnTo>
                    <a:pt x="50" y="53"/>
                  </a:lnTo>
                  <a:lnTo>
                    <a:pt x="48" y="50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35" y="47"/>
                  </a:lnTo>
                  <a:lnTo>
                    <a:pt x="23" y="47"/>
                  </a:lnTo>
                  <a:lnTo>
                    <a:pt x="11" y="45"/>
                  </a:lnTo>
                  <a:lnTo>
                    <a:pt x="0" y="38"/>
                  </a:lnTo>
                  <a:lnTo>
                    <a:pt x="4" y="39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12" y="36"/>
                  </a:lnTo>
                  <a:lnTo>
                    <a:pt x="11" y="30"/>
                  </a:lnTo>
                  <a:lnTo>
                    <a:pt x="14" y="25"/>
                  </a:lnTo>
                  <a:lnTo>
                    <a:pt x="17" y="21"/>
                  </a:lnTo>
                  <a:lnTo>
                    <a:pt x="21" y="17"/>
                  </a:lnTo>
                  <a:lnTo>
                    <a:pt x="24" y="11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3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44" y="2"/>
                  </a:lnTo>
                  <a:lnTo>
                    <a:pt x="54" y="2"/>
                  </a:lnTo>
                  <a:lnTo>
                    <a:pt x="65" y="2"/>
                  </a:lnTo>
                  <a:lnTo>
                    <a:pt x="76" y="6"/>
                  </a:lnTo>
                  <a:lnTo>
                    <a:pt x="85" y="12"/>
                  </a:lnTo>
                  <a:lnTo>
                    <a:pt x="94" y="18"/>
                  </a:lnTo>
                  <a:lnTo>
                    <a:pt x="105" y="20"/>
                  </a:lnTo>
                  <a:lnTo>
                    <a:pt x="104" y="23"/>
                  </a:lnTo>
                  <a:lnTo>
                    <a:pt x="104" y="24"/>
                  </a:lnTo>
                  <a:lnTo>
                    <a:pt x="103" y="26"/>
                  </a:lnTo>
                  <a:lnTo>
                    <a:pt x="103" y="27"/>
                  </a:lnTo>
                  <a:lnTo>
                    <a:pt x="103" y="29"/>
                  </a:lnTo>
                  <a:lnTo>
                    <a:pt x="115" y="33"/>
                  </a:lnTo>
                  <a:lnTo>
                    <a:pt x="127" y="33"/>
                  </a:lnTo>
                  <a:lnTo>
                    <a:pt x="139" y="32"/>
                  </a:lnTo>
                  <a:lnTo>
                    <a:pt x="151" y="32"/>
                  </a:lnTo>
                  <a:lnTo>
                    <a:pt x="153" y="31"/>
                  </a:lnTo>
                  <a:lnTo>
                    <a:pt x="154" y="29"/>
                  </a:lnTo>
                  <a:lnTo>
                    <a:pt x="157" y="26"/>
                  </a:lnTo>
                  <a:lnTo>
                    <a:pt x="159" y="23"/>
                  </a:lnTo>
                  <a:lnTo>
                    <a:pt x="162" y="19"/>
                  </a:lnTo>
                  <a:lnTo>
                    <a:pt x="164" y="17"/>
                  </a:lnTo>
                  <a:lnTo>
                    <a:pt x="165" y="15"/>
                  </a:lnTo>
                  <a:lnTo>
                    <a:pt x="166" y="15"/>
                  </a:lnTo>
                  <a:lnTo>
                    <a:pt x="169" y="15"/>
                  </a:lnTo>
                  <a:lnTo>
                    <a:pt x="171" y="15"/>
                  </a:lnTo>
                  <a:lnTo>
                    <a:pt x="172" y="18"/>
                  </a:lnTo>
                  <a:lnTo>
                    <a:pt x="172" y="19"/>
                  </a:lnTo>
                  <a:lnTo>
                    <a:pt x="172" y="21"/>
                  </a:lnTo>
                  <a:lnTo>
                    <a:pt x="172" y="23"/>
                  </a:lnTo>
                  <a:lnTo>
                    <a:pt x="182" y="23"/>
                  </a:lnTo>
                  <a:lnTo>
                    <a:pt x="193" y="23"/>
                  </a:lnTo>
                  <a:lnTo>
                    <a:pt x="193" y="24"/>
                  </a:lnTo>
                  <a:lnTo>
                    <a:pt x="193" y="25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2" y="26"/>
                  </a:lnTo>
                  <a:lnTo>
                    <a:pt x="205" y="26"/>
                  </a:lnTo>
                  <a:lnTo>
                    <a:pt x="207" y="27"/>
                  </a:lnTo>
                  <a:lnTo>
                    <a:pt x="208" y="27"/>
                  </a:lnTo>
                  <a:lnTo>
                    <a:pt x="215" y="32"/>
                  </a:lnTo>
                  <a:lnTo>
                    <a:pt x="221" y="33"/>
                  </a:lnTo>
                  <a:lnTo>
                    <a:pt x="228" y="35"/>
                  </a:lnTo>
                  <a:lnTo>
                    <a:pt x="235" y="36"/>
                  </a:lnTo>
                  <a:lnTo>
                    <a:pt x="235" y="37"/>
                  </a:lnTo>
                  <a:lnTo>
                    <a:pt x="235" y="39"/>
                  </a:lnTo>
                  <a:lnTo>
                    <a:pt x="236" y="41"/>
                  </a:lnTo>
                  <a:lnTo>
                    <a:pt x="236" y="42"/>
                  </a:lnTo>
                  <a:lnTo>
                    <a:pt x="237" y="43"/>
                  </a:lnTo>
                  <a:lnTo>
                    <a:pt x="236" y="44"/>
                  </a:lnTo>
                  <a:lnTo>
                    <a:pt x="235" y="45"/>
                  </a:lnTo>
                  <a:lnTo>
                    <a:pt x="234" y="45"/>
                  </a:lnTo>
                  <a:lnTo>
                    <a:pt x="234" y="44"/>
                  </a:lnTo>
                  <a:lnTo>
                    <a:pt x="233" y="4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">
            <a:xfrm>
              <a:off x="3209" y="3876"/>
              <a:ext cx="59" cy="15"/>
            </a:xfrm>
            <a:custGeom>
              <a:avLst/>
              <a:gdLst>
                <a:gd name="T0" fmla="*/ 8 w 50"/>
                <a:gd name="T1" fmla="*/ 2 h 13"/>
                <a:gd name="T2" fmla="*/ 19 w 50"/>
                <a:gd name="T3" fmla="*/ 0 h 13"/>
                <a:gd name="T4" fmla="*/ 29 w 50"/>
                <a:gd name="T5" fmla="*/ 0 h 13"/>
                <a:gd name="T6" fmla="*/ 39 w 50"/>
                <a:gd name="T7" fmla="*/ 3 h 13"/>
                <a:gd name="T8" fmla="*/ 50 w 50"/>
                <a:gd name="T9" fmla="*/ 5 h 13"/>
                <a:gd name="T10" fmla="*/ 44 w 50"/>
                <a:gd name="T11" fmla="*/ 9 h 13"/>
                <a:gd name="T12" fmla="*/ 37 w 50"/>
                <a:gd name="T13" fmla="*/ 11 h 13"/>
                <a:gd name="T14" fmla="*/ 30 w 50"/>
                <a:gd name="T15" fmla="*/ 11 h 13"/>
                <a:gd name="T16" fmla="*/ 23 w 50"/>
                <a:gd name="T17" fmla="*/ 12 h 13"/>
                <a:gd name="T18" fmla="*/ 14 w 50"/>
                <a:gd name="T19" fmla="*/ 13 h 13"/>
                <a:gd name="T20" fmla="*/ 6 w 50"/>
                <a:gd name="T21" fmla="*/ 11 h 13"/>
                <a:gd name="T22" fmla="*/ 0 w 50"/>
                <a:gd name="T23" fmla="*/ 5 h 13"/>
                <a:gd name="T24" fmla="*/ 0 w 50"/>
                <a:gd name="T25" fmla="*/ 3 h 13"/>
                <a:gd name="T26" fmla="*/ 0 w 50"/>
                <a:gd name="T27" fmla="*/ 2 h 13"/>
                <a:gd name="T28" fmla="*/ 1 w 50"/>
                <a:gd name="T29" fmla="*/ 2 h 13"/>
                <a:gd name="T30" fmla="*/ 2 w 50"/>
                <a:gd name="T31" fmla="*/ 2 h 13"/>
                <a:gd name="T32" fmla="*/ 3 w 50"/>
                <a:gd name="T33" fmla="*/ 2 h 13"/>
                <a:gd name="T34" fmla="*/ 5 w 50"/>
                <a:gd name="T35" fmla="*/ 1 h 13"/>
                <a:gd name="T36" fmla="*/ 5 w 50"/>
                <a:gd name="T37" fmla="*/ 0 h 13"/>
                <a:gd name="T38" fmla="*/ 5 w 50"/>
                <a:gd name="T39" fmla="*/ 1 h 13"/>
                <a:gd name="T40" fmla="*/ 6 w 50"/>
                <a:gd name="T41" fmla="*/ 1 h 13"/>
                <a:gd name="T42" fmla="*/ 7 w 50"/>
                <a:gd name="T43" fmla="*/ 0 h 13"/>
                <a:gd name="T44" fmla="*/ 7 w 50"/>
                <a:gd name="T45" fmla="*/ 0 h 13"/>
                <a:gd name="T46" fmla="*/ 8 w 50"/>
                <a:gd name="T47" fmla="*/ 0 h 13"/>
                <a:gd name="T48" fmla="*/ 8 w 50"/>
                <a:gd name="T49" fmla="*/ 1 h 13"/>
                <a:gd name="T50" fmla="*/ 8 w 50"/>
                <a:gd name="T5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3">
                  <a:moveTo>
                    <a:pt x="8" y="2"/>
                  </a:moveTo>
                  <a:lnTo>
                    <a:pt x="19" y="0"/>
                  </a:lnTo>
                  <a:lnTo>
                    <a:pt x="29" y="0"/>
                  </a:lnTo>
                  <a:lnTo>
                    <a:pt x="39" y="3"/>
                  </a:lnTo>
                  <a:lnTo>
                    <a:pt x="50" y="5"/>
                  </a:lnTo>
                  <a:lnTo>
                    <a:pt x="44" y="9"/>
                  </a:lnTo>
                  <a:lnTo>
                    <a:pt x="37" y="11"/>
                  </a:lnTo>
                  <a:lnTo>
                    <a:pt x="30" y="11"/>
                  </a:lnTo>
                  <a:lnTo>
                    <a:pt x="23" y="12"/>
                  </a:lnTo>
                  <a:lnTo>
                    <a:pt x="14" y="13"/>
                  </a:lnTo>
                  <a:lnTo>
                    <a:pt x="6" y="11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">
            <a:xfrm>
              <a:off x="3336" y="3727"/>
              <a:ext cx="20" cy="33"/>
            </a:xfrm>
            <a:custGeom>
              <a:avLst/>
              <a:gdLst>
                <a:gd name="T0" fmla="*/ 2 w 17"/>
                <a:gd name="T1" fmla="*/ 11 h 28"/>
                <a:gd name="T2" fmla="*/ 1 w 17"/>
                <a:gd name="T3" fmla="*/ 16 h 28"/>
                <a:gd name="T4" fmla="*/ 1 w 17"/>
                <a:gd name="T5" fmla="*/ 20 h 28"/>
                <a:gd name="T6" fmla="*/ 2 w 17"/>
                <a:gd name="T7" fmla="*/ 23 h 28"/>
                <a:gd name="T8" fmla="*/ 4 w 17"/>
                <a:gd name="T9" fmla="*/ 26 h 28"/>
                <a:gd name="T10" fmla="*/ 6 w 17"/>
                <a:gd name="T11" fmla="*/ 27 h 28"/>
                <a:gd name="T12" fmla="*/ 10 w 17"/>
                <a:gd name="T13" fmla="*/ 28 h 28"/>
                <a:gd name="T14" fmla="*/ 16 w 17"/>
                <a:gd name="T15" fmla="*/ 27 h 28"/>
                <a:gd name="T16" fmla="*/ 17 w 17"/>
                <a:gd name="T17" fmla="*/ 22 h 28"/>
                <a:gd name="T18" fmla="*/ 17 w 17"/>
                <a:gd name="T19" fmla="*/ 16 h 28"/>
                <a:gd name="T20" fmla="*/ 15 w 17"/>
                <a:gd name="T21" fmla="*/ 10 h 28"/>
                <a:gd name="T22" fmla="*/ 12 w 17"/>
                <a:gd name="T23" fmla="*/ 5 h 28"/>
                <a:gd name="T24" fmla="*/ 8 w 17"/>
                <a:gd name="T25" fmla="*/ 0 h 28"/>
                <a:gd name="T26" fmla="*/ 7 w 17"/>
                <a:gd name="T27" fmla="*/ 0 h 28"/>
                <a:gd name="T28" fmla="*/ 5 w 17"/>
                <a:gd name="T29" fmla="*/ 2 h 28"/>
                <a:gd name="T30" fmla="*/ 4 w 17"/>
                <a:gd name="T31" fmla="*/ 3 h 28"/>
                <a:gd name="T32" fmla="*/ 2 w 17"/>
                <a:gd name="T33" fmla="*/ 5 h 28"/>
                <a:gd name="T34" fmla="*/ 1 w 17"/>
                <a:gd name="T35" fmla="*/ 9 h 28"/>
                <a:gd name="T36" fmla="*/ 0 w 17"/>
                <a:gd name="T37" fmla="*/ 11 h 28"/>
                <a:gd name="T38" fmla="*/ 1 w 17"/>
                <a:gd name="T39" fmla="*/ 11 h 28"/>
                <a:gd name="T40" fmla="*/ 2 w 17"/>
                <a:gd name="T4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8">
                  <a:moveTo>
                    <a:pt x="2" y="11"/>
                  </a:moveTo>
                  <a:lnTo>
                    <a:pt x="1" y="16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8"/>
                  </a:lnTo>
                  <a:lnTo>
                    <a:pt x="16" y="27"/>
                  </a:lnTo>
                  <a:lnTo>
                    <a:pt x="17" y="22"/>
                  </a:lnTo>
                  <a:lnTo>
                    <a:pt x="17" y="16"/>
                  </a:lnTo>
                  <a:lnTo>
                    <a:pt x="15" y="10"/>
                  </a:lnTo>
                  <a:lnTo>
                    <a:pt x="12" y="5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">
            <a:xfrm>
              <a:off x="3441" y="3493"/>
              <a:ext cx="268" cy="328"/>
            </a:xfrm>
            <a:custGeom>
              <a:avLst/>
              <a:gdLst>
                <a:gd name="T0" fmla="*/ 46 w 229"/>
                <a:gd name="T1" fmla="*/ 49 h 280"/>
                <a:gd name="T2" fmla="*/ 65 w 229"/>
                <a:gd name="T3" fmla="*/ 40 h 280"/>
                <a:gd name="T4" fmla="*/ 82 w 229"/>
                <a:gd name="T5" fmla="*/ 27 h 280"/>
                <a:gd name="T6" fmla="*/ 87 w 229"/>
                <a:gd name="T7" fmla="*/ 34 h 280"/>
                <a:gd name="T8" fmla="*/ 171 w 229"/>
                <a:gd name="T9" fmla="*/ 45 h 280"/>
                <a:gd name="T10" fmla="*/ 221 w 229"/>
                <a:gd name="T11" fmla="*/ 1 h 280"/>
                <a:gd name="T12" fmla="*/ 228 w 229"/>
                <a:gd name="T13" fmla="*/ 3 h 280"/>
                <a:gd name="T14" fmla="*/ 227 w 229"/>
                <a:gd name="T15" fmla="*/ 14 h 280"/>
                <a:gd name="T16" fmla="*/ 219 w 229"/>
                <a:gd name="T17" fmla="*/ 19 h 280"/>
                <a:gd name="T18" fmla="*/ 221 w 229"/>
                <a:gd name="T19" fmla="*/ 31 h 280"/>
                <a:gd name="T20" fmla="*/ 210 w 229"/>
                <a:gd name="T21" fmla="*/ 60 h 280"/>
                <a:gd name="T22" fmla="*/ 200 w 229"/>
                <a:gd name="T23" fmla="*/ 64 h 280"/>
                <a:gd name="T24" fmla="*/ 148 w 229"/>
                <a:gd name="T25" fmla="*/ 62 h 280"/>
                <a:gd name="T26" fmla="*/ 86 w 229"/>
                <a:gd name="T27" fmla="*/ 61 h 280"/>
                <a:gd name="T28" fmla="*/ 56 w 229"/>
                <a:gd name="T29" fmla="*/ 84 h 280"/>
                <a:gd name="T30" fmla="*/ 59 w 229"/>
                <a:gd name="T31" fmla="*/ 102 h 280"/>
                <a:gd name="T32" fmla="*/ 65 w 229"/>
                <a:gd name="T33" fmla="*/ 113 h 280"/>
                <a:gd name="T34" fmla="*/ 77 w 229"/>
                <a:gd name="T35" fmla="*/ 121 h 280"/>
                <a:gd name="T36" fmla="*/ 77 w 229"/>
                <a:gd name="T37" fmla="*/ 129 h 280"/>
                <a:gd name="T38" fmla="*/ 85 w 229"/>
                <a:gd name="T39" fmla="*/ 129 h 280"/>
                <a:gd name="T40" fmla="*/ 93 w 229"/>
                <a:gd name="T41" fmla="*/ 116 h 280"/>
                <a:gd name="T42" fmla="*/ 129 w 229"/>
                <a:gd name="T43" fmla="*/ 113 h 280"/>
                <a:gd name="T44" fmla="*/ 169 w 229"/>
                <a:gd name="T45" fmla="*/ 102 h 280"/>
                <a:gd name="T46" fmla="*/ 169 w 229"/>
                <a:gd name="T47" fmla="*/ 109 h 280"/>
                <a:gd name="T48" fmla="*/ 142 w 229"/>
                <a:gd name="T49" fmla="*/ 122 h 280"/>
                <a:gd name="T50" fmla="*/ 111 w 229"/>
                <a:gd name="T51" fmla="*/ 145 h 280"/>
                <a:gd name="T52" fmla="*/ 103 w 229"/>
                <a:gd name="T53" fmla="*/ 141 h 280"/>
                <a:gd name="T54" fmla="*/ 103 w 229"/>
                <a:gd name="T55" fmla="*/ 143 h 280"/>
                <a:gd name="T56" fmla="*/ 100 w 229"/>
                <a:gd name="T57" fmla="*/ 148 h 280"/>
                <a:gd name="T58" fmla="*/ 117 w 229"/>
                <a:gd name="T59" fmla="*/ 163 h 280"/>
                <a:gd name="T60" fmla="*/ 135 w 229"/>
                <a:gd name="T61" fmla="*/ 196 h 280"/>
                <a:gd name="T62" fmla="*/ 140 w 229"/>
                <a:gd name="T63" fmla="*/ 220 h 280"/>
                <a:gd name="T64" fmla="*/ 135 w 229"/>
                <a:gd name="T65" fmla="*/ 235 h 280"/>
                <a:gd name="T66" fmla="*/ 112 w 229"/>
                <a:gd name="T67" fmla="*/ 239 h 280"/>
                <a:gd name="T68" fmla="*/ 107 w 229"/>
                <a:gd name="T69" fmla="*/ 247 h 280"/>
                <a:gd name="T70" fmla="*/ 101 w 229"/>
                <a:gd name="T71" fmla="*/ 246 h 280"/>
                <a:gd name="T72" fmla="*/ 99 w 229"/>
                <a:gd name="T73" fmla="*/ 237 h 280"/>
                <a:gd name="T74" fmla="*/ 99 w 229"/>
                <a:gd name="T75" fmla="*/ 215 h 280"/>
                <a:gd name="T76" fmla="*/ 83 w 229"/>
                <a:gd name="T77" fmla="*/ 194 h 280"/>
                <a:gd name="T78" fmla="*/ 89 w 229"/>
                <a:gd name="T79" fmla="*/ 188 h 280"/>
                <a:gd name="T80" fmla="*/ 89 w 229"/>
                <a:gd name="T81" fmla="*/ 178 h 280"/>
                <a:gd name="T82" fmla="*/ 77 w 229"/>
                <a:gd name="T83" fmla="*/ 172 h 280"/>
                <a:gd name="T84" fmla="*/ 57 w 229"/>
                <a:gd name="T85" fmla="*/ 186 h 280"/>
                <a:gd name="T86" fmla="*/ 65 w 229"/>
                <a:gd name="T87" fmla="*/ 205 h 280"/>
                <a:gd name="T88" fmla="*/ 62 w 229"/>
                <a:gd name="T89" fmla="*/ 219 h 280"/>
                <a:gd name="T90" fmla="*/ 66 w 229"/>
                <a:gd name="T91" fmla="*/ 229 h 280"/>
                <a:gd name="T92" fmla="*/ 64 w 229"/>
                <a:gd name="T93" fmla="*/ 261 h 280"/>
                <a:gd name="T94" fmla="*/ 65 w 229"/>
                <a:gd name="T95" fmla="*/ 268 h 280"/>
                <a:gd name="T96" fmla="*/ 75 w 229"/>
                <a:gd name="T97" fmla="*/ 271 h 280"/>
                <a:gd name="T98" fmla="*/ 71 w 229"/>
                <a:gd name="T99" fmla="*/ 279 h 280"/>
                <a:gd name="T100" fmla="*/ 50 w 229"/>
                <a:gd name="T101" fmla="*/ 279 h 280"/>
                <a:gd name="T102" fmla="*/ 28 w 229"/>
                <a:gd name="T103" fmla="*/ 259 h 280"/>
                <a:gd name="T104" fmla="*/ 35 w 229"/>
                <a:gd name="T105" fmla="*/ 214 h 280"/>
                <a:gd name="T106" fmla="*/ 6 w 229"/>
                <a:gd name="T107" fmla="*/ 190 h 280"/>
                <a:gd name="T108" fmla="*/ 11 w 229"/>
                <a:gd name="T109" fmla="*/ 163 h 280"/>
                <a:gd name="T110" fmla="*/ 24 w 229"/>
                <a:gd name="T111" fmla="*/ 143 h 280"/>
                <a:gd name="T112" fmla="*/ 30 w 229"/>
                <a:gd name="T113" fmla="*/ 126 h 280"/>
                <a:gd name="T114" fmla="*/ 32 w 229"/>
                <a:gd name="T115" fmla="*/ 103 h 280"/>
                <a:gd name="T116" fmla="*/ 45 w 229"/>
                <a:gd name="T117" fmla="*/ 90 h 280"/>
                <a:gd name="T118" fmla="*/ 44 w 229"/>
                <a:gd name="T119" fmla="*/ 72 h 280"/>
                <a:gd name="T120" fmla="*/ 44 w 229"/>
                <a:gd name="T121" fmla="*/ 6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9" h="280">
                  <a:moveTo>
                    <a:pt x="40" y="66"/>
                  </a:moveTo>
                  <a:lnTo>
                    <a:pt x="44" y="61"/>
                  </a:lnTo>
                  <a:lnTo>
                    <a:pt x="45" y="55"/>
                  </a:lnTo>
                  <a:lnTo>
                    <a:pt x="46" y="49"/>
                  </a:lnTo>
                  <a:lnTo>
                    <a:pt x="48" y="45"/>
                  </a:lnTo>
                  <a:lnTo>
                    <a:pt x="52" y="44"/>
                  </a:lnTo>
                  <a:lnTo>
                    <a:pt x="59" y="45"/>
                  </a:lnTo>
                  <a:lnTo>
                    <a:pt x="65" y="40"/>
                  </a:lnTo>
                  <a:lnTo>
                    <a:pt x="70" y="34"/>
                  </a:lnTo>
                  <a:lnTo>
                    <a:pt x="75" y="30"/>
                  </a:lnTo>
                  <a:lnTo>
                    <a:pt x="80" y="27"/>
                  </a:lnTo>
                  <a:lnTo>
                    <a:pt x="82" y="27"/>
                  </a:lnTo>
                  <a:lnTo>
                    <a:pt x="83" y="28"/>
                  </a:lnTo>
                  <a:lnTo>
                    <a:pt x="85" y="31"/>
                  </a:lnTo>
                  <a:lnTo>
                    <a:pt x="86" y="33"/>
                  </a:lnTo>
                  <a:lnTo>
                    <a:pt x="87" y="34"/>
                  </a:lnTo>
                  <a:lnTo>
                    <a:pt x="113" y="39"/>
                  </a:lnTo>
                  <a:lnTo>
                    <a:pt x="141" y="45"/>
                  </a:lnTo>
                  <a:lnTo>
                    <a:pt x="157" y="46"/>
                  </a:lnTo>
                  <a:lnTo>
                    <a:pt x="171" y="45"/>
                  </a:lnTo>
                  <a:lnTo>
                    <a:pt x="186" y="40"/>
                  </a:lnTo>
                  <a:lnTo>
                    <a:pt x="199" y="28"/>
                  </a:lnTo>
                  <a:lnTo>
                    <a:pt x="210" y="15"/>
                  </a:lnTo>
                  <a:lnTo>
                    <a:pt x="221" y="1"/>
                  </a:lnTo>
                  <a:lnTo>
                    <a:pt x="222" y="0"/>
                  </a:lnTo>
                  <a:lnTo>
                    <a:pt x="224" y="0"/>
                  </a:lnTo>
                  <a:lnTo>
                    <a:pt x="227" y="2"/>
                  </a:lnTo>
                  <a:lnTo>
                    <a:pt x="228" y="3"/>
                  </a:lnTo>
                  <a:lnTo>
                    <a:pt x="229" y="7"/>
                  </a:lnTo>
                  <a:lnTo>
                    <a:pt x="229" y="9"/>
                  </a:lnTo>
                  <a:lnTo>
                    <a:pt x="228" y="12"/>
                  </a:lnTo>
                  <a:lnTo>
                    <a:pt x="227" y="14"/>
                  </a:lnTo>
                  <a:lnTo>
                    <a:pt x="224" y="15"/>
                  </a:lnTo>
                  <a:lnTo>
                    <a:pt x="223" y="16"/>
                  </a:lnTo>
                  <a:lnTo>
                    <a:pt x="221" y="18"/>
                  </a:lnTo>
                  <a:lnTo>
                    <a:pt x="219" y="19"/>
                  </a:lnTo>
                  <a:lnTo>
                    <a:pt x="219" y="22"/>
                  </a:lnTo>
                  <a:lnTo>
                    <a:pt x="219" y="25"/>
                  </a:lnTo>
                  <a:lnTo>
                    <a:pt x="221" y="28"/>
                  </a:lnTo>
                  <a:lnTo>
                    <a:pt x="221" y="31"/>
                  </a:lnTo>
                  <a:lnTo>
                    <a:pt x="222" y="34"/>
                  </a:lnTo>
                  <a:lnTo>
                    <a:pt x="221" y="37"/>
                  </a:lnTo>
                  <a:lnTo>
                    <a:pt x="215" y="49"/>
                  </a:lnTo>
                  <a:lnTo>
                    <a:pt x="210" y="60"/>
                  </a:lnTo>
                  <a:lnTo>
                    <a:pt x="208" y="61"/>
                  </a:lnTo>
                  <a:lnTo>
                    <a:pt x="206" y="63"/>
                  </a:lnTo>
                  <a:lnTo>
                    <a:pt x="204" y="64"/>
                  </a:lnTo>
                  <a:lnTo>
                    <a:pt x="200" y="64"/>
                  </a:lnTo>
                  <a:lnTo>
                    <a:pt x="188" y="64"/>
                  </a:lnTo>
                  <a:lnTo>
                    <a:pt x="175" y="61"/>
                  </a:lnTo>
                  <a:lnTo>
                    <a:pt x="162" y="60"/>
                  </a:lnTo>
                  <a:lnTo>
                    <a:pt x="148" y="62"/>
                  </a:lnTo>
                  <a:lnTo>
                    <a:pt x="135" y="66"/>
                  </a:lnTo>
                  <a:lnTo>
                    <a:pt x="122" y="66"/>
                  </a:lnTo>
                  <a:lnTo>
                    <a:pt x="104" y="63"/>
                  </a:lnTo>
                  <a:lnTo>
                    <a:pt x="86" y="61"/>
                  </a:lnTo>
                  <a:lnTo>
                    <a:pt x="69" y="62"/>
                  </a:lnTo>
                  <a:lnTo>
                    <a:pt x="62" y="67"/>
                  </a:lnTo>
                  <a:lnTo>
                    <a:pt x="57" y="74"/>
                  </a:lnTo>
                  <a:lnTo>
                    <a:pt x="56" y="84"/>
                  </a:lnTo>
                  <a:lnTo>
                    <a:pt x="56" y="93"/>
                  </a:lnTo>
                  <a:lnTo>
                    <a:pt x="57" y="102"/>
                  </a:lnTo>
                  <a:lnTo>
                    <a:pt x="58" y="102"/>
                  </a:lnTo>
                  <a:lnTo>
                    <a:pt x="59" y="102"/>
                  </a:lnTo>
                  <a:lnTo>
                    <a:pt x="62" y="102"/>
                  </a:lnTo>
                  <a:lnTo>
                    <a:pt x="62" y="107"/>
                  </a:lnTo>
                  <a:lnTo>
                    <a:pt x="64" y="109"/>
                  </a:lnTo>
                  <a:lnTo>
                    <a:pt x="65" y="113"/>
                  </a:lnTo>
                  <a:lnTo>
                    <a:pt x="69" y="115"/>
                  </a:lnTo>
                  <a:lnTo>
                    <a:pt x="71" y="116"/>
                  </a:lnTo>
                  <a:lnTo>
                    <a:pt x="75" y="119"/>
                  </a:lnTo>
                  <a:lnTo>
                    <a:pt x="77" y="121"/>
                  </a:lnTo>
                  <a:lnTo>
                    <a:pt x="79" y="122"/>
                  </a:lnTo>
                  <a:lnTo>
                    <a:pt x="79" y="125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80" y="129"/>
                  </a:lnTo>
                  <a:lnTo>
                    <a:pt x="81" y="131"/>
                  </a:lnTo>
                  <a:lnTo>
                    <a:pt x="83" y="131"/>
                  </a:lnTo>
                  <a:lnTo>
                    <a:pt x="85" y="129"/>
                  </a:lnTo>
                  <a:lnTo>
                    <a:pt x="87" y="127"/>
                  </a:lnTo>
                  <a:lnTo>
                    <a:pt x="89" y="123"/>
                  </a:lnTo>
                  <a:lnTo>
                    <a:pt x="91" y="120"/>
                  </a:lnTo>
                  <a:lnTo>
                    <a:pt x="93" y="116"/>
                  </a:lnTo>
                  <a:lnTo>
                    <a:pt x="94" y="115"/>
                  </a:lnTo>
                  <a:lnTo>
                    <a:pt x="97" y="114"/>
                  </a:lnTo>
                  <a:lnTo>
                    <a:pt x="112" y="113"/>
                  </a:lnTo>
                  <a:lnTo>
                    <a:pt x="129" y="113"/>
                  </a:lnTo>
                  <a:lnTo>
                    <a:pt x="145" y="109"/>
                  </a:lnTo>
                  <a:lnTo>
                    <a:pt x="152" y="107"/>
                  </a:lnTo>
                  <a:lnTo>
                    <a:pt x="159" y="103"/>
                  </a:lnTo>
                  <a:lnTo>
                    <a:pt x="169" y="102"/>
                  </a:lnTo>
                  <a:lnTo>
                    <a:pt x="169" y="104"/>
                  </a:lnTo>
                  <a:lnTo>
                    <a:pt x="169" y="105"/>
                  </a:lnTo>
                  <a:lnTo>
                    <a:pt x="169" y="108"/>
                  </a:lnTo>
                  <a:lnTo>
                    <a:pt x="169" y="109"/>
                  </a:lnTo>
                  <a:lnTo>
                    <a:pt x="168" y="110"/>
                  </a:lnTo>
                  <a:lnTo>
                    <a:pt x="166" y="111"/>
                  </a:lnTo>
                  <a:lnTo>
                    <a:pt x="153" y="115"/>
                  </a:lnTo>
                  <a:lnTo>
                    <a:pt x="142" y="122"/>
                  </a:lnTo>
                  <a:lnTo>
                    <a:pt x="135" y="134"/>
                  </a:lnTo>
                  <a:lnTo>
                    <a:pt x="129" y="141"/>
                  </a:lnTo>
                  <a:lnTo>
                    <a:pt x="121" y="145"/>
                  </a:lnTo>
                  <a:lnTo>
                    <a:pt x="111" y="145"/>
                  </a:lnTo>
                  <a:lnTo>
                    <a:pt x="109" y="145"/>
                  </a:lnTo>
                  <a:lnTo>
                    <a:pt x="106" y="144"/>
                  </a:lnTo>
                  <a:lnTo>
                    <a:pt x="105" y="143"/>
                  </a:lnTo>
                  <a:lnTo>
                    <a:pt x="103" y="141"/>
                  </a:lnTo>
                  <a:lnTo>
                    <a:pt x="101" y="141"/>
                  </a:lnTo>
                  <a:lnTo>
                    <a:pt x="99" y="141"/>
                  </a:lnTo>
                  <a:lnTo>
                    <a:pt x="100" y="141"/>
                  </a:lnTo>
                  <a:lnTo>
                    <a:pt x="103" y="143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0" y="148"/>
                  </a:lnTo>
                  <a:lnTo>
                    <a:pt x="98" y="149"/>
                  </a:lnTo>
                  <a:lnTo>
                    <a:pt x="97" y="149"/>
                  </a:lnTo>
                  <a:lnTo>
                    <a:pt x="106" y="157"/>
                  </a:lnTo>
                  <a:lnTo>
                    <a:pt x="117" y="163"/>
                  </a:lnTo>
                  <a:lnTo>
                    <a:pt x="127" y="172"/>
                  </a:lnTo>
                  <a:lnTo>
                    <a:pt x="135" y="181"/>
                  </a:lnTo>
                  <a:lnTo>
                    <a:pt x="136" y="188"/>
                  </a:lnTo>
                  <a:lnTo>
                    <a:pt x="135" y="196"/>
                  </a:lnTo>
                  <a:lnTo>
                    <a:pt x="133" y="202"/>
                  </a:lnTo>
                  <a:lnTo>
                    <a:pt x="133" y="209"/>
                  </a:lnTo>
                  <a:lnTo>
                    <a:pt x="136" y="214"/>
                  </a:lnTo>
                  <a:lnTo>
                    <a:pt x="140" y="220"/>
                  </a:lnTo>
                  <a:lnTo>
                    <a:pt x="144" y="226"/>
                  </a:lnTo>
                  <a:lnTo>
                    <a:pt x="145" y="231"/>
                  </a:lnTo>
                  <a:lnTo>
                    <a:pt x="141" y="234"/>
                  </a:lnTo>
                  <a:lnTo>
                    <a:pt x="135" y="235"/>
                  </a:lnTo>
                  <a:lnTo>
                    <a:pt x="128" y="235"/>
                  </a:lnTo>
                  <a:lnTo>
                    <a:pt x="121" y="235"/>
                  </a:lnTo>
                  <a:lnTo>
                    <a:pt x="113" y="238"/>
                  </a:lnTo>
                  <a:lnTo>
                    <a:pt x="112" y="239"/>
                  </a:lnTo>
                  <a:lnTo>
                    <a:pt x="111" y="241"/>
                  </a:lnTo>
                  <a:lnTo>
                    <a:pt x="110" y="244"/>
                  </a:lnTo>
                  <a:lnTo>
                    <a:pt x="109" y="245"/>
                  </a:lnTo>
                  <a:lnTo>
                    <a:pt x="107" y="247"/>
                  </a:lnTo>
                  <a:lnTo>
                    <a:pt x="106" y="249"/>
                  </a:lnTo>
                  <a:lnTo>
                    <a:pt x="103" y="249"/>
                  </a:lnTo>
                  <a:lnTo>
                    <a:pt x="101" y="247"/>
                  </a:lnTo>
                  <a:lnTo>
                    <a:pt x="101" y="246"/>
                  </a:lnTo>
                  <a:lnTo>
                    <a:pt x="100" y="245"/>
                  </a:lnTo>
                  <a:lnTo>
                    <a:pt x="100" y="243"/>
                  </a:lnTo>
                  <a:lnTo>
                    <a:pt x="99" y="241"/>
                  </a:lnTo>
                  <a:lnTo>
                    <a:pt x="99" y="237"/>
                  </a:lnTo>
                  <a:lnTo>
                    <a:pt x="101" y="232"/>
                  </a:lnTo>
                  <a:lnTo>
                    <a:pt x="104" y="226"/>
                  </a:lnTo>
                  <a:lnTo>
                    <a:pt x="103" y="221"/>
                  </a:lnTo>
                  <a:lnTo>
                    <a:pt x="99" y="215"/>
                  </a:lnTo>
                  <a:lnTo>
                    <a:pt x="92" y="209"/>
                  </a:lnTo>
                  <a:lnTo>
                    <a:pt x="87" y="204"/>
                  </a:lnTo>
                  <a:lnTo>
                    <a:pt x="83" y="197"/>
                  </a:lnTo>
                  <a:lnTo>
                    <a:pt x="83" y="194"/>
                  </a:lnTo>
                  <a:lnTo>
                    <a:pt x="85" y="193"/>
                  </a:lnTo>
                  <a:lnTo>
                    <a:pt x="86" y="192"/>
                  </a:lnTo>
                  <a:lnTo>
                    <a:pt x="88" y="190"/>
                  </a:lnTo>
                  <a:lnTo>
                    <a:pt x="89" y="188"/>
                  </a:lnTo>
                  <a:lnTo>
                    <a:pt x="91" y="186"/>
                  </a:lnTo>
                  <a:lnTo>
                    <a:pt x="92" y="184"/>
                  </a:lnTo>
                  <a:lnTo>
                    <a:pt x="92" y="181"/>
                  </a:lnTo>
                  <a:lnTo>
                    <a:pt x="89" y="178"/>
                  </a:lnTo>
                  <a:lnTo>
                    <a:pt x="87" y="175"/>
                  </a:lnTo>
                  <a:lnTo>
                    <a:pt x="83" y="173"/>
                  </a:lnTo>
                  <a:lnTo>
                    <a:pt x="81" y="172"/>
                  </a:lnTo>
                  <a:lnTo>
                    <a:pt x="77" y="172"/>
                  </a:lnTo>
                  <a:lnTo>
                    <a:pt x="74" y="173"/>
                  </a:lnTo>
                  <a:lnTo>
                    <a:pt x="65" y="178"/>
                  </a:lnTo>
                  <a:lnTo>
                    <a:pt x="54" y="179"/>
                  </a:lnTo>
                  <a:lnTo>
                    <a:pt x="57" y="186"/>
                  </a:lnTo>
                  <a:lnTo>
                    <a:pt x="62" y="193"/>
                  </a:lnTo>
                  <a:lnTo>
                    <a:pt x="65" y="200"/>
                  </a:lnTo>
                  <a:lnTo>
                    <a:pt x="66" y="203"/>
                  </a:lnTo>
                  <a:lnTo>
                    <a:pt x="65" y="205"/>
                  </a:lnTo>
                  <a:lnTo>
                    <a:pt x="64" y="209"/>
                  </a:lnTo>
                  <a:lnTo>
                    <a:pt x="62" y="211"/>
                  </a:lnTo>
                  <a:lnTo>
                    <a:pt x="62" y="215"/>
                  </a:lnTo>
                  <a:lnTo>
                    <a:pt x="62" y="219"/>
                  </a:lnTo>
                  <a:lnTo>
                    <a:pt x="63" y="219"/>
                  </a:lnTo>
                  <a:lnTo>
                    <a:pt x="64" y="219"/>
                  </a:lnTo>
                  <a:lnTo>
                    <a:pt x="66" y="219"/>
                  </a:lnTo>
                  <a:lnTo>
                    <a:pt x="66" y="229"/>
                  </a:lnTo>
                  <a:lnTo>
                    <a:pt x="66" y="240"/>
                  </a:lnTo>
                  <a:lnTo>
                    <a:pt x="65" y="250"/>
                  </a:lnTo>
                  <a:lnTo>
                    <a:pt x="62" y="259"/>
                  </a:lnTo>
                  <a:lnTo>
                    <a:pt x="64" y="261"/>
                  </a:lnTo>
                  <a:lnTo>
                    <a:pt x="64" y="262"/>
                  </a:lnTo>
                  <a:lnTo>
                    <a:pt x="65" y="264"/>
                  </a:lnTo>
                  <a:lnTo>
                    <a:pt x="65" y="265"/>
                  </a:lnTo>
                  <a:lnTo>
                    <a:pt x="65" y="268"/>
                  </a:lnTo>
                  <a:lnTo>
                    <a:pt x="66" y="269"/>
                  </a:lnTo>
                  <a:lnTo>
                    <a:pt x="69" y="270"/>
                  </a:lnTo>
                  <a:lnTo>
                    <a:pt x="71" y="270"/>
                  </a:lnTo>
                  <a:lnTo>
                    <a:pt x="75" y="271"/>
                  </a:lnTo>
                  <a:lnTo>
                    <a:pt x="77" y="271"/>
                  </a:lnTo>
                  <a:lnTo>
                    <a:pt x="76" y="274"/>
                  </a:lnTo>
                  <a:lnTo>
                    <a:pt x="74" y="276"/>
                  </a:lnTo>
                  <a:lnTo>
                    <a:pt x="71" y="279"/>
                  </a:lnTo>
                  <a:lnTo>
                    <a:pt x="69" y="280"/>
                  </a:lnTo>
                  <a:lnTo>
                    <a:pt x="66" y="280"/>
                  </a:lnTo>
                  <a:lnTo>
                    <a:pt x="58" y="279"/>
                  </a:lnTo>
                  <a:lnTo>
                    <a:pt x="50" y="279"/>
                  </a:lnTo>
                  <a:lnTo>
                    <a:pt x="41" y="276"/>
                  </a:lnTo>
                  <a:lnTo>
                    <a:pt x="34" y="273"/>
                  </a:lnTo>
                  <a:lnTo>
                    <a:pt x="29" y="268"/>
                  </a:lnTo>
                  <a:lnTo>
                    <a:pt x="28" y="259"/>
                  </a:lnTo>
                  <a:lnTo>
                    <a:pt x="30" y="247"/>
                  </a:lnTo>
                  <a:lnTo>
                    <a:pt x="34" y="235"/>
                  </a:lnTo>
                  <a:lnTo>
                    <a:pt x="36" y="223"/>
                  </a:lnTo>
                  <a:lnTo>
                    <a:pt x="35" y="214"/>
                  </a:lnTo>
                  <a:lnTo>
                    <a:pt x="30" y="205"/>
                  </a:lnTo>
                  <a:lnTo>
                    <a:pt x="22" y="198"/>
                  </a:lnTo>
                  <a:lnTo>
                    <a:pt x="11" y="194"/>
                  </a:lnTo>
                  <a:lnTo>
                    <a:pt x="6" y="190"/>
                  </a:lnTo>
                  <a:lnTo>
                    <a:pt x="2" y="181"/>
                  </a:lnTo>
                  <a:lnTo>
                    <a:pt x="0" y="170"/>
                  </a:lnTo>
                  <a:lnTo>
                    <a:pt x="4" y="161"/>
                  </a:lnTo>
                  <a:lnTo>
                    <a:pt x="11" y="163"/>
                  </a:lnTo>
                  <a:lnTo>
                    <a:pt x="17" y="162"/>
                  </a:lnTo>
                  <a:lnTo>
                    <a:pt x="22" y="157"/>
                  </a:lnTo>
                  <a:lnTo>
                    <a:pt x="23" y="150"/>
                  </a:lnTo>
                  <a:lnTo>
                    <a:pt x="24" y="143"/>
                  </a:lnTo>
                  <a:lnTo>
                    <a:pt x="24" y="134"/>
                  </a:lnTo>
                  <a:lnTo>
                    <a:pt x="29" y="134"/>
                  </a:lnTo>
                  <a:lnTo>
                    <a:pt x="34" y="134"/>
                  </a:lnTo>
                  <a:lnTo>
                    <a:pt x="30" y="126"/>
                  </a:lnTo>
                  <a:lnTo>
                    <a:pt x="27" y="119"/>
                  </a:lnTo>
                  <a:lnTo>
                    <a:pt x="27" y="109"/>
                  </a:lnTo>
                  <a:lnTo>
                    <a:pt x="29" y="105"/>
                  </a:lnTo>
                  <a:lnTo>
                    <a:pt x="32" y="103"/>
                  </a:lnTo>
                  <a:lnTo>
                    <a:pt x="35" y="99"/>
                  </a:lnTo>
                  <a:lnTo>
                    <a:pt x="39" y="97"/>
                  </a:lnTo>
                  <a:lnTo>
                    <a:pt x="42" y="95"/>
                  </a:lnTo>
                  <a:lnTo>
                    <a:pt x="45" y="90"/>
                  </a:lnTo>
                  <a:lnTo>
                    <a:pt x="44" y="84"/>
                  </a:lnTo>
                  <a:lnTo>
                    <a:pt x="44" y="78"/>
                  </a:lnTo>
                  <a:lnTo>
                    <a:pt x="45" y="72"/>
                  </a:lnTo>
                  <a:lnTo>
                    <a:pt x="44" y="72"/>
                  </a:lnTo>
                  <a:lnTo>
                    <a:pt x="44" y="71"/>
                  </a:lnTo>
                  <a:lnTo>
                    <a:pt x="42" y="69"/>
                  </a:lnTo>
                  <a:lnTo>
                    <a:pt x="42" y="68"/>
                  </a:lnTo>
                  <a:lnTo>
                    <a:pt x="44" y="67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0" y="6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">
            <a:xfrm>
              <a:off x="3674" y="3653"/>
              <a:ext cx="78" cy="34"/>
            </a:xfrm>
            <a:custGeom>
              <a:avLst/>
              <a:gdLst>
                <a:gd name="T0" fmla="*/ 35 w 67"/>
                <a:gd name="T1" fmla="*/ 2 h 29"/>
                <a:gd name="T2" fmla="*/ 18 w 67"/>
                <a:gd name="T3" fmla="*/ 1 h 29"/>
                <a:gd name="T4" fmla="*/ 2 w 67"/>
                <a:gd name="T5" fmla="*/ 0 h 29"/>
                <a:gd name="T6" fmla="*/ 2 w 67"/>
                <a:gd name="T7" fmla="*/ 2 h 29"/>
                <a:gd name="T8" fmla="*/ 1 w 67"/>
                <a:gd name="T9" fmla="*/ 3 h 29"/>
                <a:gd name="T10" fmla="*/ 0 w 67"/>
                <a:gd name="T11" fmla="*/ 4 h 29"/>
                <a:gd name="T12" fmla="*/ 0 w 67"/>
                <a:gd name="T13" fmla="*/ 7 h 29"/>
                <a:gd name="T14" fmla="*/ 0 w 67"/>
                <a:gd name="T15" fmla="*/ 8 h 29"/>
                <a:gd name="T16" fmla="*/ 2 w 67"/>
                <a:gd name="T17" fmla="*/ 9 h 29"/>
                <a:gd name="T18" fmla="*/ 26 w 67"/>
                <a:gd name="T19" fmla="*/ 7 h 29"/>
                <a:gd name="T20" fmla="*/ 50 w 67"/>
                <a:gd name="T21" fmla="*/ 8 h 29"/>
                <a:gd name="T22" fmla="*/ 55 w 67"/>
                <a:gd name="T23" fmla="*/ 11 h 29"/>
                <a:gd name="T24" fmla="*/ 59 w 67"/>
                <a:gd name="T25" fmla="*/ 17 h 29"/>
                <a:gd name="T26" fmla="*/ 61 w 67"/>
                <a:gd name="T27" fmla="*/ 23 h 29"/>
                <a:gd name="T28" fmla="*/ 65 w 67"/>
                <a:gd name="T29" fmla="*/ 29 h 29"/>
                <a:gd name="T30" fmla="*/ 66 w 67"/>
                <a:gd name="T31" fmla="*/ 26 h 29"/>
                <a:gd name="T32" fmla="*/ 65 w 67"/>
                <a:gd name="T33" fmla="*/ 24 h 29"/>
                <a:gd name="T34" fmla="*/ 65 w 67"/>
                <a:gd name="T35" fmla="*/ 21 h 29"/>
                <a:gd name="T36" fmla="*/ 62 w 67"/>
                <a:gd name="T37" fmla="*/ 20 h 29"/>
                <a:gd name="T38" fmla="*/ 61 w 67"/>
                <a:gd name="T39" fmla="*/ 18 h 29"/>
                <a:gd name="T40" fmla="*/ 61 w 67"/>
                <a:gd name="T41" fmla="*/ 17 h 29"/>
                <a:gd name="T42" fmla="*/ 62 w 67"/>
                <a:gd name="T43" fmla="*/ 14 h 29"/>
                <a:gd name="T44" fmla="*/ 64 w 67"/>
                <a:gd name="T45" fmla="*/ 11 h 29"/>
                <a:gd name="T46" fmla="*/ 66 w 67"/>
                <a:gd name="T47" fmla="*/ 7 h 29"/>
                <a:gd name="T48" fmla="*/ 67 w 67"/>
                <a:gd name="T49" fmla="*/ 2 h 29"/>
                <a:gd name="T50" fmla="*/ 50 w 67"/>
                <a:gd name="T51" fmla="*/ 2 h 29"/>
                <a:gd name="T52" fmla="*/ 35 w 67"/>
                <a:gd name="T53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29">
                  <a:moveTo>
                    <a:pt x="35" y="2"/>
                  </a:moveTo>
                  <a:lnTo>
                    <a:pt x="18" y="1"/>
                  </a:lnTo>
                  <a:lnTo>
                    <a:pt x="2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6" y="7"/>
                  </a:lnTo>
                  <a:lnTo>
                    <a:pt x="50" y="8"/>
                  </a:lnTo>
                  <a:lnTo>
                    <a:pt x="55" y="11"/>
                  </a:lnTo>
                  <a:lnTo>
                    <a:pt x="59" y="17"/>
                  </a:lnTo>
                  <a:lnTo>
                    <a:pt x="61" y="23"/>
                  </a:lnTo>
                  <a:lnTo>
                    <a:pt x="65" y="29"/>
                  </a:lnTo>
                  <a:lnTo>
                    <a:pt x="66" y="26"/>
                  </a:lnTo>
                  <a:lnTo>
                    <a:pt x="65" y="24"/>
                  </a:lnTo>
                  <a:lnTo>
                    <a:pt x="65" y="21"/>
                  </a:lnTo>
                  <a:lnTo>
                    <a:pt x="62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2" y="14"/>
                  </a:lnTo>
                  <a:lnTo>
                    <a:pt x="64" y="11"/>
                  </a:lnTo>
                  <a:lnTo>
                    <a:pt x="66" y="7"/>
                  </a:lnTo>
                  <a:lnTo>
                    <a:pt x="67" y="2"/>
                  </a:lnTo>
                  <a:lnTo>
                    <a:pt x="50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">
            <a:xfrm>
              <a:off x="3784" y="3710"/>
              <a:ext cx="48" cy="22"/>
            </a:xfrm>
            <a:custGeom>
              <a:avLst/>
              <a:gdLst>
                <a:gd name="T0" fmla="*/ 24 w 41"/>
                <a:gd name="T1" fmla="*/ 3 h 19"/>
                <a:gd name="T2" fmla="*/ 19 w 41"/>
                <a:gd name="T3" fmla="*/ 6 h 19"/>
                <a:gd name="T4" fmla="*/ 13 w 41"/>
                <a:gd name="T5" fmla="*/ 5 h 19"/>
                <a:gd name="T6" fmla="*/ 8 w 41"/>
                <a:gd name="T7" fmla="*/ 3 h 19"/>
                <a:gd name="T8" fmla="*/ 3 w 41"/>
                <a:gd name="T9" fmla="*/ 3 h 19"/>
                <a:gd name="T10" fmla="*/ 1 w 41"/>
                <a:gd name="T11" fmla="*/ 5 h 19"/>
                <a:gd name="T12" fmla="*/ 1 w 41"/>
                <a:gd name="T13" fmla="*/ 6 h 19"/>
                <a:gd name="T14" fmla="*/ 0 w 41"/>
                <a:gd name="T15" fmla="*/ 7 h 19"/>
                <a:gd name="T16" fmla="*/ 1 w 41"/>
                <a:gd name="T17" fmla="*/ 8 h 19"/>
                <a:gd name="T18" fmla="*/ 1 w 41"/>
                <a:gd name="T19" fmla="*/ 9 h 19"/>
                <a:gd name="T20" fmla="*/ 7 w 41"/>
                <a:gd name="T21" fmla="*/ 15 h 19"/>
                <a:gd name="T22" fmla="*/ 13 w 41"/>
                <a:gd name="T23" fmla="*/ 19 h 19"/>
                <a:gd name="T24" fmla="*/ 19 w 41"/>
                <a:gd name="T25" fmla="*/ 19 h 19"/>
                <a:gd name="T26" fmla="*/ 26 w 41"/>
                <a:gd name="T27" fmla="*/ 14 h 19"/>
                <a:gd name="T28" fmla="*/ 29 w 41"/>
                <a:gd name="T29" fmla="*/ 17 h 19"/>
                <a:gd name="T30" fmla="*/ 30 w 41"/>
                <a:gd name="T31" fmla="*/ 18 h 19"/>
                <a:gd name="T32" fmla="*/ 32 w 41"/>
                <a:gd name="T33" fmla="*/ 18 h 19"/>
                <a:gd name="T34" fmla="*/ 35 w 41"/>
                <a:gd name="T35" fmla="*/ 17 h 19"/>
                <a:gd name="T36" fmla="*/ 36 w 41"/>
                <a:gd name="T37" fmla="*/ 15 h 19"/>
                <a:gd name="T38" fmla="*/ 37 w 41"/>
                <a:gd name="T39" fmla="*/ 14 h 19"/>
                <a:gd name="T40" fmla="*/ 38 w 41"/>
                <a:gd name="T41" fmla="*/ 13 h 19"/>
                <a:gd name="T42" fmla="*/ 39 w 41"/>
                <a:gd name="T43" fmla="*/ 11 h 19"/>
                <a:gd name="T44" fmla="*/ 41 w 41"/>
                <a:gd name="T45" fmla="*/ 8 h 19"/>
                <a:gd name="T46" fmla="*/ 41 w 41"/>
                <a:gd name="T47" fmla="*/ 7 h 19"/>
                <a:gd name="T48" fmla="*/ 41 w 41"/>
                <a:gd name="T49" fmla="*/ 5 h 19"/>
                <a:gd name="T50" fmla="*/ 39 w 41"/>
                <a:gd name="T51" fmla="*/ 3 h 19"/>
                <a:gd name="T52" fmla="*/ 37 w 41"/>
                <a:gd name="T53" fmla="*/ 2 h 19"/>
                <a:gd name="T54" fmla="*/ 35 w 41"/>
                <a:gd name="T55" fmla="*/ 1 h 19"/>
                <a:gd name="T56" fmla="*/ 32 w 41"/>
                <a:gd name="T57" fmla="*/ 0 h 19"/>
                <a:gd name="T58" fmla="*/ 29 w 41"/>
                <a:gd name="T59" fmla="*/ 0 h 19"/>
                <a:gd name="T60" fmla="*/ 26 w 41"/>
                <a:gd name="T61" fmla="*/ 1 h 19"/>
                <a:gd name="T62" fmla="*/ 26 w 41"/>
                <a:gd name="T63" fmla="*/ 2 h 19"/>
                <a:gd name="T64" fmla="*/ 25 w 41"/>
                <a:gd name="T65" fmla="*/ 3 h 19"/>
                <a:gd name="T66" fmla="*/ 24 w 41"/>
                <a:gd name="T67" fmla="*/ 6 h 19"/>
                <a:gd name="T68" fmla="*/ 24 w 41"/>
                <a:gd name="T69" fmla="*/ 5 h 19"/>
                <a:gd name="T70" fmla="*/ 24 w 41"/>
                <a:gd name="T7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" h="19">
                  <a:moveTo>
                    <a:pt x="24" y="3"/>
                  </a:moveTo>
                  <a:lnTo>
                    <a:pt x="19" y="6"/>
                  </a:lnTo>
                  <a:lnTo>
                    <a:pt x="13" y="5"/>
                  </a:lnTo>
                  <a:lnTo>
                    <a:pt x="8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7" y="15"/>
                  </a:lnTo>
                  <a:lnTo>
                    <a:pt x="13" y="19"/>
                  </a:lnTo>
                  <a:lnTo>
                    <a:pt x="19" y="19"/>
                  </a:lnTo>
                  <a:lnTo>
                    <a:pt x="26" y="14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6" y="15"/>
                  </a:lnTo>
                  <a:lnTo>
                    <a:pt x="37" y="14"/>
                  </a:lnTo>
                  <a:lnTo>
                    <a:pt x="38" y="13"/>
                  </a:lnTo>
                  <a:lnTo>
                    <a:pt x="39" y="11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">
            <a:xfrm>
              <a:off x="3830" y="3705"/>
              <a:ext cx="101" cy="62"/>
            </a:xfrm>
            <a:custGeom>
              <a:avLst/>
              <a:gdLst>
                <a:gd name="T0" fmla="*/ 23 w 87"/>
                <a:gd name="T1" fmla="*/ 1 h 53"/>
                <a:gd name="T2" fmla="*/ 41 w 87"/>
                <a:gd name="T3" fmla="*/ 13 h 53"/>
                <a:gd name="T4" fmla="*/ 45 w 87"/>
                <a:gd name="T5" fmla="*/ 13 h 53"/>
                <a:gd name="T6" fmla="*/ 50 w 87"/>
                <a:gd name="T7" fmla="*/ 12 h 53"/>
                <a:gd name="T8" fmla="*/ 55 w 87"/>
                <a:gd name="T9" fmla="*/ 10 h 53"/>
                <a:gd name="T10" fmla="*/ 67 w 87"/>
                <a:gd name="T11" fmla="*/ 17 h 53"/>
                <a:gd name="T12" fmla="*/ 80 w 87"/>
                <a:gd name="T13" fmla="*/ 25 h 53"/>
                <a:gd name="T14" fmla="*/ 83 w 87"/>
                <a:gd name="T15" fmla="*/ 40 h 53"/>
                <a:gd name="T16" fmla="*/ 87 w 87"/>
                <a:gd name="T17" fmla="*/ 53 h 53"/>
                <a:gd name="T18" fmla="*/ 64 w 87"/>
                <a:gd name="T19" fmla="*/ 38 h 53"/>
                <a:gd name="T20" fmla="*/ 39 w 87"/>
                <a:gd name="T21" fmla="*/ 27 h 53"/>
                <a:gd name="T22" fmla="*/ 34 w 87"/>
                <a:gd name="T23" fmla="*/ 24 h 53"/>
                <a:gd name="T24" fmla="*/ 31 w 87"/>
                <a:gd name="T25" fmla="*/ 19 h 53"/>
                <a:gd name="T26" fmla="*/ 28 w 87"/>
                <a:gd name="T27" fmla="*/ 19 h 53"/>
                <a:gd name="T28" fmla="*/ 26 w 87"/>
                <a:gd name="T29" fmla="*/ 21 h 53"/>
                <a:gd name="T30" fmla="*/ 23 w 87"/>
                <a:gd name="T31" fmla="*/ 22 h 53"/>
                <a:gd name="T32" fmla="*/ 21 w 87"/>
                <a:gd name="T33" fmla="*/ 24 h 53"/>
                <a:gd name="T34" fmla="*/ 18 w 87"/>
                <a:gd name="T35" fmla="*/ 25 h 53"/>
                <a:gd name="T36" fmla="*/ 20 w 87"/>
                <a:gd name="T37" fmla="*/ 29 h 53"/>
                <a:gd name="T38" fmla="*/ 20 w 87"/>
                <a:gd name="T39" fmla="*/ 29 h 53"/>
                <a:gd name="T40" fmla="*/ 18 w 87"/>
                <a:gd name="T41" fmla="*/ 27 h 53"/>
                <a:gd name="T42" fmla="*/ 15 w 87"/>
                <a:gd name="T43" fmla="*/ 23 h 53"/>
                <a:gd name="T44" fmla="*/ 14 w 87"/>
                <a:gd name="T45" fmla="*/ 25 h 53"/>
                <a:gd name="T46" fmla="*/ 11 w 87"/>
                <a:gd name="T47" fmla="*/ 27 h 53"/>
                <a:gd name="T48" fmla="*/ 10 w 87"/>
                <a:gd name="T49" fmla="*/ 29 h 53"/>
                <a:gd name="T50" fmla="*/ 11 w 87"/>
                <a:gd name="T51" fmla="*/ 31 h 53"/>
                <a:gd name="T52" fmla="*/ 15 w 87"/>
                <a:gd name="T53" fmla="*/ 34 h 53"/>
                <a:gd name="T54" fmla="*/ 18 w 87"/>
                <a:gd name="T55" fmla="*/ 34 h 53"/>
                <a:gd name="T56" fmla="*/ 18 w 87"/>
                <a:gd name="T57" fmla="*/ 36 h 53"/>
                <a:gd name="T58" fmla="*/ 15 w 87"/>
                <a:gd name="T59" fmla="*/ 39 h 53"/>
                <a:gd name="T60" fmla="*/ 9 w 87"/>
                <a:gd name="T61" fmla="*/ 38 h 53"/>
                <a:gd name="T62" fmla="*/ 4 w 87"/>
                <a:gd name="T63" fmla="*/ 34 h 53"/>
                <a:gd name="T64" fmla="*/ 0 w 87"/>
                <a:gd name="T65" fmla="*/ 28 h 53"/>
                <a:gd name="T66" fmla="*/ 4 w 87"/>
                <a:gd name="T67" fmla="*/ 28 h 53"/>
                <a:gd name="T68" fmla="*/ 6 w 87"/>
                <a:gd name="T69" fmla="*/ 25 h 53"/>
                <a:gd name="T70" fmla="*/ 8 w 87"/>
                <a:gd name="T71" fmla="*/ 23 h 53"/>
                <a:gd name="T72" fmla="*/ 6 w 87"/>
                <a:gd name="T73" fmla="*/ 19 h 53"/>
                <a:gd name="T74" fmla="*/ 3 w 87"/>
                <a:gd name="T75" fmla="*/ 18 h 53"/>
                <a:gd name="T76" fmla="*/ 8 w 87"/>
                <a:gd name="T77" fmla="*/ 13 h 53"/>
                <a:gd name="T78" fmla="*/ 11 w 87"/>
                <a:gd name="T79" fmla="*/ 7 h 53"/>
                <a:gd name="T80" fmla="*/ 12 w 87"/>
                <a:gd name="T8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" h="53">
                  <a:moveTo>
                    <a:pt x="12" y="0"/>
                  </a:moveTo>
                  <a:lnTo>
                    <a:pt x="23" y="1"/>
                  </a:lnTo>
                  <a:lnTo>
                    <a:pt x="33" y="6"/>
                  </a:lnTo>
                  <a:lnTo>
                    <a:pt x="41" y="13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2"/>
                  </a:lnTo>
                  <a:lnTo>
                    <a:pt x="52" y="11"/>
                  </a:lnTo>
                  <a:lnTo>
                    <a:pt x="55" y="10"/>
                  </a:lnTo>
                  <a:lnTo>
                    <a:pt x="62" y="12"/>
                  </a:lnTo>
                  <a:lnTo>
                    <a:pt x="67" y="17"/>
                  </a:lnTo>
                  <a:lnTo>
                    <a:pt x="73" y="23"/>
                  </a:lnTo>
                  <a:lnTo>
                    <a:pt x="80" y="25"/>
                  </a:lnTo>
                  <a:lnTo>
                    <a:pt x="80" y="33"/>
                  </a:lnTo>
                  <a:lnTo>
                    <a:pt x="83" y="40"/>
                  </a:lnTo>
                  <a:lnTo>
                    <a:pt x="86" y="46"/>
                  </a:lnTo>
                  <a:lnTo>
                    <a:pt x="87" y="53"/>
                  </a:lnTo>
                  <a:lnTo>
                    <a:pt x="75" y="46"/>
                  </a:lnTo>
                  <a:lnTo>
                    <a:pt x="64" y="38"/>
                  </a:lnTo>
                  <a:lnTo>
                    <a:pt x="52" y="30"/>
                  </a:lnTo>
                  <a:lnTo>
                    <a:pt x="39" y="27"/>
                  </a:lnTo>
                  <a:lnTo>
                    <a:pt x="37" y="25"/>
                  </a:lnTo>
                  <a:lnTo>
                    <a:pt x="34" y="24"/>
                  </a:lnTo>
                  <a:lnTo>
                    <a:pt x="33" y="22"/>
                  </a:lnTo>
                  <a:lnTo>
                    <a:pt x="31" y="19"/>
                  </a:lnTo>
                  <a:lnTo>
                    <a:pt x="29" y="18"/>
                  </a:lnTo>
                  <a:lnTo>
                    <a:pt x="28" y="19"/>
                  </a:lnTo>
                  <a:lnTo>
                    <a:pt x="27" y="21"/>
                  </a:lnTo>
                  <a:lnTo>
                    <a:pt x="26" y="21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22" y="23"/>
                  </a:lnTo>
                  <a:lnTo>
                    <a:pt x="21" y="24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8" y="27"/>
                  </a:lnTo>
                  <a:lnTo>
                    <a:pt x="20" y="29"/>
                  </a:lnTo>
                  <a:lnTo>
                    <a:pt x="22" y="30"/>
                  </a:lnTo>
                  <a:lnTo>
                    <a:pt x="20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7" y="24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2" y="27"/>
                  </a:lnTo>
                  <a:lnTo>
                    <a:pt x="11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1" y="31"/>
                  </a:lnTo>
                  <a:lnTo>
                    <a:pt x="14" y="33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2" y="39"/>
                  </a:lnTo>
                  <a:lnTo>
                    <a:pt x="9" y="38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4" y="28"/>
                  </a:lnTo>
                  <a:lnTo>
                    <a:pt x="5" y="27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3" y="18"/>
                  </a:lnTo>
                  <a:lnTo>
                    <a:pt x="5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">
            <a:xfrm>
              <a:off x="3617" y="3931"/>
              <a:ext cx="184" cy="106"/>
            </a:xfrm>
            <a:custGeom>
              <a:avLst/>
              <a:gdLst>
                <a:gd name="T0" fmla="*/ 144 w 158"/>
                <a:gd name="T1" fmla="*/ 1 h 91"/>
                <a:gd name="T2" fmla="*/ 132 w 158"/>
                <a:gd name="T3" fmla="*/ 0 h 91"/>
                <a:gd name="T4" fmla="*/ 121 w 158"/>
                <a:gd name="T5" fmla="*/ 0 h 91"/>
                <a:gd name="T6" fmla="*/ 111 w 158"/>
                <a:gd name="T7" fmla="*/ 1 h 91"/>
                <a:gd name="T8" fmla="*/ 108 w 158"/>
                <a:gd name="T9" fmla="*/ 3 h 91"/>
                <a:gd name="T10" fmla="*/ 104 w 158"/>
                <a:gd name="T11" fmla="*/ 7 h 91"/>
                <a:gd name="T12" fmla="*/ 101 w 158"/>
                <a:gd name="T13" fmla="*/ 12 h 91"/>
                <a:gd name="T14" fmla="*/ 97 w 158"/>
                <a:gd name="T15" fmla="*/ 15 h 91"/>
                <a:gd name="T16" fmla="*/ 84 w 158"/>
                <a:gd name="T17" fmla="*/ 24 h 91"/>
                <a:gd name="T18" fmla="*/ 71 w 158"/>
                <a:gd name="T19" fmla="*/ 29 h 91"/>
                <a:gd name="T20" fmla="*/ 57 w 158"/>
                <a:gd name="T21" fmla="*/ 36 h 91"/>
                <a:gd name="T22" fmla="*/ 50 w 158"/>
                <a:gd name="T23" fmla="*/ 38 h 91"/>
                <a:gd name="T24" fmla="*/ 44 w 158"/>
                <a:gd name="T25" fmla="*/ 39 h 91"/>
                <a:gd name="T26" fmla="*/ 38 w 158"/>
                <a:gd name="T27" fmla="*/ 42 h 91"/>
                <a:gd name="T28" fmla="*/ 34 w 158"/>
                <a:gd name="T29" fmla="*/ 44 h 91"/>
                <a:gd name="T30" fmla="*/ 27 w 158"/>
                <a:gd name="T31" fmla="*/ 60 h 91"/>
                <a:gd name="T32" fmla="*/ 15 w 158"/>
                <a:gd name="T33" fmla="*/ 71 h 91"/>
                <a:gd name="T34" fmla="*/ 2 w 158"/>
                <a:gd name="T35" fmla="*/ 79 h 91"/>
                <a:gd name="T36" fmla="*/ 0 w 158"/>
                <a:gd name="T37" fmla="*/ 80 h 91"/>
                <a:gd name="T38" fmla="*/ 0 w 158"/>
                <a:gd name="T39" fmla="*/ 82 h 91"/>
                <a:gd name="T40" fmla="*/ 0 w 158"/>
                <a:gd name="T41" fmla="*/ 83 h 91"/>
                <a:gd name="T42" fmla="*/ 0 w 158"/>
                <a:gd name="T43" fmla="*/ 85 h 91"/>
                <a:gd name="T44" fmla="*/ 0 w 158"/>
                <a:gd name="T45" fmla="*/ 86 h 91"/>
                <a:gd name="T46" fmla="*/ 1 w 158"/>
                <a:gd name="T47" fmla="*/ 88 h 91"/>
                <a:gd name="T48" fmla="*/ 9 w 158"/>
                <a:gd name="T49" fmla="*/ 91 h 91"/>
                <a:gd name="T50" fmla="*/ 19 w 158"/>
                <a:gd name="T51" fmla="*/ 91 h 91"/>
                <a:gd name="T52" fmla="*/ 27 w 158"/>
                <a:gd name="T53" fmla="*/ 89 h 91"/>
                <a:gd name="T54" fmla="*/ 31 w 158"/>
                <a:gd name="T55" fmla="*/ 88 h 91"/>
                <a:gd name="T56" fmla="*/ 33 w 158"/>
                <a:gd name="T57" fmla="*/ 85 h 91"/>
                <a:gd name="T58" fmla="*/ 36 w 158"/>
                <a:gd name="T59" fmla="*/ 82 h 91"/>
                <a:gd name="T60" fmla="*/ 38 w 158"/>
                <a:gd name="T61" fmla="*/ 78 h 91"/>
                <a:gd name="T62" fmla="*/ 40 w 158"/>
                <a:gd name="T63" fmla="*/ 74 h 91"/>
                <a:gd name="T64" fmla="*/ 43 w 158"/>
                <a:gd name="T65" fmla="*/ 71 h 91"/>
                <a:gd name="T66" fmla="*/ 51 w 158"/>
                <a:gd name="T67" fmla="*/ 62 h 91"/>
                <a:gd name="T68" fmla="*/ 62 w 158"/>
                <a:gd name="T69" fmla="*/ 56 h 91"/>
                <a:gd name="T70" fmla="*/ 74 w 158"/>
                <a:gd name="T71" fmla="*/ 51 h 91"/>
                <a:gd name="T72" fmla="*/ 85 w 158"/>
                <a:gd name="T73" fmla="*/ 45 h 91"/>
                <a:gd name="T74" fmla="*/ 89 w 158"/>
                <a:gd name="T75" fmla="*/ 42 h 91"/>
                <a:gd name="T76" fmla="*/ 92 w 158"/>
                <a:gd name="T77" fmla="*/ 38 h 91"/>
                <a:gd name="T78" fmla="*/ 96 w 158"/>
                <a:gd name="T79" fmla="*/ 36 h 91"/>
                <a:gd name="T80" fmla="*/ 103 w 158"/>
                <a:gd name="T81" fmla="*/ 32 h 91"/>
                <a:gd name="T82" fmla="*/ 111 w 158"/>
                <a:gd name="T83" fmla="*/ 32 h 91"/>
                <a:gd name="T84" fmla="*/ 121 w 158"/>
                <a:gd name="T85" fmla="*/ 32 h 91"/>
                <a:gd name="T86" fmla="*/ 120 w 158"/>
                <a:gd name="T87" fmla="*/ 30 h 91"/>
                <a:gd name="T88" fmla="*/ 120 w 158"/>
                <a:gd name="T89" fmla="*/ 29 h 91"/>
                <a:gd name="T90" fmla="*/ 120 w 158"/>
                <a:gd name="T91" fmla="*/ 27 h 91"/>
                <a:gd name="T92" fmla="*/ 121 w 158"/>
                <a:gd name="T93" fmla="*/ 26 h 91"/>
                <a:gd name="T94" fmla="*/ 129 w 158"/>
                <a:gd name="T95" fmla="*/ 19 h 91"/>
                <a:gd name="T96" fmla="*/ 139 w 158"/>
                <a:gd name="T97" fmla="*/ 15 h 91"/>
                <a:gd name="T98" fmla="*/ 149 w 158"/>
                <a:gd name="T99" fmla="*/ 12 h 91"/>
                <a:gd name="T100" fmla="*/ 157 w 158"/>
                <a:gd name="T101" fmla="*/ 6 h 91"/>
                <a:gd name="T102" fmla="*/ 157 w 158"/>
                <a:gd name="T103" fmla="*/ 6 h 91"/>
                <a:gd name="T104" fmla="*/ 158 w 158"/>
                <a:gd name="T105" fmla="*/ 3 h 91"/>
                <a:gd name="T106" fmla="*/ 157 w 158"/>
                <a:gd name="T107" fmla="*/ 2 h 91"/>
                <a:gd name="T108" fmla="*/ 157 w 158"/>
                <a:gd name="T109" fmla="*/ 1 h 91"/>
                <a:gd name="T110" fmla="*/ 155 w 158"/>
                <a:gd name="T111" fmla="*/ 0 h 91"/>
                <a:gd name="T112" fmla="*/ 152 w 158"/>
                <a:gd name="T113" fmla="*/ 0 h 91"/>
                <a:gd name="T114" fmla="*/ 149 w 158"/>
                <a:gd name="T115" fmla="*/ 1 h 91"/>
                <a:gd name="T116" fmla="*/ 146 w 158"/>
                <a:gd name="T117" fmla="*/ 1 h 91"/>
                <a:gd name="T118" fmla="*/ 144 w 158"/>
                <a:gd name="T11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8" h="91">
                  <a:moveTo>
                    <a:pt x="144" y="1"/>
                  </a:moveTo>
                  <a:lnTo>
                    <a:pt x="132" y="0"/>
                  </a:lnTo>
                  <a:lnTo>
                    <a:pt x="121" y="0"/>
                  </a:lnTo>
                  <a:lnTo>
                    <a:pt x="111" y="1"/>
                  </a:lnTo>
                  <a:lnTo>
                    <a:pt x="108" y="3"/>
                  </a:lnTo>
                  <a:lnTo>
                    <a:pt x="104" y="7"/>
                  </a:lnTo>
                  <a:lnTo>
                    <a:pt x="101" y="12"/>
                  </a:lnTo>
                  <a:lnTo>
                    <a:pt x="97" y="15"/>
                  </a:lnTo>
                  <a:lnTo>
                    <a:pt x="84" y="24"/>
                  </a:lnTo>
                  <a:lnTo>
                    <a:pt x="71" y="29"/>
                  </a:lnTo>
                  <a:lnTo>
                    <a:pt x="57" y="36"/>
                  </a:lnTo>
                  <a:lnTo>
                    <a:pt x="50" y="38"/>
                  </a:lnTo>
                  <a:lnTo>
                    <a:pt x="44" y="39"/>
                  </a:lnTo>
                  <a:lnTo>
                    <a:pt x="38" y="42"/>
                  </a:lnTo>
                  <a:lnTo>
                    <a:pt x="34" y="44"/>
                  </a:lnTo>
                  <a:lnTo>
                    <a:pt x="27" y="60"/>
                  </a:lnTo>
                  <a:lnTo>
                    <a:pt x="15" y="71"/>
                  </a:lnTo>
                  <a:lnTo>
                    <a:pt x="2" y="79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8"/>
                  </a:lnTo>
                  <a:lnTo>
                    <a:pt x="9" y="91"/>
                  </a:lnTo>
                  <a:lnTo>
                    <a:pt x="19" y="91"/>
                  </a:lnTo>
                  <a:lnTo>
                    <a:pt x="27" y="89"/>
                  </a:lnTo>
                  <a:lnTo>
                    <a:pt x="31" y="88"/>
                  </a:lnTo>
                  <a:lnTo>
                    <a:pt x="33" y="85"/>
                  </a:lnTo>
                  <a:lnTo>
                    <a:pt x="36" y="82"/>
                  </a:lnTo>
                  <a:lnTo>
                    <a:pt x="38" y="78"/>
                  </a:lnTo>
                  <a:lnTo>
                    <a:pt x="40" y="74"/>
                  </a:lnTo>
                  <a:lnTo>
                    <a:pt x="43" y="71"/>
                  </a:lnTo>
                  <a:lnTo>
                    <a:pt x="51" y="62"/>
                  </a:lnTo>
                  <a:lnTo>
                    <a:pt x="62" y="56"/>
                  </a:lnTo>
                  <a:lnTo>
                    <a:pt x="74" y="51"/>
                  </a:lnTo>
                  <a:lnTo>
                    <a:pt x="85" y="45"/>
                  </a:lnTo>
                  <a:lnTo>
                    <a:pt x="89" y="42"/>
                  </a:lnTo>
                  <a:lnTo>
                    <a:pt x="92" y="38"/>
                  </a:lnTo>
                  <a:lnTo>
                    <a:pt x="96" y="36"/>
                  </a:lnTo>
                  <a:lnTo>
                    <a:pt x="103" y="32"/>
                  </a:lnTo>
                  <a:lnTo>
                    <a:pt x="111" y="32"/>
                  </a:lnTo>
                  <a:lnTo>
                    <a:pt x="121" y="32"/>
                  </a:lnTo>
                  <a:lnTo>
                    <a:pt x="120" y="30"/>
                  </a:lnTo>
                  <a:lnTo>
                    <a:pt x="120" y="29"/>
                  </a:lnTo>
                  <a:lnTo>
                    <a:pt x="120" y="27"/>
                  </a:lnTo>
                  <a:lnTo>
                    <a:pt x="121" y="26"/>
                  </a:lnTo>
                  <a:lnTo>
                    <a:pt x="129" y="19"/>
                  </a:lnTo>
                  <a:lnTo>
                    <a:pt x="139" y="15"/>
                  </a:lnTo>
                  <a:lnTo>
                    <a:pt x="149" y="12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58" y="3"/>
                  </a:lnTo>
                  <a:lnTo>
                    <a:pt x="157" y="2"/>
                  </a:lnTo>
                  <a:lnTo>
                    <a:pt x="157" y="1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4" y="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">
            <a:xfrm>
              <a:off x="3490" y="3920"/>
              <a:ext cx="141" cy="28"/>
            </a:xfrm>
            <a:custGeom>
              <a:avLst/>
              <a:gdLst>
                <a:gd name="T0" fmla="*/ 117 w 120"/>
                <a:gd name="T1" fmla="*/ 9 h 24"/>
                <a:gd name="T2" fmla="*/ 110 w 120"/>
                <a:gd name="T3" fmla="*/ 5 h 24"/>
                <a:gd name="T4" fmla="*/ 103 w 120"/>
                <a:gd name="T5" fmla="*/ 6 h 24"/>
                <a:gd name="T6" fmla="*/ 97 w 120"/>
                <a:gd name="T7" fmla="*/ 9 h 24"/>
                <a:gd name="T8" fmla="*/ 89 w 120"/>
                <a:gd name="T9" fmla="*/ 11 h 24"/>
                <a:gd name="T10" fmla="*/ 82 w 120"/>
                <a:gd name="T11" fmla="*/ 10 h 24"/>
                <a:gd name="T12" fmla="*/ 70 w 120"/>
                <a:gd name="T13" fmla="*/ 8 h 24"/>
                <a:gd name="T14" fmla="*/ 57 w 120"/>
                <a:gd name="T15" fmla="*/ 9 h 24"/>
                <a:gd name="T16" fmla="*/ 44 w 120"/>
                <a:gd name="T17" fmla="*/ 9 h 24"/>
                <a:gd name="T18" fmla="*/ 32 w 120"/>
                <a:gd name="T19" fmla="*/ 6 h 24"/>
                <a:gd name="T20" fmla="*/ 31 w 120"/>
                <a:gd name="T21" fmla="*/ 5 h 24"/>
                <a:gd name="T22" fmla="*/ 29 w 120"/>
                <a:gd name="T23" fmla="*/ 3 h 24"/>
                <a:gd name="T24" fmla="*/ 27 w 120"/>
                <a:gd name="T25" fmla="*/ 1 h 24"/>
                <a:gd name="T26" fmla="*/ 26 w 120"/>
                <a:gd name="T27" fmla="*/ 0 h 24"/>
                <a:gd name="T28" fmla="*/ 24 w 120"/>
                <a:gd name="T29" fmla="*/ 0 h 24"/>
                <a:gd name="T30" fmla="*/ 21 w 120"/>
                <a:gd name="T31" fmla="*/ 0 h 24"/>
                <a:gd name="T32" fmla="*/ 17 w 120"/>
                <a:gd name="T33" fmla="*/ 3 h 24"/>
                <a:gd name="T34" fmla="*/ 14 w 120"/>
                <a:gd name="T35" fmla="*/ 5 h 24"/>
                <a:gd name="T36" fmla="*/ 10 w 120"/>
                <a:gd name="T37" fmla="*/ 6 h 24"/>
                <a:gd name="T38" fmla="*/ 9 w 120"/>
                <a:gd name="T39" fmla="*/ 9 h 24"/>
                <a:gd name="T40" fmla="*/ 6 w 120"/>
                <a:gd name="T41" fmla="*/ 11 h 24"/>
                <a:gd name="T42" fmla="*/ 6 w 120"/>
                <a:gd name="T43" fmla="*/ 14 h 24"/>
                <a:gd name="T44" fmla="*/ 5 w 120"/>
                <a:gd name="T45" fmla="*/ 17 h 24"/>
                <a:gd name="T46" fmla="*/ 4 w 120"/>
                <a:gd name="T47" fmla="*/ 20 h 24"/>
                <a:gd name="T48" fmla="*/ 3 w 120"/>
                <a:gd name="T49" fmla="*/ 23 h 24"/>
                <a:gd name="T50" fmla="*/ 0 w 120"/>
                <a:gd name="T51" fmla="*/ 24 h 24"/>
                <a:gd name="T52" fmla="*/ 11 w 120"/>
                <a:gd name="T53" fmla="*/ 20 h 24"/>
                <a:gd name="T54" fmla="*/ 22 w 120"/>
                <a:gd name="T55" fmla="*/ 17 h 24"/>
                <a:gd name="T56" fmla="*/ 33 w 120"/>
                <a:gd name="T57" fmla="*/ 18 h 24"/>
                <a:gd name="T58" fmla="*/ 43 w 120"/>
                <a:gd name="T59" fmla="*/ 24 h 24"/>
                <a:gd name="T60" fmla="*/ 62 w 120"/>
                <a:gd name="T61" fmla="*/ 21 h 24"/>
                <a:gd name="T62" fmla="*/ 81 w 120"/>
                <a:gd name="T63" fmla="*/ 18 h 24"/>
                <a:gd name="T64" fmla="*/ 100 w 120"/>
                <a:gd name="T65" fmla="*/ 15 h 24"/>
                <a:gd name="T66" fmla="*/ 120 w 120"/>
                <a:gd name="T67" fmla="*/ 9 h 24"/>
                <a:gd name="T68" fmla="*/ 118 w 120"/>
                <a:gd name="T69" fmla="*/ 9 h 24"/>
                <a:gd name="T70" fmla="*/ 117 w 120"/>
                <a:gd name="T71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" h="24">
                  <a:moveTo>
                    <a:pt x="117" y="9"/>
                  </a:moveTo>
                  <a:lnTo>
                    <a:pt x="110" y="5"/>
                  </a:lnTo>
                  <a:lnTo>
                    <a:pt x="103" y="6"/>
                  </a:lnTo>
                  <a:lnTo>
                    <a:pt x="97" y="9"/>
                  </a:lnTo>
                  <a:lnTo>
                    <a:pt x="89" y="11"/>
                  </a:lnTo>
                  <a:lnTo>
                    <a:pt x="82" y="10"/>
                  </a:lnTo>
                  <a:lnTo>
                    <a:pt x="70" y="8"/>
                  </a:lnTo>
                  <a:lnTo>
                    <a:pt x="57" y="9"/>
                  </a:lnTo>
                  <a:lnTo>
                    <a:pt x="44" y="9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29" y="3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0" y="6"/>
                  </a:lnTo>
                  <a:lnTo>
                    <a:pt x="9" y="9"/>
                  </a:lnTo>
                  <a:lnTo>
                    <a:pt x="6" y="11"/>
                  </a:lnTo>
                  <a:lnTo>
                    <a:pt x="6" y="14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0" y="24"/>
                  </a:lnTo>
                  <a:lnTo>
                    <a:pt x="11" y="20"/>
                  </a:lnTo>
                  <a:lnTo>
                    <a:pt x="22" y="17"/>
                  </a:lnTo>
                  <a:lnTo>
                    <a:pt x="33" y="18"/>
                  </a:lnTo>
                  <a:lnTo>
                    <a:pt x="43" y="24"/>
                  </a:lnTo>
                  <a:lnTo>
                    <a:pt x="62" y="21"/>
                  </a:lnTo>
                  <a:lnTo>
                    <a:pt x="81" y="18"/>
                  </a:lnTo>
                  <a:lnTo>
                    <a:pt x="100" y="15"/>
                  </a:lnTo>
                  <a:lnTo>
                    <a:pt x="120" y="9"/>
                  </a:lnTo>
                  <a:lnTo>
                    <a:pt x="118" y="9"/>
                  </a:lnTo>
                  <a:lnTo>
                    <a:pt x="117" y="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">
            <a:xfrm>
              <a:off x="3453" y="3962"/>
              <a:ext cx="77" cy="40"/>
            </a:xfrm>
            <a:custGeom>
              <a:avLst/>
              <a:gdLst>
                <a:gd name="T0" fmla="*/ 66 w 66"/>
                <a:gd name="T1" fmla="*/ 30 h 34"/>
                <a:gd name="T2" fmla="*/ 64 w 66"/>
                <a:gd name="T3" fmla="*/ 23 h 34"/>
                <a:gd name="T4" fmla="*/ 58 w 66"/>
                <a:gd name="T5" fmla="*/ 18 h 34"/>
                <a:gd name="T6" fmla="*/ 49 w 66"/>
                <a:gd name="T7" fmla="*/ 15 h 34"/>
                <a:gd name="T8" fmla="*/ 40 w 66"/>
                <a:gd name="T9" fmla="*/ 15 h 34"/>
                <a:gd name="T10" fmla="*/ 40 w 66"/>
                <a:gd name="T11" fmla="*/ 11 h 34"/>
                <a:gd name="T12" fmla="*/ 38 w 66"/>
                <a:gd name="T13" fmla="*/ 8 h 34"/>
                <a:gd name="T14" fmla="*/ 37 w 66"/>
                <a:gd name="T15" fmla="*/ 5 h 34"/>
                <a:gd name="T16" fmla="*/ 35 w 66"/>
                <a:gd name="T17" fmla="*/ 3 h 34"/>
                <a:gd name="T18" fmla="*/ 32 w 66"/>
                <a:gd name="T19" fmla="*/ 2 h 34"/>
                <a:gd name="T20" fmla="*/ 22 w 66"/>
                <a:gd name="T21" fmla="*/ 0 h 34"/>
                <a:gd name="T22" fmla="*/ 11 w 66"/>
                <a:gd name="T23" fmla="*/ 4 h 34"/>
                <a:gd name="T24" fmla="*/ 1 w 66"/>
                <a:gd name="T25" fmla="*/ 10 h 34"/>
                <a:gd name="T26" fmla="*/ 0 w 66"/>
                <a:gd name="T27" fmla="*/ 12 h 34"/>
                <a:gd name="T28" fmla="*/ 0 w 66"/>
                <a:gd name="T29" fmla="*/ 15 h 34"/>
                <a:gd name="T30" fmla="*/ 1 w 66"/>
                <a:gd name="T31" fmla="*/ 17 h 34"/>
                <a:gd name="T32" fmla="*/ 2 w 66"/>
                <a:gd name="T33" fmla="*/ 20 h 34"/>
                <a:gd name="T34" fmla="*/ 5 w 66"/>
                <a:gd name="T35" fmla="*/ 21 h 34"/>
                <a:gd name="T36" fmla="*/ 7 w 66"/>
                <a:gd name="T37" fmla="*/ 21 h 34"/>
                <a:gd name="T38" fmla="*/ 17 w 66"/>
                <a:gd name="T39" fmla="*/ 18 h 34"/>
                <a:gd name="T40" fmla="*/ 26 w 66"/>
                <a:gd name="T41" fmla="*/ 20 h 34"/>
                <a:gd name="T42" fmla="*/ 35 w 66"/>
                <a:gd name="T43" fmla="*/ 23 h 34"/>
                <a:gd name="T44" fmla="*/ 43 w 66"/>
                <a:gd name="T45" fmla="*/ 28 h 34"/>
                <a:gd name="T46" fmla="*/ 52 w 66"/>
                <a:gd name="T47" fmla="*/ 32 h 34"/>
                <a:gd name="T48" fmla="*/ 54 w 66"/>
                <a:gd name="T49" fmla="*/ 33 h 34"/>
                <a:gd name="T50" fmla="*/ 56 w 66"/>
                <a:gd name="T51" fmla="*/ 33 h 34"/>
                <a:gd name="T52" fmla="*/ 59 w 66"/>
                <a:gd name="T53" fmla="*/ 34 h 34"/>
                <a:gd name="T54" fmla="*/ 63 w 66"/>
                <a:gd name="T55" fmla="*/ 34 h 34"/>
                <a:gd name="T56" fmla="*/ 64 w 66"/>
                <a:gd name="T57" fmla="*/ 33 h 34"/>
                <a:gd name="T58" fmla="*/ 66 w 66"/>
                <a:gd name="T59" fmla="*/ 33 h 34"/>
                <a:gd name="T60" fmla="*/ 66 w 66"/>
                <a:gd name="T61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34">
                  <a:moveTo>
                    <a:pt x="66" y="30"/>
                  </a:moveTo>
                  <a:lnTo>
                    <a:pt x="64" y="23"/>
                  </a:lnTo>
                  <a:lnTo>
                    <a:pt x="58" y="18"/>
                  </a:lnTo>
                  <a:lnTo>
                    <a:pt x="49" y="15"/>
                  </a:lnTo>
                  <a:lnTo>
                    <a:pt x="40" y="15"/>
                  </a:lnTo>
                  <a:lnTo>
                    <a:pt x="40" y="11"/>
                  </a:lnTo>
                  <a:lnTo>
                    <a:pt x="38" y="8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1" y="4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2" y="20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17" y="18"/>
                  </a:lnTo>
                  <a:lnTo>
                    <a:pt x="26" y="20"/>
                  </a:lnTo>
                  <a:lnTo>
                    <a:pt x="35" y="23"/>
                  </a:lnTo>
                  <a:lnTo>
                    <a:pt x="43" y="28"/>
                  </a:lnTo>
                  <a:lnTo>
                    <a:pt x="52" y="32"/>
                  </a:lnTo>
                  <a:lnTo>
                    <a:pt x="54" y="33"/>
                  </a:lnTo>
                  <a:lnTo>
                    <a:pt x="56" y="33"/>
                  </a:lnTo>
                  <a:lnTo>
                    <a:pt x="59" y="34"/>
                  </a:lnTo>
                  <a:lnTo>
                    <a:pt x="63" y="34"/>
                  </a:lnTo>
                  <a:lnTo>
                    <a:pt x="64" y="33"/>
                  </a:lnTo>
                  <a:lnTo>
                    <a:pt x="66" y="33"/>
                  </a:lnTo>
                  <a:lnTo>
                    <a:pt x="66" y="3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">
            <a:xfrm>
              <a:off x="3397" y="3919"/>
              <a:ext cx="67" cy="32"/>
            </a:xfrm>
            <a:custGeom>
              <a:avLst/>
              <a:gdLst>
                <a:gd name="T0" fmla="*/ 55 w 58"/>
                <a:gd name="T1" fmla="*/ 17 h 27"/>
                <a:gd name="T2" fmla="*/ 52 w 58"/>
                <a:gd name="T3" fmla="*/ 10 h 27"/>
                <a:gd name="T4" fmla="*/ 44 w 58"/>
                <a:gd name="T5" fmla="*/ 6 h 27"/>
                <a:gd name="T6" fmla="*/ 36 w 58"/>
                <a:gd name="T7" fmla="*/ 5 h 27"/>
                <a:gd name="T8" fmla="*/ 29 w 58"/>
                <a:gd name="T9" fmla="*/ 5 h 27"/>
                <a:gd name="T10" fmla="*/ 21 w 58"/>
                <a:gd name="T11" fmla="*/ 2 h 27"/>
                <a:gd name="T12" fmla="*/ 11 w 58"/>
                <a:gd name="T13" fmla="*/ 0 h 27"/>
                <a:gd name="T14" fmla="*/ 0 w 58"/>
                <a:gd name="T15" fmla="*/ 0 h 27"/>
                <a:gd name="T16" fmla="*/ 2 w 58"/>
                <a:gd name="T17" fmla="*/ 2 h 27"/>
                <a:gd name="T18" fmla="*/ 5 w 58"/>
                <a:gd name="T19" fmla="*/ 4 h 27"/>
                <a:gd name="T20" fmla="*/ 8 w 58"/>
                <a:gd name="T21" fmla="*/ 6 h 27"/>
                <a:gd name="T22" fmla="*/ 11 w 58"/>
                <a:gd name="T23" fmla="*/ 7 h 27"/>
                <a:gd name="T24" fmla="*/ 13 w 58"/>
                <a:gd name="T25" fmla="*/ 9 h 27"/>
                <a:gd name="T26" fmla="*/ 14 w 58"/>
                <a:gd name="T27" fmla="*/ 11 h 27"/>
                <a:gd name="T28" fmla="*/ 14 w 58"/>
                <a:gd name="T29" fmla="*/ 15 h 27"/>
                <a:gd name="T30" fmla="*/ 14 w 58"/>
                <a:gd name="T31" fmla="*/ 17 h 27"/>
                <a:gd name="T32" fmla="*/ 12 w 58"/>
                <a:gd name="T33" fmla="*/ 19 h 27"/>
                <a:gd name="T34" fmla="*/ 8 w 58"/>
                <a:gd name="T35" fmla="*/ 21 h 27"/>
                <a:gd name="T36" fmla="*/ 5 w 58"/>
                <a:gd name="T37" fmla="*/ 22 h 27"/>
                <a:gd name="T38" fmla="*/ 5 w 58"/>
                <a:gd name="T39" fmla="*/ 24 h 27"/>
                <a:gd name="T40" fmla="*/ 6 w 58"/>
                <a:gd name="T41" fmla="*/ 25 h 27"/>
                <a:gd name="T42" fmla="*/ 8 w 58"/>
                <a:gd name="T43" fmla="*/ 27 h 27"/>
                <a:gd name="T44" fmla="*/ 11 w 58"/>
                <a:gd name="T45" fmla="*/ 27 h 27"/>
                <a:gd name="T46" fmla="*/ 12 w 58"/>
                <a:gd name="T47" fmla="*/ 27 h 27"/>
                <a:gd name="T48" fmla="*/ 14 w 58"/>
                <a:gd name="T49" fmla="*/ 25 h 27"/>
                <a:gd name="T50" fmla="*/ 15 w 58"/>
                <a:gd name="T51" fmla="*/ 25 h 27"/>
                <a:gd name="T52" fmla="*/ 18 w 58"/>
                <a:gd name="T53" fmla="*/ 23 h 27"/>
                <a:gd name="T54" fmla="*/ 21 w 58"/>
                <a:gd name="T55" fmla="*/ 21 h 27"/>
                <a:gd name="T56" fmla="*/ 24 w 58"/>
                <a:gd name="T57" fmla="*/ 17 h 27"/>
                <a:gd name="T58" fmla="*/ 25 w 58"/>
                <a:gd name="T59" fmla="*/ 17 h 27"/>
                <a:gd name="T60" fmla="*/ 27 w 58"/>
                <a:gd name="T61" fmla="*/ 17 h 27"/>
                <a:gd name="T62" fmla="*/ 29 w 58"/>
                <a:gd name="T63" fmla="*/ 19 h 27"/>
                <a:gd name="T64" fmla="*/ 30 w 58"/>
                <a:gd name="T65" fmla="*/ 22 h 27"/>
                <a:gd name="T66" fmla="*/ 40 w 58"/>
                <a:gd name="T67" fmla="*/ 18 h 27"/>
                <a:gd name="T68" fmla="*/ 48 w 58"/>
                <a:gd name="T69" fmla="*/ 17 h 27"/>
                <a:gd name="T70" fmla="*/ 58 w 58"/>
                <a:gd name="T71" fmla="*/ 17 h 27"/>
                <a:gd name="T72" fmla="*/ 56 w 58"/>
                <a:gd name="T73" fmla="*/ 17 h 27"/>
                <a:gd name="T74" fmla="*/ 56 w 58"/>
                <a:gd name="T75" fmla="*/ 17 h 27"/>
                <a:gd name="T76" fmla="*/ 55 w 58"/>
                <a:gd name="T7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27">
                  <a:moveTo>
                    <a:pt x="55" y="17"/>
                  </a:moveTo>
                  <a:lnTo>
                    <a:pt x="52" y="10"/>
                  </a:lnTo>
                  <a:lnTo>
                    <a:pt x="44" y="6"/>
                  </a:lnTo>
                  <a:lnTo>
                    <a:pt x="36" y="5"/>
                  </a:lnTo>
                  <a:lnTo>
                    <a:pt x="29" y="5"/>
                  </a:lnTo>
                  <a:lnTo>
                    <a:pt x="21" y="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4"/>
                  </a:lnTo>
                  <a:lnTo>
                    <a:pt x="8" y="6"/>
                  </a:lnTo>
                  <a:lnTo>
                    <a:pt x="11" y="7"/>
                  </a:lnTo>
                  <a:lnTo>
                    <a:pt x="13" y="9"/>
                  </a:lnTo>
                  <a:lnTo>
                    <a:pt x="14" y="11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2" y="19"/>
                  </a:lnTo>
                  <a:lnTo>
                    <a:pt x="8" y="21"/>
                  </a:lnTo>
                  <a:lnTo>
                    <a:pt x="5" y="22"/>
                  </a:lnTo>
                  <a:lnTo>
                    <a:pt x="5" y="24"/>
                  </a:lnTo>
                  <a:lnTo>
                    <a:pt x="6" y="25"/>
                  </a:lnTo>
                  <a:lnTo>
                    <a:pt x="8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8" y="23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5" y="17"/>
                  </a:lnTo>
                  <a:lnTo>
                    <a:pt x="27" y="17"/>
                  </a:lnTo>
                  <a:lnTo>
                    <a:pt x="29" y="19"/>
                  </a:lnTo>
                  <a:lnTo>
                    <a:pt x="30" y="22"/>
                  </a:lnTo>
                  <a:lnTo>
                    <a:pt x="40" y="18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55" y="1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">
            <a:xfrm>
              <a:off x="3361" y="3927"/>
              <a:ext cx="44" cy="35"/>
            </a:xfrm>
            <a:custGeom>
              <a:avLst/>
              <a:gdLst>
                <a:gd name="T0" fmla="*/ 25 w 37"/>
                <a:gd name="T1" fmla="*/ 10 h 30"/>
                <a:gd name="T2" fmla="*/ 25 w 37"/>
                <a:gd name="T3" fmla="*/ 8 h 30"/>
                <a:gd name="T4" fmla="*/ 25 w 37"/>
                <a:gd name="T5" fmla="*/ 6 h 30"/>
                <a:gd name="T6" fmla="*/ 25 w 37"/>
                <a:gd name="T7" fmla="*/ 4 h 30"/>
                <a:gd name="T8" fmla="*/ 25 w 37"/>
                <a:gd name="T9" fmla="*/ 3 h 30"/>
                <a:gd name="T10" fmla="*/ 18 w 37"/>
                <a:gd name="T11" fmla="*/ 0 h 30"/>
                <a:gd name="T12" fmla="*/ 11 w 37"/>
                <a:gd name="T13" fmla="*/ 2 h 30"/>
                <a:gd name="T14" fmla="*/ 6 w 37"/>
                <a:gd name="T15" fmla="*/ 4 h 30"/>
                <a:gd name="T16" fmla="*/ 2 w 37"/>
                <a:gd name="T17" fmla="*/ 6 h 30"/>
                <a:gd name="T18" fmla="*/ 1 w 37"/>
                <a:gd name="T19" fmla="*/ 10 h 30"/>
                <a:gd name="T20" fmla="*/ 0 w 37"/>
                <a:gd name="T21" fmla="*/ 15 h 30"/>
                <a:gd name="T22" fmla="*/ 0 w 37"/>
                <a:gd name="T23" fmla="*/ 20 h 30"/>
                <a:gd name="T24" fmla="*/ 1 w 37"/>
                <a:gd name="T25" fmla="*/ 23 h 30"/>
                <a:gd name="T26" fmla="*/ 2 w 37"/>
                <a:gd name="T27" fmla="*/ 26 h 30"/>
                <a:gd name="T28" fmla="*/ 3 w 37"/>
                <a:gd name="T29" fmla="*/ 28 h 30"/>
                <a:gd name="T30" fmla="*/ 6 w 37"/>
                <a:gd name="T31" fmla="*/ 29 h 30"/>
                <a:gd name="T32" fmla="*/ 7 w 37"/>
                <a:gd name="T33" fmla="*/ 30 h 30"/>
                <a:gd name="T34" fmla="*/ 9 w 37"/>
                <a:gd name="T35" fmla="*/ 30 h 30"/>
                <a:gd name="T36" fmla="*/ 11 w 37"/>
                <a:gd name="T37" fmla="*/ 29 h 30"/>
                <a:gd name="T38" fmla="*/ 12 w 37"/>
                <a:gd name="T39" fmla="*/ 28 h 30"/>
                <a:gd name="T40" fmla="*/ 14 w 37"/>
                <a:gd name="T41" fmla="*/ 20 h 30"/>
                <a:gd name="T42" fmla="*/ 20 w 37"/>
                <a:gd name="T43" fmla="*/ 16 h 30"/>
                <a:gd name="T44" fmla="*/ 26 w 37"/>
                <a:gd name="T45" fmla="*/ 14 h 30"/>
                <a:gd name="T46" fmla="*/ 35 w 37"/>
                <a:gd name="T47" fmla="*/ 14 h 30"/>
                <a:gd name="T48" fmla="*/ 36 w 37"/>
                <a:gd name="T49" fmla="*/ 14 h 30"/>
                <a:gd name="T50" fmla="*/ 37 w 37"/>
                <a:gd name="T51" fmla="*/ 12 h 30"/>
                <a:gd name="T52" fmla="*/ 37 w 37"/>
                <a:gd name="T53" fmla="*/ 11 h 30"/>
                <a:gd name="T54" fmla="*/ 36 w 37"/>
                <a:gd name="T55" fmla="*/ 10 h 30"/>
                <a:gd name="T56" fmla="*/ 35 w 37"/>
                <a:gd name="T57" fmla="*/ 9 h 30"/>
                <a:gd name="T58" fmla="*/ 33 w 37"/>
                <a:gd name="T59" fmla="*/ 8 h 30"/>
                <a:gd name="T60" fmla="*/ 32 w 37"/>
                <a:gd name="T61" fmla="*/ 6 h 30"/>
                <a:gd name="T62" fmla="*/ 31 w 37"/>
                <a:gd name="T63" fmla="*/ 5 h 30"/>
                <a:gd name="T64" fmla="*/ 30 w 37"/>
                <a:gd name="T65" fmla="*/ 4 h 30"/>
                <a:gd name="T66" fmla="*/ 27 w 37"/>
                <a:gd name="T67" fmla="*/ 5 h 30"/>
                <a:gd name="T68" fmla="*/ 26 w 37"/>
                <a:gd name="T69" fmla="*/ 6 h 30"/>
                <a:gd name="T70" fmla="*/ 25 w 37"/>
                <a:gd name="T71" fmla="*/ 8 h 30"/>
                <a:gd name="T72" fmla="*/ 25 w 37"/>
                <a:gd name="T73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" h="30">
                  <a:moveTo>
                    <a:pt x="25" y="10"/>
                  </a:moveTo>
                  <a:lnTo>
                    <a:pt x="25" y="8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7" y="30"/>
                  </a:lnTo>
                  <a:lnTo>
                    <a:pt x="9" y="30"/>
                  </a:lnTo>
                  <a:lnTo>
                    <a:pt x="11" y="29"/>
                  </a:lnTo>
                  <a:lnTo>
                    <a:pt x="12" y="28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35" y="14"/>
                  </a:lnTo>
                  <a:lnTo>
                    <a:pt x="36" y="14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6" y="10"/>
                  </a:lnTo>
                  <a:lnTo>
                    <a:pt x="35" y="9"/>
                  </a:lnTo>
                  <a:lnTo>
                    <a:pt x="33" y="8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27" y="5"/>
                  </a:lnTo>
                  <a:lnTo>
                    <a:pt x="26" y="6"/>
                  </a:lnTo>
                  <a:lnTo>
                    <a:pt x="25" y="8"/>
                  </a:lnTo>
                  <a:lnTo>
                    <a:pt x="25" y="1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">
            <a:xfrm>
              <a:off x="3315" y="3925"/>
              <a:ext cx="41" cy="27"/>
            </a:xfrm>
            <a:custGeom>
              <a:avLst/>
              <a:gdLst>
                <a:gd name="T0" fmla="*/ 33 w 35"/>
                <a:gd name="T1" fmla="*/ 10 h 23"/>
                <a:gd name="T2" fmla="*/ 26 w 35"/>
                <a:gd name="T3" fmla="*/ 2 h 23"/>
                <a:gd name="T4" fmla="*/ 18 w 35"/>
                <a:gd name="T5" fmla="*/ 0 h 23"/>
                <a:gd name="T6" fmla="*/ 8 w 35"/>
                <a:gd name="T7" fmla="*/ 5 h 23"/>
                <a:gd name="T8" fmla="*/ 7 w 35"/>
                <a:gd name="T9" fmla="*/ 5 h 23"/>
                <a:gd name="T10" fmla="*/ 5 w 35"/>
                <a:gd name="T11" fmla="*/ 5 h 23"/>
                <a:gd name="T12" fmla="*/ 2 w 35"/>
                <a:gd name="T13" fmla="*/ 5 h 23"/>
                <a:gd name="T14" fmla="*/ 0 w 35"/>
                <a:gd name="T15" fmla="*/ 5 h 23"/>
                <a:gd name="T16" fmla="*/ 1 w 35"/>
                <a:gd name="T17" fmla="*/ 5 h 23"/>
                <a:gd name="T18" fmla="*/ 4 w 35"/>
                <a:gd name="T19" fmla="*/ 5 h 23"/>
                <a:gd name="T20" fmla="*/ 5 w 35"/>
                <a:gd name="T21" fmla="*/ 5 h 23"/>
                <a:gd name="T22" fmla="*/ 6 w 35"/>
                <a:gd name="T23" fmla="*/ 10 h 23"/>
                <a:gd name="T24" fmla="*/ 8 w 35"/>
                <a:gd name="T25" fmla="*/ 14 h 23"/>
                <a:gd name="T26" fmla="*/ 10 w 35"/>
                <a:gd name="T27" fmla="*/ 18 h 23"/>
                <a:gd name="T28" fmla="*/ 12 w 35"/>
                <a:gd name="T29" fmla="*/ 20 h 23"/>
                <a:gd name="T30" fmla="*/ 14 w 35"/>
                <a:gd name="T31" fmla="*/ 22 h 23"/>
                <a:gd name="T32" fmla="*/ 17 w 35"/>
                <a:gd name="T33" fmla="*/ 23 h 23"/>
                <a:gd name="T34" fmla="*/ 19 w 35"/>
                <a:gd name="T35" fmla="*/ 23 h 23"/>
                <a:gd name="T36" fmla="*/ 20 w 35"/>
                <a:gd name="T37" fmla="*/ 23 h 23"/>
                <a:gd name="T38" fmla="*/ 22 w 35"/>
                <a:gd name="T39" fmla="*/ 20 h 23"/>
                <a:gd name="T40" fmla="*/ 23 w 35"/>
                <a:gd name="T41" fmla="*/ 17 h 23"/>
                <a:gd name="T42" fmla="*/ 24 w 35"/>
                <a:gd name="T43" fmla="*/ 14 h 23"/>
                <a:gd name="T44" fmla="*/ 26 w 35"/>
                <a:gd name="T45" fmla="*/ 12 h 23"/>
                <a:gd name="T46" fmla="*/ 28 w 35"/>
                <a:gd name="T47" fmla="*/ 10 h 23"/>
                <a:gd name="T48" fmla="*/ 31 w 35"/>
                <a:gd name="T49" fmla="*/ 10 h 23"/>
                <a:gd name="T50" fmla="*/ 35 w 35"/>
                <a:gd name="T51" fmla="*/ 10 h 23"/>
                <a:gd name="T52" fmla="*/ 34 w 35"/>
                <a:gd name="T53" fmla="*/ 10 h 23"/>
                <a:gd name="T54" fmla="*/ 33 w 35"/>
                <a:gd name="T5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3">
                  <a:moveTo>
                    <a:pt x="33" y="10"/>
                  </a:moveTo>
                  <a:lnTo>
                    <a:pt x="26" y="2"/>
                  </a:lnTo>
                  <a:lnTo>
                    <a:pt x="18" y="0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4" y="22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0" y="23"/>
                  </a:lnTo>
                  <a:lnTo>
                    <a:pt x="22" y="20"/>
                  </a:lnTo>
                  <a:lnTo>
                    <a:pt x="23" y="17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3" y="1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">
            <a:xfrm>
              <a:off x="3279" y="3933"/>
              <a:ext cx="44" cy="27"/>
            </a:xfrm>
            <a:custGeom>
              <a:avLst/>
              <a:gdLst>
                <a:gd name="T0" fmla="*/ 30 w 37"/>
                <a:gd name="T1" fmla="*/ 7 h 23"/>
                <a:gd name="T2" fmla="*/ 29 w 37"/>
                <a:gd name="T3" fmla="*/ 5 h 23"/>
                <a:gd name="T4" fmla="*/ 26 w 37"/>
                <a:gd name="T5" fmla="*/ 3 h 23"/>
                <a:gd name="T6" fmla="*/ 24 w 37"/>
                <a:gd name="T7" fmla="*/ 0 h 23"/>
                <a:gd name="T8" fmla="*/ 22 w 37"/>
                <a:gd name="T9" fmla="*/ 0 h 23"/>
                <a:gd name="T10" fmla="*/ 19 w 37"/>
                <a:gd name="T11" fmla="*/ 0 h 23"/>
                <a:gd name="T12" fmla="*/ 17 w 37"/>
                <a:gd name="T13" fmla="*/ 1 h 23"/>
                <a:gd name="T14" fmla="*/ 14 w 37"/>
                <a:gd name="T15" fmla="*/ 5 h 23"/>
                <a:gd name="T16" fmla="*/ 11 w 37"/>
                <a:gd name="T17" fmla="*/ 9 h 23"/>
                <a:gd name="T18" fmla="*/ 8 w 37"/>
                <a:gd name="T19" fmla="*/ 11 h 23"/>
                <a:gd name="T20" fmla="*/ 5 w 37"/>
                <a:gd name="T21" fmla="*/ 13 h 23"/>
                <a:gd name="T22" fmla="*/ 0 w 37"/>
                <a:gd name="T23" fmla="*/ 16 h 23"/>
                <a:gd name="T24" fmla="*/ 2 w 37"/>
                <a:gd name="T25" fmla="*/ 19 h 23"/>
                <a:gd name="T26" fmla="*/ 5 w 37"/>
                <a:gd name="T27" fmla="*/ 22 h 23"/>
                <a:gd name="T28" fmla="*/ 7 w 37"/>
                <a:gd name="T29" fmla="*/ 23 h 23"/>
                <a:gd name="T30" fmla="*/ 12 w 37"/>
                <a:gd name="T31" fmla="*/ 23 h 23"/>
                <a:gd name="T32" fmla="*/ 13 w 37"/>
                <a:gd name="T33" fmla="*/ 23 h 23"/>
                <a:gd name="T34" fmla="*/ 13 w 37"/>
                <a:gd name="T35" fmla="*/ 21 h 23"/>
                <a:gd name="T36" fmla="*/ 14 w 37"/>
                <a:gd name="T37" fmla="*/ 19 h 23"/>
                <a:gd name="T38" fmla="*/ 14 w 37"/>
                <a:gd name="T39" fmla="*/ 18 h 23"/>
                <a:gd name="T40" fmla="*/ 14 w 37"/>
                <a:gd name="T41" fmla="*/ 17 h 23"/>
                <a:gd name="T42" fmla="*/ 16 w 37"/>
                <a:gd name="T43" fmla="*/ 17 h 23"/>
                <a:gd name="T44" fmla="*/ 24 w 37"/>
                <a:gd name="T45" fmla="*/ 17 h 23"/>
                <a:gd name="T46" fmla="*/ 30 w 37"/>
                <a:gd name="T47" fmla="*/ 15 h 23"/>
                <a:gd name="T48" fmla="*/ 36 w 37"/>
                <a:gd name="T49" fmla="*/ 11 h 23"/>
                <a:gd name="T50" fmla="*/ 37 w 37"/>
                <a:gd name="T51" fmla="*/ 10 h 23"/>
                <a:gd name="T52" fmla="*/ 37 w 37"/>
                <a:gd name="T53" fmla="*/ 7 h 23"/>
                <a:gd name="T54" fmla="*/ 36 w 37"/>
                <a:gd name="T55" fmla="*/ 6 h 23"/>
                <a:gd name="T56" fmla="*/ 34 w 37"/>
                <a:gd name="T57" fmla="*/ 5 h 23"/>
                <a:gd name="T58" fmla="*/ 31 w 37"/>
                <a:gd name="T59" fmla="*/ 4 h 23"/>
                <a:gd name="T60" fmla="*/ 30 w 37"/>
                <a:gd name="T61" fmla="*/ 3 h 23"/>
                <a:gd name="T62" fmla="*/ 30 w 37"/>
                <a:gd name="T63" fmla="*/ 4 h 23"/>
                <a:gd name="T64" fmla="*/ 29 w 37"/>
                <a:gd name="T65" fmla="*/ 4 h 23"/>
                <a:gd name="T66" fmla="*/ 28 w 37"/>
                <a:gd name="T67" fmla="*/ 4 h 23"/>
                <a:gd name="T68" fmla="*/ 26 w 37"/>
                <a:gd name="T69" fmla="*/ 3 h 23"/>
                <a:gd name="T70" fmla="*/ 25 w 37"/>
                <a:gd name="T71" fmla="*/ 3 h 23"/>
                <a:gd name="T72" fmla="*/ 24 w 37"/>
                <a:gd name="T73" fmla="*/ 3 h 23"/>
                <a:gd name="T74" fmla="*/ 24 w 37"/>
                <a:gd name="T75" fmla="*/ 3 h 23"/>
                <a:gd name="T76" fmla="*/ 23 w 37"/>
                <a:gd name="T77" fmla="*/ 5 h 23"/>
                <a:gd name="T78" fmla="*/ 30 w 37"/>
                <a:gd name="T7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" h="23">
                  <a:moveTo>
                    <a:pt x="30" y="7"/>
                  </a:moveTo>
                  <a:lnTo>
                    <a:pt x="29" y="5"/>
                  </a:lnTo>
                  <a:lnTo>
                    <a:pt x="26" y="3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4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5" y="13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5" y="22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3" y="23"/>
                  </a:lnTo>
                  <a:lnTo>
                    <a:pt x="13" y="21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6" y="17"/>
                  </a:lnTo>
                  <a:lnTo>
                    <a:pt x="24" y="17"/>
                  </a:lnTo>
                  <a:lnTo>
                    <a:pt x="30" y="15"/>
                  </a:lnTo>
                  <a:lnTo>
                    <a:pt x="36" y="11"/>
                  </a:lnTo>
                  <a:lnTo>
                    <a:pt x="37" y="10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1" y="4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5"/>
                  </a:lnTo>
                  <a:lnTo>
                    <a:pt x="30" y="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">
            <a:xfrm>
              <a:off x="3037" y="3397"/>
              <a:ext cx="403" cy="366"/>
            </a:xfrm>
            <a:custGeom>
              <a:avLst/>
              <a:gdLst>
                <a:gd name="T0" fmla="*/ 100 w 344"/>
                <a:gd name="T1" fmla="*/ 262 h 313"/>
                <a:gd name="T2" fmla="*/ 106 w 344"/>
                <a:gd name="T3" fmla="*/ 273 h 313"/>
                <a:gd name="T4" fmla="*/ 107 w 344"/>
                <a:gd name="T5" fmla="*/ 286 h 313"/>
                <a:gd name="T6" fmla="*/ 120 w 344"/>
                <a:gd name="T7" fmla="*/ 279 h 313"/>
                <a:gd name="T8" fmla="*/ 141 w 344"/>
                <a:gd name="T9" fmla="*/ 264 h 313"/>
                <a:gd name="T10" fmla="*/ 153 w 344"/>
                <a:gd name="T11" fmla="*/ 264 h 313"/>
                <a:gd name="T12" fmla="*/ 161 w 344"/>
                <a:gd name="T13" fmla="*/ 268 h 313"/>
                <a:gd name="T14" fmla="*/ 167 w 344"/>
                <a:gd name="T15" fmla="*/ 281 h 313"/>
                <a:gd name="T16" fmla="*/ 197 w 344"/>
                <a:gd name="T17" fmla="*/ 311 h 313"/>
                <a:gd name="T18" fmla="*/ 212 w 344"/>
                <a:gd name="T19" fmla="*/ 305 h 313"/>
                <a:gd name="T20" fmla="*/ 257 w 344"/>
                <a:gd name="T21" fmla="*/ 282 h 313"/>
                <a:gd name="T22" fmla="*/ 259 w 344"/>
                <a:gd name="T23" fmla="*/ 266 h 313"/>
                <a:gd name="T24" fmla="*/ 268 w 344"/>
                <a:gd name="T25" fmla="*/ 250 h 313"/>
                <a:gd name="T26" fmla="*/ 272 w 344"/>
                <a:gd name="T27" fmla="*/ 228 h 313"/>
                <a:gd name="T28" fmla="*/ 289 w 344"/>
                <a:gd name="T29" fmla="*/ 196 h 313"/>
                <a:gd name="T30" fmla="*/ 304 w 344"/>
                <a:gd name="T31" fmla="*/ 191 h 313"/>
                <a:gd name="T32" fmla="*/ 314 w 344"/>
                <a:gd name="T33" fmla="*/ 180 h 313"/>
                <a:gd name="T34" fmla="*/ 310 w 344"/>
                <a:gd name="T35" fmla="*/ 143 h 313"/>
                <a:gd name="T36" fmla="*/ 316 w 344"/>
                <a:gd name="T37" fmla="*/ 122 h 313"/>
                <a:gd name="T38" fmla="*/ 332 w 344"/>
                <a:gd name="T39" fmla="*/ 84 h 313"/>
                <a:gd name="T40" fmla="*/ 331 w 344"/>
                <a:gd name="T41" fmla="*/ 71 h 313"/>
                <a:gd name="T42" fmla="*/ 325 w 344"/>
                <a:gd name="T43" fmla="*/ 54 h 313"/>
                <a:gd name="T44" fmla="*/ 310 w 344"/>
                <a:gd name="T45" fmla="*/ 45 h 313"/>
                <a:gd name="T46" fmla="*/ 307 w 344"/>
                <a:gd name="T47" fmla="*/ 27 h 313"/>
                <a:gd name="T48" fmla="*/ 320 w 344"/>
                <a:gd name="T49" fmla="*/ 23 h 313"/>
                <a:gd name="T50" fmla="*/ 320 w 344"/>
                <a:gd name="T51" fmla="*/ 15 h 313"/>
                <a:gd name="T52" fmla="*/ 283 w 344"/>
                <a:gd name="T53" fmla="*/ 1 h 313"/>
                <a:gd name="T54" fmla="*/ 251 w 344"/>
                <a:gd name="T55" fmla="*/ 2 h 313"/>
                <a:gd name="T56" fmla="*/ 243 w 344"/>
                <a:gd name="T57" fmla="*/ 14 h 313"/>
                <a:gd name="T58" fmla="*/ 241 w 344"/>
                <a:gd name="T59" fmla="*/ 29 h 313"/>
                <a:gd name="T60" fmla="*/ 236 w 344"/>
                <a:gd name="T61" fmla="*/ 36 h 313"/>
                <a:gd name="T62" fmla="*/ 233 w 344"/>
                <a:gd name="T63" fmla="*/ 47 h 313"/>
                <a:gd name="T64" fmla="*/ 227 w 344"/>
                <a:gd name="T65" fmla="*/ 54 h 313"/>
                <a:gd name="T66" fmla="*/ 221 w 344"/>
                <a:gd name="T67" fmla="*/ 67 h 313"/>
                <a:gd name="T68" fmla="*/ 213 w 344"/>
                <a:gd name="T69" fmla="*/ 82 h 313"/>
                <a:gd name="T70" fmla="*/ 211 w 344"/>
                <a:gd name="T71" fmla="*/ 96 h 313"/>
                <a:gd name="T72" fmla="*/ 172 w 344"/>
                <a:gd name="T73" fmla="*/ 106 h 313"/>
                <a:gd name="T74" fmla="*/ 177 w 344"/>
                <a:gd name="T75" fmla="*/ 114 h 313"/>
                <a:gd name="T76" fmla="*/ 172 w 344"/>
                <a:gd name="T77" fmla="*/ 116 h 313"/>
                <a:gd name="T78" fmla="*/ 119 w 344"/>
                <a:gd name="T79" fmla="*/ 97 h 313"/>
                <a:gd name="T80" fmla="*/ 119 w 344"/>
                <a:gd name="T81" fmla="*/ 106 h 313"/>
                <a:gd name="T82" fmla="*/ 78 w 344"/>
                <a:gd name="T83" fmla="*/ 116 h 313"/>
                <a:gd name="T84" fmla="*/ 20 w 344"/>
                <a:gd name="T85" fmla="*/ 96 h 313"/>
                <a:gd name="T86" fmla="*/ 12 w 344"/>
                <a:gd name="T87" fmla="*/ 108 h 313"/>
                <a:gd name="T88" fmla="*/ 2 w 344"/>
                <a:gd name="T89" fmla="*/ 131 h 313"/>
                <a:gd name="T90" fmla="*/ 8 w 344"/>
                <a:gd name="T91" fmla="*/ 168 h 313"/>
                <a:gd name="T92" fmla="*/ 18 w 344"/>
                <a:gd name="T93" fmla="*/ 183 h 313"/>
                <a:gd name="T94" fmla="*/ 25 w 344"/>
                <a:gd name="T95" fmla="*/ 199 h 313"/>
                <a:gd name="T96" fmla="*/ 43 w 344"/>
                <a:gd name="T97" fmla="*/ 202 h 313"/>
                <a:gd name="T98" fmla="*/ 48 w 344"/>
                <a:gd name="T99" fmla="*/ 233 h 313"/>
                <a:gd name="T100" fmla="*/ 52 w 344"/>
                <a:gd name="T101" fmla="*/ 250 h 313"/>
                <a:gd name="T102" fmla="*/ 52 w 344"/>
                <a:gd name="T103" fmla="*/ 257 h 313"/>
                <a:gd name="T104" fmla="*/ 76 w 344"/>
                <a:gd name="T105" fmla="*/ 254 h 313"/>
                <a:gd name="T106" fmla="*/ 99 w 344"/>
                <a:gd name="T107" fmla="*/ 257 h 313"/>
                <a:gd name="T108" fmla="*/ 102 w 344"/>
                <a:gd name="T109" fmla="*/ 2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4" h="313">
                  <a:moveTo>
                    <a:pt x="102" y="260"/>
                  </a:moveTo>
                  <a:lnTo>
                    <a:pt x="101" y="258"/>
                  </a:lnTo>
                  <a:lnTo>
                    <a:pt x="100" y="258"/>
                  </a:lnTo>
                  <a:lnTo>
                    <a:pt x="100" y="260"/>
                  </a:lnTo>
                  <a:lnTo>
                    <a:pt x="100" y="261"/>
                  </a:lnTo>
                  <a:lnTo>
                    <a:pt x="100" y="262"/>
                  </a:lnTo>
                  <a:lnTo>
                    <a:pt x="100" y="263"/>
                  </a:lnTo>
                  <a:lnTo>
                    <a:pt x="102" y="263"/>
                  </a:lnTo>
                  <a:lnTo>
                    <a:pt x="103" y="263"/>
                  </a:lnTo>
                  <a:lnTo>
                    <a:pt x="105" y="263"/>
                  </a:lnTo>
                  <a:lnTo>
                    <a:pt x="107" y="268"/>
                  </a:lnTo>
                  <a:lnTo>
                    <a:pt x="106" y="273"/>
                  </a:lnTo>
                  <a:lnTo>
                    <a:pt x="103" y="279"/>
                  </a:lnTo>
                  <a:lnTo>
                    <a:pt x="102" y="284"/>
                  </a:lnTo>
                  <a:lnTo>
                    <a:pt x="103" y="285"/>
                  </a:lnTo>
                  <a:lnTo>
                    <a:pt x="105" y="286"/>
                  </a:lnTo>
                  <a:lnTo>
                    <a:pt x="106" y="287"/>
                  </a:lnTo>
                  <a:lnTo>
                    <a:pt x="107" y="286"/>
                  </a:lnTo>
                  <a:lnTo>
                    <a:pt x="108" y="284"/>
                  </a:lnTo>
                  <a:lnTo>
                    <a:pt x="111" y="281"/>
                  </a:lnTo>
                  <a:lnTo>
                    <a:pt x="113" y="281"/>
                  </a:lnTo>
                  <a:lnTo>
                    <a:pt x="115" y="280"/>
                  </a:lnTo>
                  <a:lnTo>
                    <a:pt x="118" y="280"/>
                  </a:lnTo>
                  <a:lnTo>
                    <a:pt x="120" y="279"/>
                  </a:lnTo>
                  <a:lnTo>
                    <a:pt x="123" y="278"/>
                  </a:lnTo>
                  <a:lnTo>
                    <a:pt x="128" y="274"/>
                  </a:lnTo>
                  <a:lnTo>
                    <a:pt x="132" y="272"/>
                  </a:lnTo>
                  <a:lnTo>
                    <a:pt x="135" y="269"/>
                  </a:lnTo>
                  <a:lnTo>
                    <a:pt x="137" y="268"/>
                  </a:lnTo>
                  <a:lnTo>
                    <a:pt x="141" y="264"/>
                  </a:lnTo>
                  <a:lnTo>
                    <a:pt x="143" y="262"/>
                  </a:lnTo>
                  <a:lnTo>
                    <a:pt x="144" y="258"/>
                  </a:lnTo>
                  <a:lnTo>
                    <a:pt x="146" y="261"/>
                  </a:lnTo>
                  <a:lnTo>
                    <a:pt x="148" y="263"/>
                  </a:lnTo>
                  <a:lnTo>
                    <a:pt x="150" y="264"/>
                  </a:lnTo>
                  <a:lnTo>
                    <a:pt x="153" y="264"/>
                  </a:lnTo>
                  <a:lnTo>
                    <a:pt x="156" y="263"/>
                  </a:lnTo>
                  <a:lnTo>
                    <a:pt x="156" y="263"/>
                  </a:lnTo>
                  <a:lnTo>
                    <a:pt x="158" y="264"/>
                  </a:lnTo>
                  <a:lnTo>
                    <a:pt x="158" y="266"/>
                  </a:lnTo>
                  <a:lnTo>
                    <a:pt x="158" y="268"/>
                  </a:lnTo>
                  <a:lnTo>
                    <a:pt x="161" y="268"/>
                  </a:lnTo>
                  <a:lnTo>
                    <a:pt x="165" y="268"/>
                  </a:lnTo>
                  <a:lnTo>
                    <a:pt x="165" y="270"/>
                  </a:lnTo>
                  <a:lnTo>
                    <a:pt x="165" y="274"/>
                  </a:lnTo>
                  <a:lnTo>
                    <a:pt x="166" y="276"/>
                  </a:lnTo>
                  <a:lnTo>
                    <a:pt x="167" y="279"/>
                  </a:lnTo>
                  <a:lnTo>
                    <a:pt x="167" y="281"/>
                  </a:lnTo>
                  <a:lnTo>
                    <a:pt x="179" y="279"/>
                  </a:lnTo>
                  <a:lnTo>
                    <a:pt x="190" y="278"/>
                  </a:lnTo>
                  <a:lnTo>
                    <a:pt x="202" y="278"/>
                  </a:lnTo>
                  <a:lnTo>
                    <a:pt x="202" y="290"/>
                  </a:lnTo>
                  <a:lnTo>
                    <a:pt x="202" y="301"/>
                  </a:lnTo>
                  <a:lnTo>
                    <a:pt x="197" y="311"/>
                  </a:lnTo>
                  <a:lnTo>
                    <a:pt x="202" y="313"/>
                  </a:lnTo>
                  <a:lnTo>
                    <a:pt x="207" y="311"/>
                  </a:lnTo>
                  <a:lnTo>
                    <a:pt x="211" y="309"/>
                  </a:lnTo>
                  <a:lnTo>
                    <a:pt x="212" y="309"/>
                  </a:lnTo>
                  <a:lnTo>
                    <a:pt x="212" y="308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20" y="303"/>
                  </a:lnTo>
                  <a:lnTo>
                    <a:pt x="229" y="302"/>
                  </a:lnTo>
                  <a:lnTo>
                    <a:pt x="237" y="299"/>
                  </a:lnTo>
                  <a:lnTo>
                    <a:pt x="248" y="292"/>
                  </a:lnTo>
                  <a:lnTo>
                    <a:pt x="257" y="282"/>
                  </a:lnTo>
                  <a:lnTo>
                    <a:pt x="257" y="281"/>
                  </a:lnTo>
                  <a:lnTo>
                    <a:pt x="259" y="278"/>
                  </a:lnTo>
                  <a:lnTo>
                    <a:pt x="257" y="275"/>
                  </a:lnTo>
                  <a:lnTo>
                    <a:pt x="257" y="272"/>
                  </a:lnTo>
                  <a:lnTo>
                    <a:pt x="257" y="268"/>
                  </a:lnTo>
                  <a:lnTo>
                    <a:pt x="259" y="266"/>
                  </a:lnTo>
                  <a:lnTo>
                    <a:pt x="261" y="264"/>
                  </a:lnTo>
                  <a:lnTo>
                    <a:pt x="263" y="263"/>
                  </a:lnTo>
                  <a:lnTo>
                    <a:pt x="266" y="261"/>
                  </a:lnTo>
                  <a:lnTo>
                    <a:pt x="267" y="260"/>
                  </a:lnTo>
                  <a:lnTo>
                    <a:pt x="268" y="258"/>
                  </a:lnTo>
                  <a:lnTo>
                    <a:pt x="268" y="250"/>
                  </a:lnTo>
                  <a:lnTo>
                    <a:pt x="272" y="244"/>
                  </a:lnTo>
                  <a:lnTo>
                    <a:pt x="276" y="238"/>
                  </a:lnTo>
                  <a:lnTo>
                    <a:pt x="279" y="231"/>
                  </a:lnTo>
                  <a:lnTo>
                    <a:pt x="276" y="231"/>
                  </a:lnTo>
                  <a:lnTo>
                    <a:pt x="273" y="230"/>
                  </a:lnTo>
                  <a:lnTo>
                    <a:pt x="272" y="228"/>
                  </a:lnTo>
                  <a:lnTo>
                    <a:pt x="273" y="225"/>
                  </a:lnTo>
                  <a:lnTo>
                    <a:pt x="272" y="222"/>
                  </a:lnTo>
                  <a:lnTo>
                    <a:pt x="272" y="220"/>
                  </a:lnTo>
                  <a:lnTo>
                    <a:pt x="270" y="216"/>
                  </a:lnTo>
                  <a:lnTo>
                    <a:pt x="280" y="208"/>
                  </a:lnTo>
                  <a:lnTo>
                    <a:pt x="289" y="196"/>
                  </a:lnTo>
                  <a:lnTo>
                    <a:pt x="291" y="195"/>
                  </a:lnTo>
                  <a:lnTo>
                    <a:pt x="294" y="193"/>
                  </a:lnTo>
                  <a:lnTo>
                    <a:pt x="296" y="193"/>
                  </a:lnTo>
                  <a:lnTo>
                    <a:pt x="298" y="192"/>
                  </a:lnTo>
                  <a:lnTo>
                    <a:pt x="302" y="192"/>
                  </a:lnTo>
                  <a:lnTo>
                    <a:pt x="304" y="191"/>
                  </a:lnTo>
                  <a:lnTo>
                    <a:pt x="306" y="189"/>
                  </a:lnTo>
                  <a:lnTo>
                    <a:pt x="308" y="186"/>
                  </a:lnTo>
                  <a:lnTo>
                    <a:pt x="309" y="185"/>
                  </a:lnTo>
                  <a:lnTo>
                    <a:pt x="312" y="183"/>
                  </a:lnTo>
                  <a:lnTo>
                    <a:pt x="313" y="181"/>
                  </a:lnTo>
                  <a:lnTo>
                    <a:pt x="314" y="180"/>
                  </a:lnTo>
                  <a:lnTo>
                    <a:pt x="313" y="178"/>
                  </a:lnTo>
                  <a:lnTo>
                    <a:pt x="307" y="167"/>
                  </a:lnTo>
                  <a:lnTo>
                    <a:pt x="306" y="156"/>
                  </a:lnTo>
                  <a:lnTo>
                    <a:pt x="304" y="145"/>
                  </a:lnTo>
                  <a:lnTo>
                    <a:pt x="308" y="144"/>
                  </a:lnTo>
                  <a:lnTo>
                    <a:pt x="310" y="143"/>
                  </a:lnTo>
                  <a:lnTo>
                    <a:pt x="310" y="142"/>
                  </a:lnTo>
                  <a:lnTo>
                    <a:pt x="312" y="140"/>
                  </a:lnTo>
                  <a:lnTo>
                    <a:pt x="312" y="138"/>
                  </a:lnTo>
                  <a:lnTo>
                    <a:pt x="312" y="136"/>
                  </a:lnTo>
                  <a:lnTo>
                    <a:pt x="314" y="132"/>
                  </a:lnTo>
                  <a:lnTo>
                    <a:pt x="316" y="122"/>
                  </a:lnTo>
                  <a:lnTo>
                    <a:pt x="315" y="113"/>
                  </a:lnTo>
                  <a:lnTo>
                    <a:pt x="315" y="103"/>
                  </a:lnTo>
                  <a:lnTo>
                    <a:pt x="316" y="94"/>
                  </a:lnTo>
                  <a:lnTo>
                    <a:pt x="321" y="85"/>
                  </a:lnTo>
                  <a:lnTo>
                    <a:pt x="326" y="84"/>
                  </a:lnTo>
                  <a:lnTo>
                    <a:pt x="332" y="84"/>
                  </a:lnTo>
                  <a:lnTo>
                    <a:pt x="337" y="85"/>
                  </a:lnTo>
                  <a:lnTo>
                    <a:pt x="342" y="86"/>
                  </a:lnTo>
                  <a:lnTo>
                    <a:pt x="344" y="84"/>
                  </a:lnTo>
                  <a:lnTo>
                    <a:pt x="343" y="78"/>
                  </a:lnTo>
                  <a:lnTo>
                    <a:pt x="338" y="74"/>
                  </a:lnTo>
                  <a:lnTo>
                    <a:pt x="331" y="71"/>
                  </a:lnTo>
                  <a:lnTo>
                    <a:pt x="325" y="68"/>
                  </a:lnTo>
                  <a:lnTo>
                    <a:pt x="318" y="63"/>
                  </a:lnTo>
                  <a:lnTo>
                    <a:pt x="320" y="61"/>
                  </a:lnTo>
                  <a:lnTo>
                    <a:pt x="321" y="59"/>
                  </a:lnTo>
                  <a:lnTo>
                    <a:pt x="324" y="56"/>
                  </a:lnTo>
                  <a:lnTo>
                    <a:pt x="325" y="54"/>
                  </a:lnTo>
                  <a:lnTo>
                    <a:pt x="322" y="54"/>
                  </a:lnTo>
                  <a:lnTo>
                    <a:pt x="320" y="54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14" y="49"/>
                  </a:lnTo>
                  <a:lnTo>
                    <a:pt x="310" y="45"/>
                  </a:lnTo>
                  <a:lnTo>
                    <a:pt x="308" y="43"/>
                  </a:lnTo>
                  <a:lnTo>
                    <a:pt x="304" y="39"/>
                  </a:lnTo>
                  <a:lnTo>
                    <a:pt x="302" y="37"/>
                  </a:lnTo>
                  <a:lnTo>
                    <a:pt x="301" y="33"/>
                  </a:lnTo>
                  <a:lnTo>
                    <a:pt x="303" y="29"/>
                  </a:lnTo>
                  <a:lnTo>
                    <a:pt x="307" y="27"/>
                  </a:lnTo>
                  <a:lnTo>
                    <a:pt x="312" y="27"/>
                  </a:lnTo>
                  <a:lnTo>
                    <a:pt x="318" y="26"/>
                  </a:lnTo>
                  <a:lnTo>
                    <a:pt x="322" y="25"/>
                  </a:lnTo>
                  <a:lnTo>
                    <a:pt x="322" y="24"/>
                  </a:lnTo>
                  <a:lnTo>
                    <a:pt x="322" y="24"/>
                  </a:lnTo>
                  <a:lnTo>
                    <a:pt x="320" y="23"/>
                  </a:lnTo>
                  <a:lnTo>
                    <a:pt x="319" y="21"/>
                  </a:lnTo>
                  <a:lnTo>
                    <a:pt x="318" y="20"/>
                  </a:lnTo>
                  <a:lnTo>
                    <a:pt x="316" y="19"/>
                  </a:lnTo>
                  <a:lnTo>
                    <a:pt x="318" y="18"/>
                  </a:lnTo>
                  <a:lnTo>
                    <a:pt x="319" y="17"/>
                  </a:lnTo>
                  <a:lnTo>
                    <a:pt x="320" y="15"/>
                  </a:lnTo>
                  <a:lnTo>
                    <a:pt x="320" y="15"/>
                  </a:lnTo>
                  <a:lnTo>
                    <a:pt x="314" y="9"/>
                  </a:lnTo>
                  <a:lnTo>
                    <a:pt x="307" y="6"/>
                  </a:lnTo>
                  <a:lnTo>
                    <a:pt x="298" y="5"/>
                  </a:lnTo>
                  <a:lnTo>
                    <a:pt x="290" y="2"/>
                  </a:lnTo>
                  <a:lnTo>
                    <a:pt x="283" y="1"/>
                  </a:lnTo>
                  <a:lnTo>
                    <a:pt x="274" y="2"/>
                  </a:lnTo>
                  <a:lnTo>
                    <a:pt x="266" y="3"/>
                  </a:lnTo>
                  <a:lnTo>
                    <a:pt x="257" y="1"/>
                  </a:lnTo>
                  <a:lnTo>
                    <a:pt x="255" y="0"/>
                  </a:lnTo>
                  <a:lnTo>
                    <a:pt x="254" y="1"/>
                  </a:lnTo>
                  <a:lnTo>
                    <a:pt x="251" y="2"/>
                  </a:lnTo>
                  <a:lnTo>
                    <a:pt x="250" y="3"/>
                  </a:lnTo>
                  <a:lnTo>
                    <a:pt x="248" y="5"/>
                  </a:lnTo>
                  <a:lnTo>
                    <a:pt x="247" y="6"/>
                  </a:lnTo>
                  <a:lnTo>
                    <a:pt x="244" y="6"/>
                  </a:lnTo>
                  <a:lnTo>
                    <a:pt x="244" y="9"/>
                  </a:lnTo>
                  <a:lnTo>
                    <a:pt x="243" y="14"/>
                  </a:lnTo>
                  <a:lnTo>
                    <a:pt x="241" y="17"/>
                  </a:lnTo>
                  <a:lnTo>
                    <a:pt x="238" y="20"/>
                  </a:lnTo>
                  <a:lnTo>
                    <a:pt x="237" y="21"/>
                  </a:lnTo>
                  <a:lnTo>
                    <a:pt x="238" y="24"/>
                  </a:lnTo>
                  <a:lnTo>
                    <a:pt x="239" y="26"/>
                  </a:lnTo>
                  <a:lnTo>
                    <a:pt x="241" y="29"/>
                  </a:lnTo>
                  <a:lnTo>
                    <a:pt x="242" y="31"/>
                  </a:lnTo>
                  <a:lnTo>
                    <a:pt x="242" y="33"/>
                  </a:lnTo>
                  <a:lnTo>
                    <a:pt x="241" y="35"/>
                  </a:lnTo>
                  <a:lnTo>
                    <a:pt x="239" y="36"/>
                  </a:lnTo>
                  <a:lnTo>
                    <a:pt x="237" y="36"/>
                  </a:lnTo>
                  <a:lnTo>
                    <a:pt x="236" y="36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1" y="38"/>
                  </a:lnTo>
                  <a:lnTo>
                    <a:pt x="231" y="41"/>
                  </a:lnTo>
                  <a:lnTo>
                    <a:pt x="232" y="43"/>
                  </a:lnTo>
                  <a:lnTo>
                    <a:pt x="233" y="47"/>
                  </a:lnTo>
                  <a:lnTo>
                    <a:pt x="233" y="49"/>
                  </a:lnTo>
                  <a:lnTo>
                    <a:pt x="233" y="51"/>
                  </a:lnTo>
                  <a:lnTo>
                    <a:pt x="233" y="53"/>
                  </a:lnTo>
                  <a:lnTo>
                    <a:pt x="231" y="54"/>
                  </a:lnTo>
                  <a:lnTo>
                    <a:pt x="230" y="54"/>
                  </a:lnTo>
                  <a:lnTo>
                    <a:pt x="227" y="54"/>
                  </a:lnTo>
                  <a:lnTo>
                    <a:pt x="225" y="54"/>
                  </a:lnTo>
                  <a:lnTo>
                    <a:pt x="224" y="55"/>
                  </a:lnTo>
                  <a:lnTo>
                    <a:pt x="221" y="57"/>
                  </a:lnTo>
                  <a:lnTo>
                    <a:pt x="220" y="60"/>
                  </a:lnTo>
                  <a:lnTo>
                    <a:pt x="221" y="63"/>
                  </a:lnTo>
                  <a:lnTo>
                    <a:pt x="221" y="67"/>
                  </a:lnTo>
                  <a:lnTo>
                    <a:pt x="224" y="71"/>
                  </a:lnTo>
                  <a:lnTo>
                    <a:pt x="220" y="72"/>
                  </a:lnTo>
                  <a:lnTo>
                    <a:pt x="218" y="74"/>
                  </a:lnTo>
                  <a:lnTo>
                    <a:pt x="215" y="77"/>
                  </a:lnTo>
                  <a:lnTo>
                    <a:pt x="214" y="79"/>
                  </a:lnTo>
                  <a:lnTo>
                    <a:pt x="213" y="82"/>
                  </a:lnTo>
                  <a:lnTo>
                    <a:pt x="212" y="84"/>
                  </a:lnTo>
                  <a:lnTo>
                    <a:pt x="212" y="86"/>
                  </a:lnTo>
                  <a:lnTo>
                    <a:pt x="212" y="89"/>
                  </a:lnTo>
                  <a:lnTo>
                    <a:pt x="212" y="91"/>
                  </a:lnTo>
                  <a:lnTo>
                    <a:pt x="212" y="94"/>
                  </a:lnTo>
                  <a:lnTo>
                    <a:pt x="211" y="96"/>
                  </a:lnTo>
                  <a:lnTo>
                    <a:pt x="208" y="97"/>
                  </a:lnTo>
                  <a:lnTo>
                    <a:pt x="200" y="101"/>
                  </a:lnTo>
                  <a:lnTo>
                    <a:pt x="189" y="101"/>
                  </a:lnTo>
                  <a:lnTo>
                    <a:pt x="179" y="102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2" y="107"/>
                  </a:lnTo>
                  <a:lnTo>
                    <a:pt x="173" y="108"/>
                  </a:lnTo>
                  <a:lnTo>
                    <a:pt x="174" y="110"/>
                  </a:lnTo>
                  <a:lnTo>
                    <a:pt x="174" y="112"/>
                  </a:lnTo>
                  <a:lnTo>
                    <a:pt x="176" y="113"/>
                  </a:lnTo>
                  <a:lnTo>
                    <a:pt x="177" y="114"/>
                  </a:lnTo>
                  <a:lnTo>
                    <a:pt x="177" y="114"/>
                  </a:lnTo>
                  <a:lnTo>
                    <a:pt x="176" y="114"/>
                  </a:lnTo>
                  <a:lnTo>
                    <a:pt x="174" y="114"/>
                  </a:lnTo>
                  <a:lnTo>
                    <a:pt x="173" y="115"/>
                  </a:lnTo>
                  <a:lnTo>
                    <a:pt x="172" y="115"/>
                  </a:lnTo>
                  <a:lnTo>
                    <a:pt x="172" y="116"/>
                  </a:lnTo>
                  <a:lnTo>
                    <a:pt x="162" y="110"/>
                  </a:lnTo>
                  <a:lnTo>
                    <a:pt x="152" y="104"/>
                  </a:lnTo>
                  <a:lnTo>
                    <a:pt x="142" y="100"/>
                  </a:lnTo>
                  <a:lnTo>
                    <a:pt x="131" y="96"/>
                  </a:lnTo>
                  <a:lnTo>
                    <a:pt x="119" y="96"/>
                  </a:lnTo>
                  <a:lnTo>
                    <a:pt x="119" y="97"/>
                  </a:lnTo>
                  <a:lnTo>
                    <a:pt x="119" y="98"/>
                  </a:lnTo>
                  <a:lnTo>
                    <a:pt x="118" y="100"/>
                  </a:lnTo>
                  <a:lnTo>
                    <a:pt x="118" y="101"/>
                  </a:lnTo>
                  <a:lnTo>
                    <a:pt x="119" y="102"/>
                  </a:lnTo>
                  <a:lnTo>
                    <a:pt x="122" y="103"/>
                  </a:lnTo>
                  <a:lnTo>
                    <a:pt x="119" y="106"/>
                  </a:lnTo>
                  <a:lnTo>
                    <a:pt x="117" y="108"/>
                  </a:lnTo>
                  <a:lnTo>
                    <a:pt x="113" y="110"/>
                  </a:lnTo>
                  <a:lnTo>
                    <a:pt x="111" y="110"/>
                  </a:lnTo>
                  <a:lnTo>
                    <a:pt x="107" y="112"/>
                  </a:lnTo>
                  <a:lnTo>
                    <a:pt x="93" y="114"/>
                  </a:lnTo>
                  <a:lnTo>
                    <a:pt x="78" y="116"/>
                  </a:lnTo>
                  <a:lnTo>
                    <a:pt x="65" y="120"/>
                  </a:lnTo>
                  <a:lnTo>
                    <a:pt x="52" y="126"/>
                  </a:lnTo>
                  <a:lnTo>
                    <a:pt x="47" y="116"/>
                  </a:lnTo>
                  <a:lnTo>
                    <a:pt x="40" y="107"/>
                  </a:lnTo>
                  <a:lnTo>
                    <a:pt x="30" y="100"/>
                  </a:lnTo>
                  <a:lnTo>
                    <a:pt x="20" y="9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102"/>
                  </a:lnTo>
                  <a:lnTo>
                    <a:pt x="10" y="104"/>
                  </a:lnTo>
                  <a:lnTo>
                    <a:pt x="10" y="106"/>
                  </a:lnTo>
                  <a:lnTo>
                    <a:pt x="12" y="108"/>
                  </a:lnTo>
                  <a:lnTo>
                    <a:pt x="6" y="114"/>
                  </a:lnTo>
                  <a:lnTo>
                    <a:pt x="6" y="121"/>
                  </a:lnTo>
                  <a:lnTo>
                    <a:pt x="7" y="128"/>
                  </a:lnTo>
                  <a:lnTo>
                    <a:pt x="5" y="128"/>
                  </a:lnTo>
                  <a:lnTo>
                    <a:pt x="4" y="130"/>
                  </a:lnTo>
                  <a:lnTo>
                    <a:pt x="2" y="131"/>
                  </a:lnTo>
                  <a:lnTo>
                    <a:pt x="1" y="132"/>
                  </a:lnTo>
                  <a:lnTo>
                    <a:pt x="0" y="133"/>
                  </a:lnTo>
                  <a:lnTo>
                    <a:pt x="6" y="142"/>
                  </a:lnTo>
                  <a:lnTo>
                    <a:pt x="10" y="150"/>
                  </a:lnTo>
                  <a:lnTo>
                    <a:pt x="12" y="159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11" y="171"/>
                  </a:lnTo>
                  <a:lnTo>
                    <a:pt x="13" y="172"/>
                  </a:lnTo>
                  <a:lnTo>
                    <a:pt x="14" y="173"/>
                  </a:lnTo>
                  <a:lnTo>
                    <a:pt x="17" y="175"/>
                  </a:lnTo>
                  <a:lnTo>
                    <a:pt x="18" y="183"/>
                  </a:lnTo>
                  <a:lnTo>
                    <a:pt x="19" y="191"/>
                  </a:lnTo>
                  <a:lnTo>
                    <a:pt x="22" y="198"/>
                  </a:lnTo>
                  <a:lnTo>
                    <a:pt x="25" y="205"/>
                  </a:lnTo>
                  <a:lnTo>
                    <a:pt x="25" y="203"/>
                  </a:lnTo>
                  <a:lnTo>
                    <a:pt x="25" y="202"/>
                  </a:lnTo>
                  <a:lnTo>
                    <a:pt x="25" y="199"/>
                  </a:lnTo>
                  <a:lnTo>
                    <a:pt x="26" y="198"/>
                  </a:lnTo>
                  <a:lnTo>
                    <a:pt x="29" y="197"/>
                  </a:lnTo>
                  <a:lnTo>
                    <a:pt x="31" y="196"/>
                  </a:lnTo>
                  <a:lnTo>
                    <a:pt x="34" y="196"/>
                  </a:lnTo>
                  <a:lnTo>
                    <a:pt x="37" y="196"/>
                  </a:lnTo>
                  <a:lnTo>
                    <a:pt x="43" y="202"/>
                  </a:lnTo>
                  <a:lnTo>
                    <a:pt x="45" y="210"/>
                  </a:lnTo>
                  <a:lnTo>
                    <a:pt x="43" y="217"/>
                  </a:lnTo>
                  <a:lnTo>
                    <a:pt x="43" y="226"/>
                  </a:lnTo>
                  <a:lnTo>
                    <a:pt x="45" y="228"/>
                  </a:lnTo>
                  <a:lnTo>
                    <a:pt x="47" y="231"/>
                  </a:lnTo>
                  <a:lnTo>
                    <a:pt x="48" y="233"/>
                  </a:lnTo>
                  <a:lnTo>
                    <a:pt x="51" y="236"/>
                  </a:lnTo>
                  <a:lnTo>
                    <a:pt x="52" y="239"/>
                  </a:lnTo>
                  <a:lnTo>
                    <a:pt x="53" y="243"/>
                  </a:lnTo>
                  <a:lnTo>
                    <a:pt x="53" y="246"/>
                  </a:lnTo>
                  <a:lnTo>
                    <a:pt x="53" y="249"/>
                  </a:lnTo>
                  <a:lnTo>
                    <a:pt x="52" y="250"/>
                  </a:lnTo>
                  <a:lnTo>
                    <a:pt x="51" y="251"/>
                  </a:lnTo>
                  <a:lnTo>
                    <a:pt x="49" y="252"/>
                  </a:lnTo>
                  <a:lnTo>
                    <a:pt x="49" y="255"/>
                  </a:lnTo>
                  <a:lnTo>
                    <a:pt x="49" y="256"/>
                  </a:lnTo>
                  <a:lnTo>
                    <a:pt x="52" y="258"/>
                  </a:lnTo>
                  <a:lnTo>
                    <a:pt x="52" y="257"/>
                  </a:lnTo>
                  <a:lnTo>
                    <a:pt x="52" y="255"/>
                  </a:lnTo>
                  <a:lnTo>
                    <a:pt x="52" y="255"/>
                  </a:lnTo>
                  <a:lnTo>
                    <a:pt x="58" y="254"/>
                  </a:lnTo>
                  <a:lnTo>
                    <a:pt x="64" y="256"/>
                  </a:lnTo>
                  <a:lnTo>
                    <a:pt x="70" y="256"/>
                  </a:lnTo>
                  <a:lnTo>
                    <a:pt x="76" y="254"/>
                  </a:lnTo>
                  <a:lnTo>
                    <a:pt x="79" y="252"/>
                  </a:lnTo>
                  <a:lnTo>
                    <a:pt x="83" y="255"/>
                  </a:lnTo>
                  <a:lnTo>
                    <a:pt x="88" y="257"/>
                  </a:lnTo>
                  <a:lnTo>
                    <a:pt x="93" y="260"/>
                  </a:lnTo>
                  <a:lnTo>
                    <a:pt x="99" y="257"/>
                  </a:lnTo>
                  <a:lnTo>
                    <a:pt x="99" y="257"/>
                  </a:lnTo>
                  <a:lnTo>
                    <a:pt x="100" y="258"/>
                  </a:lnTo>
                  <a:lnTo>
                    <a:pt x="100" y="260"/>
                  </a:lnTo>
                  <a:lnTo>
                    <a:pt x="101" y="261"/>
                  </a:lnTo>
                  <a:lnTo>
                    <a:pt x="101" y="261"/>
                  </a:lnTo>
                  <a:lnTo>
                    <a:pt x="102" y="261"/>
                  </a:lnTo>
                  <a:lnTo>
                    <a:pt x="102" y="260"/>
                  </a:lnTo>
                  <a:lnTo>
                    <a:pt x="102" y="26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">
            <a:xfrm>
              <a:off x="2471" y="3349"/>
              <a:ext cx="467" cy="485"/>
            </a:xfrm>
            <a:custGeom>
              <a:avLst/>
              <a:gdLst>
                <a:gd name="T0" fmla="*/ 12 w 399"/>
                <a:gd name="T1" fmla="*/ 0 h 414"/>
                <a:gd name="T2" fmla="*/ 1 w 399"/>
                <a:gd name="T3" fmla="*/ 11 h 414"/>
                <a:gd name="T4" fmla="*/ 15 w 399"/>
                <a:gd name="T5" fmla="*/ 29 h 414"/>
                <a:gd name="T6" fmla="*/ 71 w 399"/>
                <a:gd name="T7" fmla="*/ 82 h 414"/>
                <a:gd name="T8" fmla="*/ 122 w 399"/>
                <a:gd name="T9" fmla="*/ 133 h 414"/>
                <a:gd name="T10" fmla="*/ 142 w 399"/>
                <a:gd name="T11" fmla="*/ 185 h 414"/>
                <a:gd name="T12" fmla="*/ 147 w 399"/>
                <a:gd name="T13" fmla="*/ 191 h 414"/>
                <a:gd name="T14" fmla="*/ 178 w 399"/>
                <a:gd name="T15" fmla="*/ 212 h 414"/>
                <a:gd name="T16" fmla="*/ 205 w 399"/>
                <a:gd name="T17" fmla="*/ 263 h 414"/>
                <a:gd name="T18" fmla="*/ 206 w 399"/>
                <a:gd name="T19" fmla="*/ 273 h 414"/>
                <a:gd name="T20" fmla="*/ 213 w 399"/>
                <a:gd name="T21" fmla="*/ 286 h 414"/>
                <a:gd name="T22" fmla="*/ 224 w 399"/>
                <a:gd name="T23" fmla="*/ 297 h 414"/>
                <a:gd name="T24" fmla="*/ 235 w 399"/>
                <a:gd name="T25" fmla="*/ 316 h 414"/>
                <a:gd name="T26" fmla="*/ 275 w 399"/>
                <a:gd name="T27" fmla="*/ 351 h 414"/>
                <a:gd name="T28" fmla="*/ 293 w 399"/>
                <a:gd name="T29" fmla="*/ 368 h 414"/>
                <a:gd name="T30" fmla="*/ 318 w 399"/>
                <a:gd name="T31" fmla="*/ 391 h 414"/>
                <a:gd name="T32" fmla="*/ 331 w 399"/>
                <a:gd name="T33" fmla="*/ 400 h 414"/>
                <a:gd name="T34" fmla="*/ 344 w 399"/>
                <a:gd name="T35" fmla="*/ 397 h 414"/>
                <a:gd name="T36" fmla="*/ 370 w 399"/>
                <a:gd name="T37" fmla="*/ 403 h 414"/>
                <a:gd name="T38" fmla="*/ 378 w 399"/>
                <a:gd name="T39" fmla="*/ 414 h 414"/>
                <a:gd name="T40" fmla="*/ 380 w 399"/>
                <a:gd name="T41" fmla="*/ 370 h 414"/>
                <a:gd name="T42" fmla="*/ 380 w 399"/>
                <a:gd name="T43" fmla="*/ 348 h 414"/>
                <a:gd name="T44" fmla="*/ 384 w 399"/>
                <a:gd name="T45" fmla="*/ 337 h 414"/>
                <a:gd name="T46" fmla="*/ 378 w 399"/>
                <a:gd name="T47" fmla="*/ 326 h 414"/>
                <a:gd name="T48" fmla="*/ 380 w 399"/>
                <a:gd name="T49" fmla="*/ 319 h 414"/>
                <a:gd name="T50" fmla="*/ 384 w 399"/>
                <a:gd name="T51" fmla="*/ 313 h 414"/>
                <a:gd name="T52" fmla="*/ 385 w 399"/>
                <a:gd name="T53" fmla="*/ 303 h 414"/>
                <a:gd name="T54" fmla="*/ 394 w 399"/>
                <a:gd name="T55" fmla="*/ 295 h 414"/>
                <a:gd name="T56" fmla="*/ 393 w 399"/>
                <a:gd name="T57" fmla="*/ 291 h 414"/>
                <a:gd name="T58" fmla="*/ 353 w 399"/>
                <a:gd name="T59" fmla="*/ 272 h 414"/>
                <a:gd name="T60" fmla="*/ 336 w 399"/>
                <a:gd name="T61" fmla="*/ 273 h 414"/>
                <a:gd name="T62" fmla="*/ 326 w 399"/>
                <a:gd name="T63" fmla="*/ 260 h 414"/>
                <a:gd name="T64" fmla="*/ 317 w 399"/>
                <a:gd name="T65" fmla="*/ 231 h 414"/>
                <a:gd name="T66" fmla="*/ 296 w 399"/>
                <a:gd name="T67" fmla="*/ 220 h 414"/>
                <a:gd name="T68" fmla="*/ 302 w 399"/>
                <a:gd name="T69" fmla="*/ 212 h 414"/>
                <a:gd name="T70" fmla="*/ 294 w 399"/>
                <a:gd name="T71" fmla="*/ 207 h 414"/>
                <a:gd name="T72" fmla="*/ 302 w 399"/>
                <a:gd name="T73" fmla="*/ 191 h 414"/>
                <a:gd name="T74" fmla="*/ 290 w 399"/>
                <a:gd name="T75" fmla="*/ 183 h 414"/>
                <a:gd name="T76" fmla="*/ 285 w 399"/>
                <a:gd name="T77" fmla="*/ 180 h 414"/>
                <a:gd name="T78" fmla="*/ 283 w 399"/>
                <a:gd name="T79" fmla="*/ 180 h 414"/>
                <a:gd name="T80" fmla="*/ 283 w 399"/>
                <a:gd name="T81" fmla="*/ 183 h 414"/>
                <a:gd name="T82" fmla="*/ 279 w 399"/>
                <a:gd name="T83" fmla="*/ 179 h 414"/>
                <a:gd name="T84" fmla="*/ 254 w 399"/>
                <a:gd name="T85" fmla="*/ 169 h 414"/>
                <a:gd name="T86" fmla="*/ 246 w 399"/>
                <a:gd name="T87" fmla="*/ 148 h 414"/>
                <a:gd name="T88" fmla="*/ 219 w 399"/>
                <a:gd name="T89" fmla="*/ 124 h 414"/>
                <a:gd name="T90" fmla="*/ 202 w 399"/>
                <a:gd name="T91" fmla="*/ 123 h 414"/>
                <a:gd name="T92" fmla="*/ 207 w 399"/>
                <a:gd name="T93" fmla="*/ 132 h 414"/>
                <a:gd name="T94" fmla="*/ 174 w 399"/>
                <a:gd name="T95" fmla="*/ 104 h 414"/>
                <a:gd name="T96" fmla="*/ 164 w 399"/>
                <a:gd name="T97" fmla="*/ 86 h 414"/>
                <a:gd name="T98" fmla="*/ 137 w 399"/>
                <a:gd name="T99" fmla="*/ 67 h 414"/>
                <a:gd name="T100" fmla="*/ 116 w 399"/>
                <a:gd name="T101" fmla="*/ 36 h 414"/>
                <a:gd name="T102" fmla="*/ 109 w 399"/>
                <a:gd name="T103" fmla="*/ 23 h 414"/>
                <a:gd name="T104" fmla="*/ 81 w 399"/>
                <a:gd name="T105" fmla="*/ 14 h 414"/>
                <a:gd name="T106" fmla="*/ 44 w 399"/>
                <a:gd name="T107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9" h="414">
                  <a:moveTo>
                    <a:pt x="44" y="13"/>
                  </a:moveTo>
                  <a:lnTo>
                    <a:pt x="34" y="7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5" y="18"/>
                  </a:lnTo>
                  <a:lnTo>
                    <a:pt x="15" y="29"/>
                  </a:lnTo>
                  <a:lnTo>
                    <a:pt x="24" y="41"/>
                  </a:lnTo>
                  <a:lnTo>
                    <a:pt x="35" y="50"/>
                  </a:lnTo>
                  <a:lnTo>
                    <a:pt x="54" y="65"/>
                  </a:lnTo>
                  <a:lnTo>
                    <a:pt x="71" y="82"/>
                  </a:lnTo>
                  <a:lnTo>
                    <a:pt x="84" y="101"/>
                  </a:lnTo>
                  <a:lnTo>
                    <a:pt x="97" y="120"/>
                  </a:lnTo>
                  <a:lnTo>
                    <a:pt x="111" y="125"/>
                  </a:lnTo>
                  <a:lnTo>
                    <a:pt x="122" y="133"/>
                  </a:lnTo>
                  <a:lnTo>
                    <a:pt x="129" y="144"/>
                  </a:lnTo>
                  <a:lnTo>
                    <a:pt x="135" y="157"/>
                  </a:lnTo>
                  <a:lnTo>
                    <a:pt x="140" y="171"/>
                  </a:lnTo>
                  <a:lnTo>
                    <a:pt x="142" y="185"/>
                  </a:lnTo>
                  <a:lnTo>
                    <a:pt x="142" y="186"/>
                  </a:lnTo>
                  <a:lnTo>
                    <a:pt x="143" y="187"/>
                  </a:lnTo>
                  <a:lnTo>
                    <a:pt x="145" y="190"/>
                  </a:lnTo>
                  <a:lnTo>
                    <a:pt x="147" y="191"/>
                  </a:lnTo>
                  <a:lnTo>
                    <a:pt x="148" y="191"/>
                  </a:lnTo>
                  <a:lnTo>
                    <a:pt x="160" y="195"/>
                  </a:lnTo>
                  <a:lnTo>
                    <a:pt x="170" y="202"/>
                  </a:lnTo>
                  <a:lnTo>
                    <a:pt x="178" y="212"/>
                  </a:lnTo>
                  <a:lnTo>
                    <a:pt x="184" y="222"/>
                  </a:lnTo>
                  <a:lnTo>
                    <a:pt x="190" y="233"/>
                  </a:lnTo>
                  <a:lnTo>
                    <a:pt x="198" y="248"/>
                  </a:lnTo>
                  <a:lnTo>
                    <a:pt x="205" y="263"/>
                  </a:lnTo>
                  <a:lnTo>
                    <a:pt x="206" y="264"/>
                  </a:lnTo>
                  <a:lnTo>
                    <a:pt x="206" y="268"/>
                  </a:lnTo>
                  <a:lnTo>
                    <a:pt x="206" y="271"/>
                  </a:lnTo>
                  <a:lnTo>
                    <a:pt x="206" y="273"/>
                  </a:lnTo>
                  <a:lnTo>
                    <a:pt x="206" y="277"/>
                  </a:lnTo>
                  <a:lnTo>
                    <a:pt x="208" y="280"/>
                  </a:lnTo>
                  <a:lnTo>
                    <a:pt x="211" y="284"/>
                  </a:lnTo>
                  <a:lnTo>
                    <a:pt x="213" y="286"/>
                  </a:lnTo>
                  <a:lnTo>
                    <a:pt x="217" y="289"/>
                  </a:lnTo>
                  <a:lnTo>
                    <a:pt x="220" y="292"/>
                  </a:lnTo>
                  <a:lnTo>
                    <a:pt x="224" y="296"/>
                  </a:lnTo>
                  <a:lnTo>
                    <a:pt x="224" y="297"/>
                  </a:lnTo>
                  <a:lnTo>
                    <a:pt x="224" y="299"/>
                  </a:lnTo>
                  <a:lnTo>
                    <a:pt x="224" y="302"/>
                  </a:lnTo>
                  <a:lnTo>
                    <a:pt x="225" y="304"/>
                  </a:lnTo>
                  <a:lnTo>
                    <a:pt x="235" y="316"/>
                  </a:lnTo>
                  <a:lnTo>
                    <a:pt x="246" y="327"/>
                  </a:lnTo>
                  <a:lnTo>
                    <a:pt x="258" y="337"/>
                  </a:lnTo>
                  <a:lnTo>
                    <a:pt x="270" y="346"/>
                  </a:lnTo>
                  <a:lnTo>
                    <a:pt x="275" y="351"/>
                  </a:lnTo>
                  <a:lnTo>
                    <a:pt x="278" y="357"/>
                  </a:lnTo>
                  <a:lnTo>
                    <a:pt x="283" y="362"/>
                  </a:lnTo>
                  <a:lnTo>
                    <a:pt x="288" y="364"/>
                  </a:lnTo>
                  <a:lnTo>
                    <a:pt x="293" y="368"/>
                  </a:lnTo>
                  <a:lnTo>
                    <a:pt x="299" y="370"/>
                  </a:lnTo>
                  <a:lnTo>
                    <a:pt x="307" y="375"/>
                  </a:lnTo>
                  <a:lnTo>
                    <a:pt x="313" y="382"/>
                  </a:lnTo>
                  <a:lnTo>
                    <a:pt x="318" y="391"/>
                  </a:lnTo>
                  <a:lnTo>
                    <a:pt x="324" y="399"/>
                  </a:lnTo>
                  <a:lnTo>
                    <a:pt x="331" y="406"/>
                  </a:lnTo>
                  <a:lnTo>
                    <a:pt x="331" y="403"/>
                  </a:lnTo>
                  <a:lnTo>
                    <a:pt x="331" y="400"/>
                  </a:lnTo>
                  <a:lnTo>
                    <a:pt x="332" y="398"/>
                  </a:lnTo>
                  <a:lnTo>
                    <a:pt x="334" y="396"/>
                  </a:lnTo>
                  <a:lnTo>
                    <a:pt x="336" y="392"/>
                  </a:lnTo>
                  <a:lnTo>
                    <a:pt x="344" y="397"/>
                  </a:lnTo>
                  <a:lnTo>
                    <a:pt x="352" y="396"/>
                  </a:lnTo>
                  <a:lnTo>
                    <a:pt x="356" y="387"/>
                  </a:lnTo>
                  <a:lnTo>
                    <a:pt x="364" y="394"/>
                  </a:lnTo>
                  <a:lnTo>
                    <a:pt x="370" y="403"/>
                  </a:lnTo>
                  <a:lnTo>
                    <a:pt x="373" y="412"/>
                  </a:lnTo>
                  <a:lnTo>
                    <a:pt x="374" y="414"/>
                  </a:lnTo>
                  <a:lnTo>
                    <a:pt x="376" y="414"/>
                  </a:lnTo>
                  <a:lnTo>
                    <a:pt x="378" y="414"/>
                  </a:lnTo>
                  <a:lnTo>
                    <a:pt x="379" y="414"/>
                  </a:lnTo>
                  <a:lnTo>
                    <a:pt x="378" y="396"/>
                  </a:lnTo>
                  <a:lnTo>
                    <a:pt x="382" y="378"/>
                  </a:lnTo>
                  <a:lnTo>
                    <a:pt x="380" y="370"/>
                  </a:lnTo>
                  <a:lnTo>
                    <a:pt x="378" y="362"/>
                  </a:lnTo>
                  <a:lnTo>
                    <a:pt x="378" y="352"/>
                  </a:lnTo>
                  <a:lnTo>
                    <a:pt x="379" y="350"/>
                  </a:lnTo>
                  <a:lnTo>
                    <a:pt x="380" y="348"/>
                  </a:lnTo>
                  <a:lnTo>
                    <a:pt x="382" y="345"/>
                  </a:lnTo>
                  <a:lnTo>
                    <a:pt x="384" y="343"/>
                  </a:lnTo>
                  <a:lnTo>
                    <a:pt x="384" y="339"/>
                  </a:lnTo>
                  <a:lnTo>
                    <a:pt x="384" y="337"/>
                  </a:lnTo>
                  <a:lnTo>
                    <a:pt x="383" y="334"/>
                  </a:lnTo>
                  <a:lnTo>
                    <a:pt x="380" y="332"/>
                  </a:lnTo>
                  <a:lnTo>
                    <a:pt x="378" y="328"/>
                  </a:lnTo>
                  <a:lnTo>
                    <a:pt x="378" y="326"/>
                  </a:lnTo>
                  <a:lnTo>
                    <a:pt x="378" y="323"/>
                  </a:lnTo>
                  <a:lnTo>
                    <a:pt x="378" y="321"/>
                  </a:lnTo>
                  <a:lnTo>
                    <a:pt x="379" y="320"/>
                  </a:lnTo>
                  <a:lnTo>
                    <a:pt x="380" y="319"/>
                  </a:lnTo>
                  <a:lnTo>
                    <a:pt x="383" y="319"/>
                  </a:lnTo>
                  <a:lnTo>
                    <a:pt x="384" y="319"/>
                  </a:lnTo>
                  <a:lnTo>
                    <a:pt x="384" y="315"/>
                  </a:lnTo>
                  <a:lnTo>
                    <a:pt x="384" y="313"/>
                  </a:lnTo>
                  <a:lnTo>
                    <a:pt x="384" y="309"/>
                  </a:lnTo>
                  <a:lnTo>
                    <a:pt x="383" y="307"/>
                  </a:lnTo>
                  <a:lnTo>
                    <a:pt x="384" y="304"/>
                  </a:lnTo>
                  <a:lnTo>
                    <a:pt x="385" y="303"/>
                  </a:lnTo>
                  <a:lnTo>
                    <a:pt x="389" y="301"/>
                  </a:lnTo>
                  <a:lnTo>
                    <a:pt x="390" y="299"/>
                  </a:lnTo>
                  <a:lnTo>
                    <a:pt x="393" y="297"/>
                  </a:lnTo>
                  <a:lnTo>
                    <a:pt x="394" y="295"/>
                  </a:lnTo>
                  <a:lnTo>
                    <a:pt x="396" y="292"/>
                  </a:lnTo>
                  <a:lnTo>
                    <a:pt x="399" y="290"/>
                  </a:lnTo>
                  <a:lnTo>
                    <a:pt x="395" y="290"/>
                  </a:lnTo>
                  <a:lnTo>
                    <a:pt x="393" y="291"/>
                  </a:lnTo>
                  <a:lnTo>
                    <a:pt x="389" y="290"/>
                  </a:lnTo>
                  <a:lnTo>
                    <a:pt x="376" y="281"/>
                  </a:lnTo>
                  <a:lnTo>
                    <a:pt x="361" y="273"/>
                  </a:lnTo>
                  <a:lnTo>
                    <a:pt x="353" y="272"/>
                  </a:lnTo>
                  <a:lnTo>
                    <a:pt x="344" y="277"/>
                  </a:lnTo>
                  <a:lnTo>
                    <a:pt x="338" y="284"/>
                  </a:lnTo>
                  <a:lnTo>
                    <a:pt x="336" y="279"/>
                  </a:lnTo>
                  <a:lnTo>
                    <a:pt x="336" y="273"/>
                  </a:lnTo>
                  <a:lnTo>
                    <a:pt x="336" y="268"/>
                  </a:lnTo>
                  <a:lnTo>
                    <a:pt x="335" y="263"/>
                  </a:lnTo>
                  <a:lnTo>
                    <a:pt x="332" y="261"/>
                  </a:lnTo>
                  <a:lnTo>
                    <a:pt x="326" y="260"/>
                  </a:lnTo>
                  <a:lnTo>
                    <a:pt x="329" y="249"/>
                  </a:lnTo>
                  <a:lnTo>
                    <a:pt x="328" y="238"/>
                  </a:lnTo>
                  <a:lnTo>
                    <a:pt x="326" y="227"/>
                  </a:lnTo>
                  <a:lnTo>
                    <a:pt x="317" y="231"/>
                  </a:lnTo>
                  <a:lnTo>
                    <a:pt x="307" y="230"/>
                  </a:lnTo>
                  <a:lnTo>
                    <a:pt x="299" y="225"/>
                  </a:lnTo>
                  <a:lnTo>
                    <a:pt x="296" y="222"/>
                  </a:lnTo>
                  <a:lnTo>
                    <a:pt x="296" y="220"/>
                  </a:lnTo>
                  <a:lnTo>
                    <a:pt x="296" y="218"/>
                  </a:lnTo>
                  <a:lnTo>
                    <a:pt x="297" y="216"/>
                  </a:lnTo>
                  <a:lnTo>
                    <a:pt x="300" y="214"/>
                  </a:lnTo>
                  <a:lnTo>
                    <a:pt x="302" y="212"/>
                  </a:lnTo>
                  <a:lnTo>
                    <a:pt x="305" y="209"/>
                  </a:lnTo>
                  <a:lnTo>
                    <a:pt x="306" y="207"/>
                  </a:lnTo>
                  <a:lnTo>
                    <a:pt x="300" y="207"/>
                  </a:lnTo>
                  <a:lnTo>
                    <a:pt x="294" y="207"/>
                  </a:lnTo>
                  <a:lnTo>
                    <a:pt x="299" y="202"/>
                  </a:lnTo>
                  <a:lnTo>
                    <a:pt x="302" y="198"/>
                  </a:lnTo>
                  <a:lnTo>
                    <a:pt x="306" y="192"/>
                  </a:lnTo>
                  <a:lnTo>
                    <a:pt x="302" y="191"/>
                  </a:lnTo>
                  <a:lnTo>
                    <a:pt x="299" y="189"/>
                  </a:lnTo>
                  <a:lnTo>
                    <a:pt x="295" y="187"/>
                  </a:lnTo>
                  <a:lnTo>
                    <a:pt x="293" y="185"/>
                  </a:lnTo>
                  <a:lnTo>
                    <a:pt x="290" y="183"/>
                  </a:lnTo>
                  <a:lnTo>
                    <a:pt x="289" y="179"/>
                  </a:lnTo>
                  <a:lnTo>
                    <a:pt x="287" y="179"/>
                  </a:lnTo>
                  <a:lnTo>
                    <a:pt x="285" y="180"/>
                  </a:lnTo>
                  <a:lnTo>
                    <a:pt x="285" y="180"/>
                  </a:lnTo>
                  <a:lnTo>
                    <a:pt x="285" y="180"/>
                  </a:lnTo>
                  <a:lnTo>
                    <a:pt x="284" y="180"/>
                  </a:lnTo>
                  <a:lnTo>
                    <a:pt x="284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83" y="181"/>
                  </a:lnTo>
                  <a:lnTo>
                    <a:pt x="283" y="181"/>
                  </a:lnTo>
                  <a:lnTo>
                    <a:pt x="283" y="183"/>
                  </a:lnTo>
                  <a:lnTo>
                    <a:pt x="283" y="183"/>
                  </a:lnTo>
                  <a:lnTo>
                    <a:pt x="282" y="183"/>
                  </a:lnTo>
                  <a:lnTo>
                    <a:pt x="281" y="181"/>
                  </a:lnTo>
                  <a:lnTo>
                    <a:pt x="279" y="179"/>
                  </a:lnTo>
                  <a:lnTo>
                    <a:pt x="275" y="173"/>
                  </a:lnTo>
                  <a:lnTo>
                    <a:pt x="269" y="169"/>
                  </a:lnTo>
                  <a:lnTo>
                    <a:pt x="263" y="168"/>
                  </a:lnTo>
                  <a:lnTo>
                    <a:pt x="254" y="169"/>
                  </a:lnTo>
                  <a:lnTo>
                    <a:pt x="254" y="166"/>
                  </a:lnTo>
                  <a:lnTo>
                    <a:pt x="253" y="162"/>
                  </a:lnTo>
                  <a:lnTo>
                    <a:pt x="252" y="159"/>
                  </a:lnTo>
                  <a:lnTo>
                    <a:pt x="246" y="148"/>
                  </a:lnTo>
                  <a:lnTo>
                    <a:pt x="239" y="141"/>
                  </a:lnTo>
                  <a:lnTo>
                    <a:pt x="230" y="133"/>
                  </a:lnTo>
                  <a:lnTo>
                    <a:pt x="225" y="129"/>
                  </a:lnTo>
                  <a:lnTo>
                    <a:pt x="219" y="124"/>
                  </a:lnTo>
                  <a:lnTo>
                    <a:pt x="213" y="119"/>
                  </a:lnTo>
                  <a:lnTo>
                    <a:pt x="208" y="118"/>
                  </a:lnTo>
                  <a:lnTo>
                    <a:pt x="202" y="121"/>
                  </a:lnTo>
                  <a:lnTo>
                    <a:pt x="202" y="123"/>
                  </a:lnTo>
                  <a:lnTo>
                    <a:pt x="202" y="125"/>
                  </a:lnTo>
                  <a:lnTo>
                    <a:pt x="205" y="127"/>
                  </a:lnTo>
                  <a:lnTo>
                    <a:pt x="206" y="130"/>
                  </a:lnTo>
                  <a:lnTo>
                    <a:pt x="207" y="132"/>
                  </a:lnTo>
                  <a:lnTo>
                    <a:pt x="208" y="135"/>
                  </a:lnTo>
                  <a:lnTo>
                    <a:pt x="195" y="127"/>
                  </a:lnTo>
                  <a:lnTo>
                    <a:pt x="183" y="117"/>
                  </a:lnTo>
                  <a:lnTo>
                    <a:pt x="174" y="104"/>
                  </a:lnTo>
                  <a:lnTo>
                    <a:pt x="165" y="92"/>
                  </a:lnTo>
                  <a:lnTo>
                    <a:pt x="164" y="90"/>
                  </a:lnTo>
                  <a:lnTo>
                    <a:pt x="164" y="89"/>
                  </a:lnTo>
                  <a:lnTo>
                    <a:pt x="164" y="86"/>
                  </a:lnTo>
                  <a:lnTo>
                    <a:pt x="164" y="84"/>
                  </a:lnTo>
                  <a:lnTo>
                    <a:pt x="155" y="77"/>
                  </a:lnTo>
                  <a:lnTo>
                    <a:pt x="146" y="71"/>
                  </a:lnTo>
                  <a:lnTo>
                    <a:pt x="137" y="67"/>
                  </a:lnTo>
                  <a:lnTo>
                    <a:pt x="128" y="62"/>
                  </a:lnTo>
                  <a:lnTo>
                    <a:pt x="122" y="55"/>
                  </a:lnTo>
                  <a:lnTo>
                    <a:pt x="118" y="46"/>
                  </a:lnTo>
                  <a:lnTo>
                    <a:pt x="116" y="36"/>
                  </a:lnTo>
                  <a:lnTo>
                    <a:pt x="109" y="27"/>
                  </a:lnTo>
                  <a:lnTo>
                    <a:pt x="109" y="26"/>
                  </a:lnTo>
                  <a:lnTo>
                    <a:pt x="109" y="24"/>
                  </a:lnTo>
                  <a:lnTo>
                    <a:pt x="109" y="23"/>
                  </a:lnTo>
                  <a:lnTo>
                    <a:pt x="107" y="21"/>
                  </a:lnTo>
                  <a:lnTo>
                    <a:pt x="100" y="15"/>
                  </a:lnTo>
                  <a:lnTo>
                    <a:pt x="91" y="14"/>
                  </a:lnTo>
                  <a:lnTo>
                    <a:pt x="81" y="14"/>
                  </a:lnTo>
                  <a:lnTo>
                    <a:pt x="71" y="14"/>
                  </a:lnTo>
                  <a:lnTo>
                    <a:pt x="62" y="14"/>
                  </a:lnTo>
                  <a:lnTo>
                    <a:pt x="53" y="15"/>
                  </a:lnTo>
                  <a:lnTo>
                    <a:pt x="44" y="1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">
            <a:xfrm>
              <a:off x="2678" y="3303"/>
              <a:ext cx="188" cy="229"/>
            </a:xfrm>
            <a:custGeom>
              <a:avLst/>
              <a:gdLst>
                <a:gd name="T0" fmla="*/ 160 w 161"/>
                <a:gd name="T1" fmla="*/ 183 h 195"/>
                <a:gd name="T2" fmla="*/ 160 w 161"/>
                <a:gd name="T3" fmla="*/ 189 h 195"/>
                <a:gd name="T4" fmla="*/ 158 w 161"/>
                <a:gd name="T5" fmla="*/ 194 h 195"/>
                <a:gd name="T6" fmla="*/ 154 w 161"/>
                <a:gd name="T7" fmla="*/ 195 h 195"/>
                <a:gd name="T8" fmla="*/ 151 w 161"/>
                <a:gd name="T9" fmla="*/ 193 h 195"/>
                <a:gd name="T10" fmla="*/ 149 w 161"/>
                <a:gd name="T11" fmla="*/ 188 h 195"/>
                <a:gd name="T12" fmla="*/ 147 w 161"/>
                <a:gd name="T13" fmla="*/ 186 h 195"/>
                <a:gd name="T14" fmla="*/ 143 w 161"/>
                <a:gd name="T15" fmla="*/ 184 h 195"/>
                <a:gd name="T16" fmla="*/ 139 w 161"/>
                <a:gd name="T17" fmla="*/ 188 h 195"/>
                <a:gd name="T18" fmla="*/ 133 w 161"/>
                <a:gd name="T19" fmla="*/ 190 h 195"/>
                <a:gd name="T20" fmla="*/ 128 w 161"/>
                <a:gd name="T21" fmla="*/ 192 h 195"/>
                <a:gd name="T22" fmla="*/ 110 w 161"/>
                <a:gd name="T23" fmla="*/ 181 h 195"/>
                <a:gd name="T24" fmla="*/ 77 w 161"/>
                <a:gd name="T25" fmla="*/ 163 h 195"/>
                <a:gd name="T26" fmla="*/ 49 w 161"/>
                <a:gd name="T27" fmla="*/ 140 h 195"/>
                <a:gd name="T28" fmla="*/ 45 w 161"/>
                <a:gd name="T29" fmla="*/ 133 h 195"/>
                <a:gd name="T30" fmla="*/ 41 w 161"/>
                <a:gd name="T31" fmla="*/ 123 h 195"/>
                <a:gd name="T32" fmla="*/ 28 w 161"/>
                <a:gd name="T33" fmla="*/ 106 h 195"/>
                <a:gd name="T34" fmla="*/ 19 w 161"/>
                <a:gd name="T35" fmla="*/ 87 h 195"/>
                <a:gd name="T36" fmla="*/ 18 w 161"/>
                <a:gd name="T37" fmla="*/ 68 h 195"/>
                <a:gd name="T38" fmla="*/ 12 w 161"/>
                <a:gd name="T39" fmla="*/ 54 h 195"/>
                <a:gd name="T40" fmla="*/ 6 w 161"/>
                <a:gd name="T41" fmla="*/ 47 h 195"/>
                <a:gd name="T42" fmla="*/ 7 w 161"/>
                <a:gd name="T43" fmla="*/ 35 h 195"/>
                <a:gd name="T44" fmla="*/ 6 w 161"/>
                <a:gd name="T45" fmla="*/ 24 h 195"/>
                <a:gd name="T46" fmla="*/ 3 w 161"/>
                <a:gd name="T47" fmla="*/ 18 h 195"/>
                <a:gd name="T48" fmla="*/ 0 w 161"/>
                <a:gd name="T49" fmla="*/ 12 h 195"/>
                <a:gd name="T50" fmla="*/ 3 w 161"/>
                <a:gd name="T51" fmla="*/ 8 h 195"/>
                <a:gd name="T52" fmla="*/ 4 w 161"/>
                <a:gd name="T53" fmla="*/ 4 h 195"/>
                <a:gd name="T54" fmla="*/ 6 w 161"/>
                <a:gd name="T55" fmla="*/ 0 h 195"/>
                <a:gd name="T56" fmla="*/ 10 w 161"/>
                <a:gd name="T57" fmla="*/ 0 h 195"/>
                <a:gd name="T58" fmla="*/ 24 w 161"/>
                <a:gd name="T59" fmla="*/ 6 h 195"/>
                <a:gd name="T60" fmla="*/ 34 w 161"/>
                <a:gd name="T61" fmla="*/ 15 h 195"/>
                <a:gd name="T62" fmla="*/ 31 w 161"/>
                <a:gd name="T63" fmla="*/ 29 h 195"/>
                <a:gd name="T64" fmla="*/ 36 w 161"/>
                <a:gd name="T65" fmla="*/ 33 h 195"/>
                <a:gd name="T66" fmla="*/ 41 w 161"/>
                <a:gd name="T67" fmla="*/ 36 h 195"/>
                <a:gd name="T68" fmla="*/ 43 w 161"/>
                <a:gd name="T69" fmla="*/ 35 h 195"/>
                <a:gd name="T70" fmla="*/ 46 w 161"/>
                <a:gd name="T71" fmla="*/ 32 h 195"/>
                <a:gd name="T72" fmla="*/ 47 w 161"/>
                <a:gd name="T73" fmla="*/ 28 h 195"/>
                <a:gd name="T74" fmla="*/ 49 w 161"/>
                <a:gd name="T75" fmla="*/ 26 h 195"/>
                <a:gd name="T76" fmla="*/ 53 w 161"/>
                <a:gd name="T77" fmla="*/ 27 h 195"/>
                <a:gd name="T78" fmla="*/ 54 w 161"/>
                <a:gd name="T79" fmla="*/ 29 h 195"/>
                <a:gd name="T80" fmla="*/ 60 w 161"/>
                <a:gd name="T81" fmla="*/ 28 h 195"/>
                <a:gd name="T82" fmla="*/ 65 w 161"/>
                <a:gd name="T83" fmla="*/ 24 h 195"/>
                <a:gd name="T84" fmla="*/ 66 w 161"/>
                <a:gd name="T85" fmla="*/ 18 h 195"/>
                <a:gd name="T86" fmla="*/ 82 w 161"/>
                <a:gd name="T87" fmla="*/ 23 h 195"/>
                <a:gd name="T88" fmla="*/ 96 w 161"/>
                <a:gd name="T89" fmla="*/ 39 h 195"/>
                <a:gd name="T90" fmla="*/ 113 w 161"/>
                <a:gd name="T91" fmla="*/ 52 h 195"/>
                <a:gd name="T92" fmla="*/ 119 w 161"/>
                <a:gd name="T93" fmla="*/ 76 h 195"/>
                <a:gd name="T94" fmla="*/ 117 w 161"/>
                <a:gd name="T95" fmla="*/ 109 h 195"/>
                <a:gd name="T96" fmla="*/ 123 w 161"/>
                <a:gd name="T97" fmla="*/ 135 h 195"/>
                <a:gd name="T98" fmla="*/ 136 w 161"/>
                <a:gd name="T99" fmla="*/ 153 h 195"/>
                <a:gd name="T100" fmla="*/ 147 w 161"/>
                <a:gd name="T101" fmla="*/ 174 h 195"/>
                <a:gd name="T102" fmla="*/ 145 w 161"/>
                <a:gd name="T103" fmla="*/ 177 h 195"/>
                <a:gd name="T104" fmla="*/ 142 w 161"/>
                <a:gd name="T105" fmla="*/ 18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1" h="195">
                  <a:moveTo>
                    <a:pt x="159" y="181"/>
                  </a:moveTo>
                  <a:lnTo>
                    <a:pt x="160" y="183"/>
                  </a:lnTo>
                  <a:lnTo>
                    <a:pt x="161" y="187"/>
                  </a:lnTo>
                  <a:lnTo>
                    <a:pt x="160" y="189"/>
                  </a:lnTo>
                  <a:lnTo>
                    <a:pt x="159" y="192"/>
                  </a:lnTo>
                  <a:lnTo>
                    <a:pt x="158" y="194"/>
                  </a:lnTo>
                  <a:lnTo>
                    <a:pt x="155" y="195"/>
                  </a:lnTo>
                  <a:lnTo>
                    <a:pt x="154" y="195"/>
                  </a:lnTo>
                  <a:lnTo>
                    <a:pt x="152" y="194"/>
                  </a:lnTo>
                  <a:lnTo>
                    <a:pt x="151" y="193"/>
                  </a:lnTo>
                  <a:lnTo>
                    <a:pt x="149" y="190"/>
                  </a:lnTo>
                  <a:lnTo>
                    <a:pt x="149" y="188"/>
                  </a:lnTo>
                  <a:lnTo>
                    <a:pt x="148" y="187"/>
                  </a:lnTo>
                  <a:lnTo>
                    <a:pt x="147" y="186"/>
                  </a:lnTo>
                  <a:lnTo>
                    <a:pt x="145" y="184"/>
                  </a:lnTo>
                  <a:lnTo>
                    <a:pt x="143" y="184"/>
                  </a:lnTo>
                  <a:lnTo>
                    <a:pt x="141" y="186"/>
                  </a:lnTo>
                  <a:lnTo>
                    <a:pt x="139" y="188"/>
                  </a:lnTo>
                  <a:lnTo>
                    <a:pt x="135" y="189"/>
                  </a:lnTo>
                  <a:lnTo>
                    <a:pt x="133" y="190"/>
                  </a:lnTo>
                  <a:lnTo>
                    <a:pt x="130" y="192"/>
                  </a:lnTo>
                  <a:lnTo>
                    <a:pt x="128" y="192"/>
                  </a:lnTo>
                  <a:lnTo>
                    <a:pt x="125" y="190"/>
                  </a:lnTo>
                  <a:lnTo>
                    <a:pt x="110" y="181"/>
                  </a:lnTo>
                  <a:lnTo>
                    <a:pt x="93" y="171"/>
                  </a:lnTo>
                  <a:lnTo>
                    <a:pt x="77" y="163"/>
                  </a:lnTo>
                  <a:lnTo>
                    <a:pt x="62" y="153"/>
                  </a:lnTo>
                  <a:lnTo>
                    <a:pt x="49" y="140"/>
                  </a:lnTo>
                  <a:lnTo>
                    <a:pt x="47" y="136"/>
                  </a:lnTo>
                  <a:lnTo>
                    <a:pt x="45" y="133"/>
                  </a:lnTo>
                  <a:lnTo>
                    <a:pt x="43" y="128"/>
                  </a:lnTo>
                  <a:lnTo>
                    <a:pt x="41" y="123"/>
                  </a:lnTo>
                  <a:lnTo>
                    <a:pt x="36" y="115"/>
                  </a:lnTo>
                  <a:lnTo>
                    <a:pt x="28" y="106"/>
                  </a:lnTo>
                  <a:lnTo>
                    <a:pt x="22" y="97"/>
                  </a:lnTo>
                  <a:lnTo>
                    <a:pt x="19" y="87"/>
                  </a:lnTo>
                  <a:lnTo>
                    <a:pt x="19" y="77"/>
                  </a:lnTo>
                  <a:lnTo>
                    <a:pt x="18" y="68"/>
                  </a:lnTo>
                  <a:lnTo>
                    <a:pt x="15" y="58"/>
                  </a:lnTo>
                  <a:lnTo>
                    <a:pt x="12" y="54"/>
                  </a:lnTo>
                  <a:lnTo>
                    <a:pt x="9" y="51"/>
                  </a:lnTo>
                  <a:lnTo>
                    <a:pt x="6" y="47"/>
                  </a:lnTo>
                  <a:lnTo>
                    <a:pt x="6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3" y="18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8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7" y="3"/>
                  </a:lnTo>
                  <a:lnTo>
                    <a:pt x="24" y="6"/>
                  </a:lnTo>
                  <a:lnTo>
                    <a:pt x="30" y="10"/>
                  </a:lnTo>
                  <a:lnTo>
                    <a:pt x="34" y="15"/>
                  </a:lnTo>
                  <a:lnTo>
                    <a:pt x="35" y="22"/>
                  </a:lnTo>
                  <a:lnTo>
                    <a:pt x="31" y="29"/>
                  </a:lnTo>
                  <a:lnTo>
                    <a:pt x="34" y="32"/>
                  </a:lnTo>
                  <a:lnTo>
                    <a:pt x="36" y="33"/>
                  </a:lnTo>
                  <a:lnTo>
                    <a:pt x="39" y="35"/>
                  </a:lnTo>
                  <a:lnTo>
                    <a:pt x="41" y="36"/>
                  </a:lnTo>
                  <a:lnTo>
                    <a:pt x="42" y="36"/>
                  </a:lnTo>
                  <a:lnTo>
                    <a:pt x="43" y="35"/>
                  </a:lnTo>
                  <a:lnTo>
                    <a:pt x="45" y="34"/>
                  </a:lnTo>
                  <a:lnTo>
                    <a:pt x="46" y="32"/>
                  </a:lnTo>
                  <a:lnTo>
                    <a:pt x="46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9" y="26"/>
                  </a:lnTo>
                  <a:lnTo>
                    <a:pt x="52" y="26"/>
                  </a:lnTo>
                  <a:lnTo>
                    <a:pt x="53" y="27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8" y="29"/>
                  </a:lnTo>
                  <a:lnTo>
                    <a:pt x="60" y="28"/>
                  </a:lnTo>
                  <a:lnTo>
                    <a:pt x="63" y="27"/>
                  </a:lnTo>
                  <a:lnTo>
                    <a:pt x="65" y="24"/>
                  </a:lnTo>
                  <a:lnTo>
                    <a:pt x="66" y="22"/>
                  </a:lnTo>
                  <a:lnTo>
                    <a:pt x="66" y="18"/>
                  </a:lnTo>
                  <a:lnTo>
                    <a:pt x="75" y="20"/>
                  </a:lnTo>
                  <a:lnTo>
                    <a:pt x="82" y="23"/>
                  </a:lnTo>
                  <a:lnTo>
                    <a:pt x="88" y="32"/>
                  </a:lnTo>
                  <a:lnTo>
                    <a:pt x="96" y="39"/>
                  </a:lnTo>
                  <a:lnTo>
                    <a:pt x="105" y="45"/>
                  </a:lnTo>
                  <a:lnTo>
                    <a:pt x="113" y="52"/>
                  </a:lnTo>
                  <a:lnTo>
                    <a:pt x="118" y="60"/>
                  </a:lnTo>
                  <a:lnTo>
                    <a:pt x="119" y="76"/>
                  </a:lnTo>
                  <a:lnTo>
                    <a:pt x="118" y="92"/>
                  </a:lnTo>
                  <a:lnTo>
                    <a:pt x="117" y="109"/>
                  </a:lnTo>
                  <a:lnTo>
                    <a:pt x="118" y="124"/>
                  </a:lnTo>
                  <a:lnTo>
                    <a:pt x="123" y="135"/>
                  </a:lnTo>
                  <a:lnTo>
                    <a:pt x="129" y="145"/>
                  </a:lnTo>
                  <a:lnTo>
                    <a:pt x="136" y="153"/>
                  </a:lnTo>
                  <a:lnTo>
                    <a:pt x="143" y="163"/>
                  </a:lnTo>
                  <a:lnTo>
                    <a:pt x="147" y="174"/>
                  </a:lnTo>
                  <a:lnTo>
                    <a:pt x="146" y="176"/>
                  </a:lnTo>
                  <a:lnTo>
                    <a:pt x="145" y="177"/>
                  </a:lnTo>
                  <a:lnTo>
                    <a:pt x="143" y="178"/>
                  </a:lnTo>
                  <a:lnTo>
                    <a:pt x="142" y="181"/>
                  </a:lnTo>
                  <a:lnTo>
                    <a:pt x="159" y="18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">
            <a:xfrm>
              <a:off x="2769" y="2593"/>
              <a:ext cx="302" cy="634"/>
            </a:xfrm>
            <a:custGeom>
              <a:avLst/>
              <a:gdLst>
                <a:gd name="T0" fmla="*/ 26 w 258"/>
                <a:gd name="T1" fmla="*/ 61 h 542"/>
                <a:gd name="T2" fmla="*/ 28 w 258"/>
                <a:gd name="T3" fmla="*/ 81 h 542"/>
                <a:gd name="T4" fmla="*/ 80 w 258"/>
                <a:gd name="T5" fmla="*/ 101 h 542"/>
                <a:gd name="T6" fmla="*/ 98 w 258"/>
                <a:gd name="T7" fmla="*/ 121 h 542"/>
                <a:gd name="T8" fmla="*/ 88 w 258"/>
                <a:gd name="T9" fmla="*/ 140 h 542"/>
                <a:gd name="T10" fmla="*/ 70 w 258"/>
                <a:gd name="T11" fmla="*/ 140 h 542"/>
                <a:gd name="T12" fmla="*/ 101 w 258"/>
                <a:gd name="T13" fmla="*/ 171 h 542"/>
                <a:gd name="T14" fmla="*/ 113 w 258"/>
                <a:gd name="T15" fmla="*/ 191 h 542"/>
                <a:gd name="T16" fmla="*/ 142 w 258"/>
                <a:gd name="T17" fmla="*/ 229 h 542"/>
                <a:gd name="T18" fmla="*/ 147 w 258"/>
                <a:gd name="T19" fmla="*/ 238 h 542"/>
                <a:gd name="T20" fmla="*/ 184 w 258"/>
                <a:gd name="T21" fmla="*/ 273 h 542"/>
                <a:gd name="T22" fmla="*/ 178 w 258"/>
                <a:gd name="T23" fmla="*/ 278 h 542"/>
                <a:gd name="T24" fmla="*/ 189 w 258"/>
                <a:gd name="T25" fmla="*/ 317 h 542"/>
                <a:gd name="T26" fmla="*/ 183 w 258"/>
                <a:gd name="T27" fmla="*/ 339 h 542"/>
                <a:gd name="T28" fmla="*/ 186 w 258"/>
                <a:gd name="T29" fmla="*/ 352 h 542"/>
                <a:gd name="T30" fmla="*/ 180 w 258"/>
                <a:gd name="T31" fmla="*/ 405 h 542"/>
                <a:gd name="T32" fmla="*/ 166 w 258"/>
                <a:gd name="T33" fmla="*/ 416 h 542"/>
                <a:gd name="T34" fmla="*/ 150 w 258"/>
                <a:gd name="T35" fmla="*/ 427 h 542"/>
                <a:gd name="T36" fmla="*/ 133 w 258"/>
                <a:gd name="T37" fmla="*/ 446 h 542"/>
                <a:gd name="T38" fmla="*/ 130 w 258"/>
                <a:gd name="T39" fmla="*/ 457 h 542"/>
                <a:gd name="T40" fmla="*/ 119 w 258"/>
                <a:gd name="T41" fmla="*/ 456 h 542"/>
                <a:gd name="T42" fmla="*/ 94 w 258"/>
                <a:gd name="T43" fmla="*/ 465 h 542"/>
                <a:gd name="T44" fmla="*/ 91 w 258"/>
                <a:gd name="T45" fmla="*/ 481 h 542"/>
                <a:gd name="T46" fmla="*/ 99 w 258"/>
                <a:gd name="T47" fmla="*/ 494 h 542"/>
                <a:gd name="T48" fmla="*/ 101 w 258"/>
                <a:gd name="T49" fmla="*/ 541 h 542"/>
                <a:gd name="T50" fmla="*/ 136 w 258"/>
                <a:gd name="T51" fmla="*/ 517 h 542"/>
                <a:gd name="T52" fmla="*/ 134 w 258"/>
                <a:gd name="T53" fmla="*/ 493 h 542"/>
                <a:gd name="T54" fmla="*/ 145 w 258"/>
                <a:gd name="T55" fmla="*/ 505 h 542"/>
                <a:gd name="T56" fmla="*/ 147 w 258"/>
                <a:gd name="T57" fmla="*/ 486 h 542"/>
                <a:gd name="T58" fmla="*/ 162 w 258"/>
                <a:gd name="T59" fmla="*/ 485 h 542"/>
                <a:gd name="T60" fmla="*/ 166 w 258"/>
                <a:gd name="T61" fmla="*/ 473 h 542"/>
                <a:gd name="T62" fmla="*/ 198 w 258"/>
                <a:gd name="T63" fmla="*/ 467 h 542"/>
                <a:gd name="T64" fmla="*/ 223 w 258"/>
                <a:gd name="T65" fmla="*/ 451 h 542"/>
                <a:gd name="T66" fmla="*/ 240 w 258"/>
                <a:gd name="T67" fmla="*/ 444 h 542"/>
                <a:gd name="T68" fmla="*/ 245 w 258"/>
                <a:gd name="T69" fmla="*/ 430 h 542"/>
                <a:gd name="T70" fmla="*/ 251 w 258"/>
                <a:gd name="T71" fmla="*/ 390 h 542"/>
                <a:gd name="T72" fmla="*/ 255 w 258"/>
                <a:gd name="T73" fmla="*/ 387 h 542"/>
                <a:gd name="T74" fmla="*/ 225 w 258"/>
                <a:gd name="T75" fmla="*/ 282 h 542"/>
                <a:gd name="T76" fmla="*/ 150 w 258"/>
                <a:gd name="T77" fmla="*/ 213 h 542"/>
                <a:gd name="T78" fmla="*/ 132 w 258"/>
                <a:gd name="T79" fmla="*/ 177 h 542"/>
                <a:gd name="T80" fmla="*/ 128 w 258"/>
                <a:gd name="T81" fmla="*/ 154 h 542"/>
                <a:gd name="T82" fmla="*/ 140 w 258"/>
                <a:gd name="T83" fmla="*/ 132 h 542"/>
                <a:gd name="T84" fmla="*/ 156 w 258"/>
                <a:gd name="T85" fmla="*/ 106 h 542"/>
                <a:gd name="T86" fmla="*/ 170 w 258"/>
                <a:gd name="T87" fmla="*/ 98 h 542"/>
                <a:gd name="T88" fmla="*/ 195 w 258"/>
                <a:gd name="T89" fmla="*/ 101 h 542"/>
                <a:gd name="T90" fmla="*/ 190 w 258"/>
                <a:gd name="T91" fmla="*/ 90 h 542"/>
                <a:gd name="T92" fmla="*/ 196 w 258"/>
                <a:gd name="T93" fmla="*/ 63 h 542"/>
                <a:gd name="T94" fmla="*/ 163 w 258"/>
                <a:gd name="T95" fmla="*/ 48 h 542"/>
                <a:gd name="T96" fmla="*/ 163 w 258"/>
                <a:gd name="T97" fmla="*/ 18 h 542"/>
                <a:gd name="T98" fmla="*/ 150 w 258"/>
                <a:gd name="T99" fmla="*/ 17 h 542"/>
                <a:gd name="T100" fmla="*/ 115 w 258"/>
                <a:gd name="T101" fmla="*/ 4 h 542"/>
                <a:gd name="T102" fmla="*/ 83 w 258"/>
                <a:gd name="T103" fmla="*/ 20 h 542"/>
                <a:gd name="T104" fmla="*/ 75 w 258"/>
                <a:gd name="T105" fmla="*/ 26 h 542"/>
                <a:gd name="T106" fmla="*/ 61 w 258"/>
                <a:gd name="T107" fmla="*/ 30 h 542"/>
                <a:gd name="T108" fmla="*/ 36 w 258"/>
                <a:gd name="T109" fmla="*/ 21 h 542"/>
                <a:gd name="T110" fmla="*/ 18 w 258"/>
                <a:gd name="T111" fmla="*/ 29 h 542"/>
                <a:gd name="T112" fmla="*/ 4 w 258"/>
                <a:gd name="T113" fmla="*/ 29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8" h="542">
                  <a:moveTo>
                    <a:pt x="0" y="39"/>
                  </a:moveTo>
                  <a:lnTo>
                    <a:pt x="9" y="48"/>
                  </a:lnTo>
                  <a:lnTo>
                    <a:pt x="16" y="59"/>
                  </a:lnTo>
                  <a:lnTo>
                    <a:pt x="17" y="60"/>
                  </a:lnTo>
                  <a:lnTo>
                    <a:pt x="18" y="61"/>
                  </a:lnTo>
                  <a:lnTo>
                    <a:pt x="21" y="62"/>
                  </a:lnTo>
                  <a:lnTo>
                    <a:pt x="23" y="62"/>
                  </a:lnTo>
                  <a:lnTo>
                    <a:pt x="26" y="61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2" y="62"/>
                  </a:lnTo>
                  <a:lnTo>
                    <a:pt x="32" y="63"/>
                  </a:lnTo>
                  <a:lnTo>
                    <a:pt x="32" y="66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28" y="81"/>
                  </a:lnTo>
                  <a:lnTo>
                    <a:pt x="30" y="85"/>
                  </a:lnTo>
                  <a:lnTo>
                    <a:pt x="40" y="90"/>
                  </a:lnTo>
                  <a:lnTo>
                    <a:pt x="52" y="90"/>
                  </a:lnTo>
                  <a:lnTo>
                    <a:pt x="64" y="89"/>
                  </a:lnTo>
                  <a:lnTo>
                    <a:pt x="75" y="90"/>
                  </a:lnTo>
                  <a:lnTo>
                    <a:pt x="79" y="92"/>
                  </a:lnTo>
                  <a:lnTo>
                    <a:pt x="80" y="96"/>
                  </a:lnTo>
                  <a:lnTo>
                    <a:pt x="80" y="101"/>
                  </a:lnTo>
                  <a:lnTo>
                    <a:pt x="80" y="106"/>
                  </a:lnTo>
                  <a:lnTo>
                    <a:pt x="83" y="109"/>
                  </a:lnTo>
                  <a:lnTo>
                    <a:pt x="86" y="112"/>
                  </a:lnTo>
                  <a:lnTo>
                    <a:pt x="89" y="113"/>
                  </a:lnTo>
                  <a:lnTo>
                    <a:pt x="93" y="115"/>
                  </a:lnTo>
                  <a:lnTo>
                    <a:pt x="95" y="116"/>
                  </a:lnTo>
                  <a:lnTo>
                    <a:pt x="98" y="120"/>
                  </a:lnTo>
                  <a:lnTo>
                    <a:pt x="98" y="121"/>
                  </a:lnTo>
                  <a:lnTo>
                    <a:pt x="98" y="124"/>
                  </a:lnTo>
                  <a:lnTo>
                    <a:pt x="97" y="126"/>
                  </a:lnTo>
                  <a:lnTo>
                    <a:pt x="95" y="128"/>
                  </a:lnTo>
                  <a:lnTo>
                    <a:pt x="95" y="131"/>
                  </a:lnTo>
                  <a:lnTo>
                    <a:pt x="94" y="133"/>
                  </a:lnTo>
                  <a:lnTo>
                    <a:pt x="93" y="137"/>
                  </a:lnTo>
                  <a:lnTo>
                    <a:pt x="91" y="138"/>
                  </a:lnTo>
                  <a:lnTo>
                    <a:pt x="88" y="140"/>
                  </a:lnTo>
                  <a:lnTo>
                    <a:pt x="85" y="142"/>
                  </a:lnTo>
                  <a:lnTo>
                    <a:pt x="81" y="143"/>
                  </a:lnTo>
                  <a:lnTo>
                    <a:pt x="77" y="144"/>
                  </a:lnTo>
                  <a:lnTo>
                    <a:pt x="77" y="143"/>
                  </a:lnTo>
                  <a:lnTo>
                    <a:pt x="77" y="142"/>
                  </a:lnTo>
                  <a:lnTo>
                    <a:pt x="75" y="140"/>
                  </a:lnTo>
                  <a:lnTo>
                    <a:pt x="73" y="140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65" y="142"/>
                  </a:lnTo>
                  <a:lnTo>
                    <a:pt x="65" y="142"/>
                  </a:lnTo>
                  <a:lnTo>
                    <a:pt x="68" y="151"/>
                  </a:lnTo>
                  <a:lnTo>
                    <a:pt x="75" y="158"/>
                  </a:lnTo>
                  <a:lnTo>
                    <a:pt x="82" y="163"/>
                  </a:lnTo>
                  <a:lnTo>
                    <a:pt x="92" y="168"/>
                  </a:lnTo>
                  <a:lnTo>
                    <a:pt x="101" y="171"/>
                  </a:lnTo>
                  <a:lnTo>
                    <a:pt x="100" y="173"/>
                  </a:lnTo>
                  <a:lnTo>
                    <a:pt x="101" y="177"/>
                  </a:lnTo>
                  <a:lnTo>
                    <a:pt x="104" y="179"/>
                  </a:lnTo>
                  <a:lnTo>
                    <a:pt x="105" y="181"/>
                  </a:lnTo>
                  <a:lnTo>
                    <a:pt x="106" y="184"/>
                  </a:lnTo>
                  <a:lnTo>
                    <a:pt x="109" y="186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6" y="193"/>
                  </a:lnTo>
                  <a:lnTo>
                    <a:pt x="118" y="196"/>
                  </a:lnTo>
                  <a:lnTo>
                    <a:pt x="127" y="208"/>
                  </a:lnTo>
                  <a:lnTo>
                    <a:pt x="136" y="217"/>
                  </a:lnTo>
                  <a:lnTo>
                    <a:pt x="145" y="228"/>
                  </a:lnTo>
                  <a:lnTo>
                    <a:pt x="144" y="228"/>
                  </a:lnTo>
                  <a:lnTo>
                    <a:pt x="142" y="229"/>
                  </a:lnTo>
                  <a:lnTo>
                    <a:pt x="142" y="229"/>
                  </a:lnTo>
                  <a:lnTo>
                    <a:pt x="142" y="231"/>
                  </a:lnTo>
                  <a:lnTo>
                    <a:pt x="144" y="232"/>
                  </a:lnTo>
                  <a:lnTo>
                    <a:pt x="142" y="233"/>
                  </a:lnTo>
                  <a:lnTo>
                    <a:pt x="145" y="234"/>
                  </a:lnTo>
                  <a:lnTo>
                    <a:pt x="147" y="234"/>
                  </a:lnTo>
                  <a:lnTo>
                    <a:pt x="150" y="236"/>
                  </a:lnTo>
                  <a:lnTo>
                    <a:pt x="152" y="238"/>
                  </a:lnTo>
                  <a:lnTo>
                    <a:pt x="147" y="238"/>
                  </a:lnTo>
                  <a:lnTo>
                    <a:pt x="142" y="238"/>
                  </a:lnTo>
                  <a:lnTo>
                    <a:pt x="154" y="246"/>
                  </a:lnTo>
                  <a:lnTo>
                    <a:pt x="166" y="256"/>
                  </a:lnTo>
                  <a:lnTo>
                    <a:pt x="180" y="264"/>
                  </a:lnTo>
                  <a:lnTo>
                    <a:pt x="181" y="266"/>
                  </a:lnTo>
                  <a:lnTo>
                    <a:pt x="182" y="268"/>
                  </a:lnTo>
                  <a:lnTo>
                    <a:pt x="183" y="270"/>
                  </a:lnTo>
                  <a:lnTo>
                    <a:pt x="184" y="273"/>
                  </a:lnTo>
                  <a:lnTo>
                    <a:pt x="187" y="274"/>
                  </a:lnTo>
                  <a:lnTo>
                    <a:pt x="186" y="274"/>
                  </a:lnTo>
                  <a:lnTo>
                    <a:pt x="184" y="273"/>
                  </a:lnTo>
                  <a:lnTo>
                    <a:pt x="183" y="273"/>
                  </a:lnTo>
                  <a:lnTo>
                    <a:pt x="182" y="272"/>
                  </a:lnTo>
                  <a:lnTo>
                    <a:pt x="180" y="273"/>
                  </a:lnTo>
                  <a:lnTo>
                    <a:pt x="178" y="275"/>
                  </a:lnTo>
                  <a:lnTo>
                    <a:pt x="178" y="278"/>
                  </a:lnTo>
                  <a:lnTo>
                    <a:pt x="178" y="280"/>
                  </a:lnTo>
                  <a:lnTo>
                    <a:pt x="180" y="282"/>
                  </a:lnTo>
                  <a:lnTo>
                    <a:pt x="181" y="284"/>
                  </a:lnTo>
                  <a:lnTo>
                    <a:pt x="189" y="291"/>
                  </a:lnTo>
                  <a:lnTo>
                    <a:pt x="194" y="300"/>
                  </a:lnTo>
                  <a:lnTo>
                    <a:pt x="193" y="311"/>
                  </a:lnTo>
                  <a:lnTo>
                    <a:pt x="192" y="315"/>
                  </a:lnTo>
                  <a:lnTo>
                    <a:pt x="189" y="317"/>
                  </a:lnTo>
                  <a:lnTo>
                    <a:pt x="186" y="322"/>
                  </a:lnTo>
                  <a:lnTo>
                    <a:pt x="187" y="323"/>
                  </a:lnTo>
                  <a:lnTo>
                    <a:pt x="188" y="326"/>
                  </a:lnTo>
                  <a:lnTo>
                    <a:pt x="188" y="328"/>
                  </a:lnTo>
                  <a:lnTo>
                    <a:pt x="188" y="332"/>
                  </a:lnTo>
                  <a:lnTo>
                    <a:pt x="187" y="335"/>
                  </a:lnTo>
                  <a:lnTo>
                    <a:pt x="186" y="337"/>
                  </a:lnTo>
                  <a:lnTo>
                    <a:pt x="183" y="339"/>
                  </a:lnTo>
                  <a:lnTo>
                    <a:pt x="181" y="340"/>
                  </a:lnTo>
                  <a:lnTo>
                    <a:pt x="180" y="341"/>
                  </a:lnTo>
                  <a:lnTo>
                    <a:pt x="180" y="344"/>
                  </a:lnTo>
                  <a:lnTo>
                    <a:pt x="180" y="345"/>
                  </a:lnTo>
                  <a:lnTo>
                    <a:pt x="181" y="346"/>
                  </a:lnTo>
                  <a:lnTo>
                    <a:pt x="183" y="349"/>
                  </a:lnTo>
                  <a:lnTo>
                    <a:pt x="184" y="350"/>
                  </a:lnTo>
                  <a:lnTo>
                    <a:pt x="186" y="352"/>
                  </a:lnTo>
                  <a:lnTo>
                    <a:pt x="186" y="353"/>
                  </a:lnTo>
                  <a:lnTo>
                    <a:pt x="187" y="364"/>
                  </a:lnTo>
                  <a:lnTo>
                    <a:pt x="189" y="375"/>
                  </a:lnTo>
                  <a:lnTo>
                    <a:pt x="190" y="386"/>
                  </a:lnTo>
                  <a:lnTo>
                    <a:pt x="189" y="396"/>
                  </a:lnTo>
                  <a:lnTo>
                    <a:pt x="182" y="404"/>
                  </a:lnTo>
                  <a:lnTo>
                    <a:pt x="181" y="405"/>
                  </a:lnTo>
                  <a:lnTo>
                    <a:pt x="180" y="405"/>
                  </a:lnTo>
                  <a:lnTo>
                    <a:pt x="177" y="405"/>
                  </a:lnTo>
                  <a:lnTo>
                    <a:pt x="176" y="405"/>
                  </a:lnTo>
                  <a:lnTo>
                    <a:pt x="174" y="406"/>
                  </a:lnTo>
                  <a:lnTo>
                    <a:pt x="172" y="409"/>
                  </a:lnTo>
                  <a:lnTo>
                    <a:pt x="171" y="411"/>
                  </a:lnTo>
                  <a:lnTo>
                    <a:pt x="170" y="414"/>
                  </a:lnTo>
                  <a:lnTo>
                    <a:pt x="169" y="415"/>
                  </a:lnTo>
                  <a:lnTo>
                    <a:pt x="166" y="416"/>
                  </a:lnTo>
                  <a:lnTo>
                    <a:pt x="160" y="417"/>
                  </a:lnTo>
                  <a:lnTo>
                    <a:pt x="156" y="418"/>
                  </a:lnTo>
                  <a:lnTo>
                    <a:pt x="151" y="422"/>
                  </a:lnTo>
                  <a:lnTo>
                    <a:pt x="150" y="422"/>
                  </a:lnTo>
                  <a:lnTo>
                    <a:pt x="150" y="424"/>
                  </a:lnTo>
                  <a:lnTo>
                    <a:pt x="150" y="426"/>
                  </a:lnTo>
                  <a:lnTo>
                    <a:pt x="150" y="427"/>
                  </a:lnTo>
                  <a:lnTo>
                    <a:pt x="150" y="427"/>
                  </a:lnTo>
                  <a:lnTo>
                    <a:pt x="144" y="429"/>
                  </a:lnTo>
                  <a:lnTo>
                    <a:pt x="138" y="430"/>
                  </a:lnTo>
                  <a:lnTo>
                    <a:pt x="133" y="430"/>
                  </a:lnTo>
                  <a:lnTo>
                    <a:pt x="128" y="432"/>
                  </a:lnTo>
                  <a:lnTo>
                    <a:pt x="127" y="435"/>
                  </a:lnTo>
                  <a:lnTo>
                    <a:pt x="129" y="441"/>
                  </a:lnTo>
                  <a:lnTo>
                    <a:pt x="130" y="444"/>
                  </a:lnTo>
                  <a:lnTo>
                    <a:pt x="133" y="446"/>
                  </a:lnTo>
                  <a:lnTo>
                    <a:pt x="136" y="447"/>
                  </a:lnTo>
                  <a:lnTo>
                    <a:pt x="139" y="450"/>
                  </a:lnTo>
                  <a:lnTo>
                    <a:pt x="141" y="452"/>
                  </a:lnTo>
                  <a:lnTo>
                    <a:pt x="144" y="454"/>
                  </a:lnTo>
                  <a:lnTo>
                    <a:pt x="146" y="458"/>
                  </a:lnTo>
                  <a:lnTo>
                    <a:pt x="138" y="458"/>
                  </a:lnTo>
                  <a:lnTo>
                    <a:pt x="129" y="458"/>
                  </a:lnTo>
                  <a:lnTo>
                    <a:pt x="130" y="457"/>
                  </a:lnTo>
                  <a:lnTo>
                    <a:pt x="129" y="457"/>
                  </a:lnTo>
                  <a:lnTo>
                    <a:pt x="129" y="456"/>
                  </a:lnTo>
                  <a:lnTo>
                    <a:pt x="128" y="456"/>
                  </a:lnTo>
                  <a:lnTo>
                    <a:pt x="127" y="456"/>
                  </a:lnTo>
                  <a:lnTo>
                    <a:pt x="127" y="454"/>
                  </a:lnTo>
                  <a:lnTo>
                    <a:pt x="127" y="453"/>
                  </a:lnTo>
                  <a:lnTo>
                    <a:pt x="123" y="454"/>
                  </a:lnTo>
                  <a:lnTo>
                    <a:pt x="119" y="456"/>
                  </a:lnTo>
                  <a:lnTo>
                    <a:pt x="115" y="458"/>
                  </a:lnTo>
                  <a:lnTo>
                    <a:pt x="109" y="457"/>
                  </a:lnTo>
                  <a:lnTo>
                    <a:pt x="101" y="456"/>
                  </a:lnTo>
                  <a:lnTo>
                    <a:pt x="94" y="458"/>
                  </a:lnTo>
                  <a:lnTo>
                    <a:pt x="97" y="461"/>
                  </a:lnTo>
                  <a:lnTo>
                    <a:pt x="97" y="462"/>
                  </a:lnTo>
                  <a:lnTo>
                    <a:pt x="97" y="464"/>
                  </a:lnTo>
                  <a:lnTo>
                    <a:pt x="94" y="465"/>
                  </a:lnTo>
                  <a:lnTo>
                    <a:pt x="91" y="467"/>
                  </a:lnTo>
                  <a:lnTo>
                    <a:pt x="88" y="470"/>
                  </a:lnTo>
                  <a:lnTo>
                    <a:pt x="85" y="473"/>
                  </a:lnTo>
                  <a:lnTo>
                    <a:pt x="82" y="476"/>
                  </a:lnTo>
                  <a:lnTo>
                    <a:pt x="81" y="477"/>
                  </a:lnTo>
                  <a:lnTo>
                    <a:pt x="85" y="477"/>
                  </a:lnTo>
                  <a:lnTo>
                    <a:pt x="88" y="479"/>
                  </a:lnTo>
                  <a:lnTo>
                    <a:pt x="91" y="481"/>
                  </a:lnTo>
                  <a:lnTo>
                    <a:pt x="94" y="482"/>
                  </a:lnTo>
                  <a:lnTo>
                    <a:pt x="97" y="483"/>
                  </a:lnTo>
                  <a:lnTo>
                    <a:pt x="99" y="486"/>
                  </a:lnTo>
                  <a:lnTo>
                    <a:pt x="103" y="488"/>
                  </a:lnTo>
                  <a:lnTo>
                    <a:pt x="104" y="489"/>
                  </a:lnTo>
                  <a:lnTo>
                    <a:pt x="103" y="491"/>
                  </a:lnTo>
                  <a:lnTo>
                    <a:pt x="101" y="492"/>
                  </a:lnTo>
                  <a:lnTo>
                    <a:pt x="99" y="494"/>
                  </a:lnTo>
                  <a:lnTo>
                    <a:pt x="97" y="495"/>
                  </a:lnTo>
                  <a:lnTo>
                    <a:pt x="95" y="498"/>
                  </a:lnTo>
                  <a:lnTo>
                    <a:pt x="94" y="500"/>
                  </a:lnTo>
                  <a:lnTo>
                    <a:pt x="92" y="521"/>
                  </a:lnTo>
                  <a:lnTo>
                    <a:pt x="89" y="542"/>
                  </a:lnTo>
                  <a:lnTo>
                    <a:pt x="93" y="542"/>
                  </a:lnTo>
                  <a:lnTo>
                    <a:pt x="97" y="542"/>
                  </a:lnTo>
                  <a:lnTo>
                    <a:pt x="101" y="541"/>
                  </a:lnTo>
                  <a:lnTo>
                    <a:pt x="103" y="540"/>
                  </a:lnTo>
                  <a:lnTo>
                    <a:pt x="104" y="538"/>
                  </a:lnTo>
                  <a:lnTo>
                    <a:pt x="105" y="535"/>
                  </a:lnTo>
                  <a:lnTo>
                    <a:pt x="106" y="533"/>
                  </a:lnTo>
                  <a:lnTo>
                    <a:pt x="112" y="527"/>
                  </a:lnTo>
                  <a:lnTo>
                    <a:pt x="121" y="523"/>
                  </a:lnTo>
                  <a:lnTo>
                    <a:pt x="129" y="521"/>
                  </a:lnTo>
                  <a:lnTo>
                    <a:pt x="136" y="517"/>
                  </a:lnTo>
                  <a:lnTo>
                    <a:pt x="141" y="511"/>
                  </a:lnTo>
                  <a:lnTo>
                    <a:pt x="141" y="507"/>
                  </a:lnTo>
                  <a:lnTo>
                    <a:pt x="141" y="505"/>
                  </a:lnTo>
                  <a:lnTo>
                    <a:pt x="140" y="501"/>
                  </a:lnTo>
                  <a:lnTo>
                    <a:pt x="138" y="498"/>
                  </a:lnTo>
                  <a:lnTo>
                    <a:pt x="135" y="495"/>
                  </a:lnTo>
                  <a:lnTo>
                    <a:pt x="132" y="493"/>
                  </a:lnTo>
                  <a:lnTo>
                    <a:pt x="134" y="493"/>
                  </a:lnTo>
                  <a:lnTo>
                    <a:pt x="135" y="494"/>
                  </a:lnTo>
                  <a:lnTo>
                    <a:pt x="136" y="495"/>
                  </a:lnTo>
                  <a:lnTo>
                    <a:pt x="138" y="498"/>
                  </a:lnTo>
                  <a:lnTo>
                    <a:pt x="139" y="499"/>
                  </a:lnTo>
                  <a:lnTo>
                    <a:pt x="140" y="501"/>
                  </a:lnTo>
                  <a:lnTo>
                    <a:pt x="141" y="503"/>
                  </a:lnTo>
                  <a:lnTo>
                    <a:pt x="142" y="504"/>
                  </a:lnTo>
                  <a:lnTo>
                    <a:pt x="145" y="505"/>
                  </a:lnTo>
                  <a:lnTo>
                    <a:pt x="151" y="505"/>
                  </a:lnTo>
                  <a:lnTo>
                    <a:pt x="157" y="505"/>
                  </a:lnTo>
                  <a:lnTo>
                    <a:pt x="156" y="501"/>
                  </a:lnTo>
                  <a:lnTo>
                    <a:pt x="154" y="498"/>
                  </a:lnTo>
                  <a:lnTo>
                    <a:pt x="152" y="495"/>
                  </a:lnTo>
                  <a:lnTo>
                    <a:pt x="150" y="493"/>
                  </a:lnTo>
                  <a:lnTo>
                    <a:pt x="148" y="489"/>
                  </a:lnTo>
                  <a:lnTo>
                    <a:pt x="147" y="486"/>
                  </a:lnTo>
                  <a:lnTo>
                    <a:pt x="150" y="489"/>
                  </a:lnTo>
                  <a:lnTo>
                    <a:pt x="152" y="492"/>
                  </a:lnTo>
                  <a:lnTo>
                    <a:pt x="156" y="493"/>
                  </a:lnTo>
                  <a:lnTo>
                    <a:pt x="159" y="494"/>
                  </a:lnTo>
                  <a:lnTo>
                    <a:pt x="163" y="494"/>
                  </a:lnTo>
                  <a:lnTo>
                    <a:pt x="166" y="495"/>
                  </a:lnTo>
                  <a:lnTo>
                    <a:pt x="164" y="489"/>
                  </a:lnTo>
                  <a:lnTo>
                    <a:pt x="162" y="485"/>
                  </a:lnTo>
                  <a:lnTo>
                    <a:pt x="158" y="480"/>
                  </a:lnTo>
                  <a:lnTo>
                    <a:pt x="157" y="476"/>
                  </a:lnTo>
                  <a:lnTo>
                    <a:pt x="159" y="470"/>
                  </a:lnTo>
                  <a:lnTo>
                    <a:pt x="160" y="470"/>
                  </a:lnTo>
                  <a:lnTo>
                    <a:pt x="162" y="470"/>
                  </a:lnTo>
                  <a:lnTo>
                    <a:pt x="163" y="471"/>
                  </a:lnTo>
                  <a:lnTo>
                    <a:pt x="165" y="471"/>
                  </a:lnTo>
                  <a:lnTo>
                    <a:pt x="166" y="473"/>
                  </a:lnTo>
                  <a:lnTo>
                    <a:pt x="168" y="473"/>
                  </a:lnTo>
                  <a:lnTo>
                    <a:pt x="170" y="471"/>
                  </a:lnTo>
                  <a:lnTo>
                    <a:pt x="170" y="469"/>
                  </a:lnTo>
                  <a:lnTo>
                    <a:pt x="170" y="468"/>
                  </a:lnTo>
                  <a:lnTo>
                    <a:pt x="177" y="474"/>
                  </a:lnTo>
                  <a:lnTo>
                    <a:pt x="184" y="474"/>
                  </a:lnTo>
                  <a:lnTo>
                    <a:pt x="192" y="471"/>
                  </a:lnTo>
                  <a:lnTo>
                    <a:pt x="198" y="467"/>
                  </a:lnTo>
                  <a:lnTo>
                    <a:pt x="204" y="461"/>
                  </a:lnTo>
                  <a:lnTo>
                    <a:pt x="211" y="457"/>
                  </a:lnTo>
                  <a:lnTo>
                    <a:pt x="212" y="456"/>
                  </a:lnTo>
                  <a:lnTo>
                    <a:pt x="216" y="454"/>
                  </a:lnTo>
                  <a:lnTo>
                    <a:pt x="218" y="453"/>
                  </a:lnTo>
                  <a:lnTo>
                    <a:pt x="222" y="453"/>
                  </a:lnTo>
                  <a:lnTo>
                    <a:pt x="222" y="452"/>
                  </a:lnTo>
                  <a:lnTo>
                    <a:pt x="223" y="451"/>
                  </a:lnTo>
                  <a:lnTo>
                    <a:pt x="224" y="451"/>
                  </a:lnTo>
                  <a:lnTo>
                    <a:pt x="225" y="450"/>
                  </a:lnTo>
                  <a:lnTo>
                    <a:pt x="227" y="450"/>
                  </a:lnTo>
                  <a:lnTo>
                    <a:pt x="227" y="448"/>
                  </a:lnTo>
                  <a:lnTo>
                    <a:pt x="227" y="446"/>
                  </a:lnTo>
                  <a:lnTo>
                    <a:pt x="231" y="446"/>
                  </a:lnTo>
                  <a:lnTo>
                    <a:pt x="235" y="445"/>
                  </a:lnTo>
                  <a:lnTo>
                    <a:pt x="240" y="444"/>
                  </a:lnTo>
                  <a:lnTo>
                    <a:pt x="241" y="442"/>
                  </a:lnTo>
                  <a:lnTo>
                    <a:pt x="242" y="440"/>
                  </a:lnTo>
                  <a:lnTo>
                    <a:pt x="241" y="439"/>
                  </a:lnTo>
                  <a:lnTo>
                    <a:pt x="241" y="436"/>
                  </a:lnTo>
                  <a:lnTo>
                    <a:pt x="241" y="435"/>
                  </a:lnTo>
                  <a:lnTo>
                    <a:pt x="241" y="433"/>
                  </a:lnTo>
                  <a:lnTo>
                    <a:pt x="242" y="432"/>
                  </a:lnTo>
                  <a:lnTo>
                    <a:pt x="245" y="430"/>
                  </a:lnTo>
                  <a:lnTo>
                    <a:pt x="247" y="429"/>
                  </a:lnTo>
                  <a:lnTo>
                    <a:pt x="249" y="429"/>
                  </a:lnTo>
                  <a:lnTo>
                    <a:pt x="251" y="428"/>
                  </a:lnTo>
                  <a:lnTo>
                    <a:pt x="252" y="418"/>
                  </a:lnTo>
                  <a:lnTo>
                    <a:pt x="249" y="409"/>
                  </a:lnTo>
                  <a:lnTo>
                    <a:pt x="247" y="399"/>
                  </a:lnTo>
                  <a:lnTo>
                    <a:pt x="249" y="388"/>
                  </a:lnTo>
                  <a:lnTo>
                    <a:pt x="251" y="390"/>
                  </a:lnTo>
                  <a:lnTo>
                    <a:pt x="252" y="391"/>
                  </a:lnTo>
                  <a:lnTo>
                    <a:pt x="252" y="393"/>
                  </a:lnTo>
                  <a:lnTo>
                    <a:pt x="254" y="393"/>
                  </a:lnTo>
                  <a:lnTo>
                    <a:pt x="257" y="393"/>
                  </a:lnTo>
                  <a:lnTo>
                    <a:pt x="254" y="391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5" y="387"/>
                  </a:lnTo>
                  <a:lnTo>
                    <a:pt x="257" y="386"/>
                  </a:lnTo>
                  <a:lnTo>
                    <a:pt x="258" y="385"/>
                  </a:lnTo>
                  <a:lnTo>
                    <a:pt x="258" y="383"/>
                  </a:lnTo>
                  <a:lnTo>
                    <a:pt x="252" y="363"/>
                  </a:lnTo>
                  <a:lnTo>
                    <a:pt x="247" y="341"/>
                  </a:lnTo>
                  <a:lnTo>
                    <a:pt x="242" y="321"/>
                  </a:lnTo>
                  <a:lnTo>
                    <a:pt x="235" y="300"/>
                  </a:lnTo>
                  <a:lnTo>
                    <a:pt x="225" y="282"/>
                  </a:lnTo>
                  <a:lnTo>
                    <a:pt x="212" y="266"/>
                  </a:lnTo>
                  <a:lnTo>
                    <a:pt x="200" y="256"/>
                  </a:lnTo>
                  <a:lnTo>
                    <a:pt x="186" y="248"/>
                  </a:lnTo>
                  <a:lnTo>
                    <a:pt x="171" y="239"/>
                  </a:lnTo>
                  <a:lnTo>
                    <a:pt x="163" y="231"/>
                  </a:lnTo>
                  <a:lnTo>
                    <a:pt x="154" y="222"/>
                  </a:lnTo>
                  <a:lnTo>
                    <a:pt x="147" y="213"/>
                  </a:lnTo>
                  <a:lnTo>
                    <a:pt x="150" y="213"/>
                  </a:lnTo>
                  <a:lnTo>
                    <a:pt x="152" y="211"/>
                  </a:lnTo>
                  <a:lnTo>
                    <a:pt x="153" y="210"/>
                  </a:lnTo>
                  <a:lnTo>
                    <a:pt x="154" y="209"/>
                  </a:lnTo>
                  <a:lnTo>
                    <a:pt x="156" y="207"/>
                  </a:lnTo>
                  <a:lnTo>
                    <a:pt x="157" y="205"/>
                  </a:lnTo>
                  <a:lnTo>
                    <a:pt x="147" y="196"/>
                  </a:lnTo>
                  <a:lnTo>
                    <a:pt x="140" y="186"/>
                  </a:lnTo>
                  <a:lnTo>
                    <a:pt x="132" y="177"/>
                  </a:lnTo>
                  <a:lnTo>
                    <a:pt x="122" y="168"/>
                  </a:lnTo>
                  <a:lnTo>
                    <a:pt x="123" y="167"/>
                  </a:lnTo>
                  <a:lnTo>
                    <a:pt x="125" y="166"/>
                  </a:lnTo>
                  <a:lnTo>
                    <a:pt x="128" y="166"/>
                  </a:lnTo>
                  <a:lnTo>
                    <a:pt x="129" y="165"/>
                  </a:lnTo>
                  <a:lnTo>
                    <a:pt x="130" y="163"/>
                  </a:lnTo>
                  <a:lnTo>
                    <a:pt x="130" y="161"/>
                  </a:lnTo>
                  <a:lnTo>
                    <a:pt x="128" y="154"/>
                  </a:lnTo>
                  <a:lnTo>
                    <a:pt x="125" y="146"/>
                  </a:lnTo>
                  <a:lnTo>
                    <a:pt x="125" y="140"/>
                  </a:lnTo>
                  <a:lnTo>
                    <a:pt x="129" y="134"/>
                  </a:lnTo>
                  <a:lnTo>
                    <a:pt x="132" y="133"/>
                  </a:lnTo>
                  <a:lnTo>
                    <a:pt x="134" y="133"/>
                  </a:lnTo>
                  <a:lnTo>
                    <a:pt x="136" y="133"/>
                  </a:lnTo>
                  <a:lnTo>
                    <a:pt x="138" y="133"/>
                  </a:lnTo>
                  <a:lnTo>
                    <a:pt x="140" y="132"/>
                  </a:lnTo>
                  <a:lnTo>
                    <a:pt x="145" y="130"/>
                  </a:lnTo>
                  <a:lnTo>
                    <a:pt x="148" y="126"/>
                  </a:lnTo>
                  <a:lnTo>
                    <a:pt x="151" y="121"/>
                  </a:lnTo>
                  <a:lnTo>
                    <a:pt x="152" y="119"/>
                  </a:lnTo>
                  <a:lnTo>
                    <a:pt x="153" y="115"/>
                  </a:lnTo>
                  <a:lnTo>
                    <a:pt x="153" y="112"/>
                  </a:lnTo>
                  <a:lnTo>
                    <a:pt x="153" y="109"/>
                  </a:lnTo>
                  <a:lnTo>
                    <a:pt x="156" y="106"/>
                  </a:lnTo>
                  <a:lnTo>
                    <a:pt x="158" y="102"/>
                  </a:lnTo>
                  <a:lnTo>
                    <a:pt x="159" y="101"/>
                  </a:lnTo>
                  <a:lnTo>
                    <a:pt x="159" y="100"/>
                  </a:lnTo>
                  <a:lnTo>
                    <a:pt x="159" y="97"/>
                  </a:lnTo>
                  <a:lnTo>
                    <a:pt x="158" y="96"/>
                  </a:lnTo>
                  <a:lnTo>
                    <a:pt x="157" y="94"/>
                  </a:lnTo>
                  <a:lnTo>
                    <a:pt x="164" y="95"/>
                  </a:lnTo>
                  <a:lnTo>
                    <a:pt x="170" y="98"/>
                  </a:lnTo>
                  <a:lnTo>
                    <a:pt x="176" y="102"/>
                  </a:lnTo>
                  <a:lnTo>
                    <a:pt x="182" y="102"/>
                  </a:lnTo>
                  <a:lnTo>
                    <a:pt x="184" y="101"/>
                  </a:lnTo>
                  <a:lnTo>
                    <a:pt x="187" y="101"/>
                  </a:lnTo>
                  <a:lnTo>
                    <a:pt x="189" y="102"/>
                  </a:lnTo>
                  <a:lnTo>
                    <a:pt x="192" y="102"/>
                  </a:lnTo>
                  <a:lnTo>
                    <a:pt x="194" y="102"/>
                  </a:lnTo>
                  <a:lnTo>
                    <a:pt x="195" y="101"/>
                  </a:lnTo>
                  <a:lnTo>
                    <a:pt x="196" y="100"/>
                  </a:lnTo>
                  <a:lnTo>
                    <a:pt x="196" y="97"/>
                  </a:lnTo>
                  <a:lnTo>
                    <a:pt x="196" y="96"/>
                  </a:lnTo>
                  <a:lnTo>
                    <a:pt x="196" y="94"/>
                  </a:lnTo>
                  <a:lnTo>
                    <a:pt x="194" y="94"/>
                  </a:lnTo>
                  <a:lnTo>
                    <a:pt x="193" y="94"/>
                  </a:lnTo>
                  <a:lnTo>
                    <a:pt x="192" y="91"/>
                  </a:lnTo>
                  <a:lnTo>
                    <a:pt x="190" y="90"/>
                  </a:lnTo>
                  <a:lnTo>
                    <a:pt x="189" y="89"/>
                  </a:lnTo>
                  <a:lnTo>
                    <a:pt x="188" y="88"/>
                  </a:lnTo>
                  <a:lnTo>
                    <a:pt x="187" y="86"/>
                  </a:lnTo>
                  <a:lnTo>
                    <a:pt x="190" y="80"/>
                  </a:lnTo>
                  <a:lnTo>
                    <a:pt x="195" y="74"/>
                  </a:lnTo>
                  <a:lnTo>
                    <a:pt x="200" y="68"/>
                  </a:lnTo>
                  <a:lnTo>
                    <a:pt x="199" y="66"/>
                  </a:lnTo>
                  <a:lnTo>
                    <a:pt x="196" y="63"/>
                  </a:lnTo>
                  <a:lnTo>
                    <a:pt x="194" y="62"/>
                  </a:lnTo>
                  <a:lnTo>
                    <a:pt x="183" y="61"/>
                  </a:lnTo>
                  <a:lnTo>
                    <a:pt x="172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6" y="53"/>
                  </a:lnTo>
                  <a:lnTo>
                    <a:pt x="165" y="50"/>
                  </a:lnTo>
                  <a:lnTo>
                    <a:pt x="163" y="48"/>
                  </a:lnTo>
                  <a:lnTo>
                    <a:pt x="160" y="47"/>
                  </a:lnTo>
                  <a:lnTo>
                    <a:pt x="158" y="45"/>
                  </a:lnTo>
                  <a:lnTo>
                    <a:pt x="154" y="45"/>
                  </a:lnTo>
                  <a:lnTo>
                    <a:pt x="159" y="33"/>
                  </a:lnTo>
                  <a:lnTo>
                    <a:pt x="163" y="21"/>
                  </a:lnTo>
                  <a:lnTo>
                    <a:pt x="164" y="20"/>
                  </a:lnTo>
                  <a:lnTo>
                    <a:pt x="164" y="19"/>
                  </a:lnTo>
                  <a:lnTo>
                    <a:pt x="163" y="18"/>
                  </a:lnTo>
                  <a:lnTo>
                    <a:pt x="162" y="18"/>
                  </a:lnTo>
                  <a:lnTo>
                    <a:pt x="160" y="17"/>
                  </a:lnTo>
                  <a:lnTo>
                    <a:pt x="159" y="17"/>
                  </a:lnTo>
                  <a:lnTo>
                    <a:pt x="158" y="15"/>
                  </a:lnTo>
                  <a:lnTo>
                    <a:pt x="157" y="14"/>
                  </a:lnTo>
                  <a:lnTo>
                    <a:pt x="154" y="14"/>
                  </a:lnTo>
                  <a:lnTo>
                    <a:pt x="152" y="15"/>
                  </a:lnTo>
                  <a:lnTo>
                    <a:pt x="150" y="17"/>
                  </a:lnTo>
                  <a:lnTo>
                    <a:pt x="147" y="18"/>
                  </a:lnTo>
                  <a:lnTo>
                    <a:pt x="145" y="18"/>
                  </a:lnTo>
                  <a:lnTo>
                    <a:pt x="142" y="17"/>
                  </a:lnTo>
                  <a:lnTo>
                    <a:pt x="136" y="15"/>
                  </a:lnTo>
                  <a:lnTo>
                    <a:pt x="130" y="15"/>
                  </a:lnTo>
                  <a:lnTo>
                    <a:pt x="124" y="14"/>
                  </a:lnTo>
                  <a:lnTo>
                    <a:pt x="121" y="12"/>
                  </a:lnTo>
                  <a:lnTo>
                    <a:pt x="115" y="4"/>
                  </a:lnTo>
                  <a:lnTo>
                    <a:pt x="106" y="0"/>
                  </a:lnTo>
                  <a:lnTo>
                    <a:pt x="99" y="0"/>
                  </a:lnTo>
                  <a:lnTo>
                    <a:pt x="93" y="4"/>
                  </a:lnTo>
                  <a:lnTo>
                    <a:pt x="91" y="13"/>
                  </a:lnTo>
                  <a:lnTo>
                    <a:pt x="92" y="23"/>
                  </a:lnTo>
                  <a:lnTo>
                    <a:pt x="88" y="21"/>
                  </a:lnTo>
                  <a:lnTo>
                    <a:pt x="86" y="20"/>
                  </a:lnTo>
                  <a:lnTo>
                    <a:pt x="83" y="20"/>
                  </a:lnTo>
                  <a:lnTo>
                    <a:pt x="81" y="21"/>
                  </a:lnTo>
                  <a:lnTo>
                    <a:pt x="79" y="23"/>
                  </a:lnTo>
                  <a:lnTo>
                    <a:pt x="77" y="23"/>
                  </a:lnTo>
                  <a:lnTo>
                    <a:pt x="77" y="24"/>
                  </a:lnTo>
                  <a:lnTo>
                    <a:pt x="77" y="25"/>
                  </a:lnTo>
                  <a:lnTo>
                    <a:pt x="77" y="26"/>
                  </a:lnTo>
                  <a:lnTo>
                    <a:pt x="76" y="26"/>
                  </a:lnTo>
                  <a:lnTo>
                    <a:pt x="75" y="26"/>
                  </a:lnTo>
                  <a:lnTo>
                    <a:pt x="74" y="26"/>
                  </a:lnTo>
                  <a:lnTo>
                    <a:pt x="73" y="25"/>
                  </a:lnTo>
                  <a:lnTo>
                    <a:pt x="73" y="23"/>
                  </a:lnTo>
                  <a:lnTo>
                    <a:pt x="70" y="23"/>
                  </a:lnTo>
                  <a:lnTo>
                    <a:pt x="69" y="25"/>
                  </a:lnTo>
                  <a:lnTo>
                    <a:pt x="67" y="27"/>
                  </a:lnTo>
                  <a:lnTo>
                    <a:pt x="63" y="29"/>
                  </a:lnTo>
                  <a:lnTo>
                    <a:pt x="61" y="30"/>
                  </a:lnTo>
                  <a:lnTo>
                    <a:pt x="57" y="31"/>
                  </a:lnTo>
                  <a:lnTo>
                    <a:pt x="55" y="26"/>
                  </a:lnTo>
                  <a:lnTo>
                    <a:pt x="52" y="24"/>
                  </a:lnTo>
                  <a:lnTo>
                    <a:pt x="50" y="21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6" y="21"/>
                  </a:lnTo>
                  <a:lnTo>
                    <a:pt x="34" y="24"/>
                  </a:lnTo>
                  <a:lnTo>
                    <a:pt x="33" y="26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32"/>
                  </a:lnTo>
                  <a:lnTo>
                    <a:pt x="26" y="32"/>
                  </a:lnTo>
                  <a:lnTo>
                    <a:pt x="22" y="31"/>
                  </a:lnTo>
                  <a:lnTo>
                    <a:pt x="18" y="29"/>
                  </a:lnTo>
                  <a:lnTo>
                    <a:pt x="15" y="26"/>
                  </a:lnTo>
                  <a:lnTo>
                    <a:pt x="12" y="23"/>
                  </a:lnTo>
                  <a:lnTo>
                    <a:pt x="11" y="21"/>
                  </a:lnTo>
                  <a:lnTo>
                    <a:pt x="9" y="21"/>
                  </a:lnTo>
                  <a:lnTo>
                    <a:pt x="8" y="21"/>
                  </a:lnTo>
                  <a:lnTo>
                    <a:pt x="6" y="23"/>
                  </a:lnTo>
                  <a:lnTo>
                    <a:pt x="5" y="26"/>
                  </a:lnTo>
                  <a:lnTo>
                    <a:pt x="4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0" y="37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">
            <a:xfrm>
              <a:off x="3241" y="2629"/>
              <a:ext cx="37" cy="29"/>
            </a:xfrm>
            <a:custGeom>
              <a:avLst/>
              <a:gdLst>
                <a:gd name="T0" fmla="*/ 8 w 32"/>
                <a:gd name="T1" fmla="*/ 2 h 25"/>
                <a:gd name="T2" fmla="*/ 8 w 32"/>
                <a:gd name="T3" fmla="*/ 1 h 25"/>
                <a:gd name="T4" fmla="*/ 8 w 32"/>
                <a:gd name="T5" fmla="*/ 0 h 25"/>
                <a:gd name="T6" fmla="*/ 2 w 32"/>
                <a:gd name="T7" fmla="*/ 5 h 25"/>
                <a:gd name="T8" fmla="*/ 0 w 32"/>
                <a:gd name="T9" fmla="*/ 11 h 25"/>
                <a:gd name="T10" fmla="*/ 2 w 32"/>
                <a:gd name="T11" fmla="*/ 17 h 25"/>
                <a:gd name="T12" fmla="*/ 6 w 32"/>
                <a:gd name="T13" fmla="*/ 22 h 25"/>
                <a:gd name="T14" fmla="*/ 12 w 32"/>
                <a:gd name="T15" fmla="*/ 25 h 25"/>
                <a:gd name="T16" fmla="*/ 21 w 32"/>
                <a:gd name="T17" fmla="*/ 25 h 25"/>
                <a:gd name="T18" fmla="*/ 27 w 32"/>
                <a:gd name="T19" fmla="*/ 22 h 25"/>
                <a:gd name="T20" fmla="*/ 31 w 32"/>
                <a:gd name="T21" fmla="*/ 18 h 25"/>
                <a:gd name="T22" fmla="*/ 32 w 32"/>
                <a:gd name="T23" fmla="*/ 12 h 25"/>
                <a:gd name="T24" fmla="*/ 29 w 32"/>
                <a:gd name="T25" fmla="*/ 6 h 25"/>
                <a:gd name="T26" fmla="*/ 27 w 32"/>
                <a:gd name="T27" fmla="*/ 1 h 25"/>
                <a:gd name="T28" fmla="*/ 23 w 32"/>
                <a:gd name="T29" fmla="*/ 0 h 25"/>
                <a:gd name="T30" fmla="*/ 19 w 32"/>
                <a:gd name="T31" fmla="*/ 1 h 25"/>
                <a:gd name="T32" fmla="*/ 12 w 32"/>
                <a:gd name="T33" fmla="*/ 2 h 25"/>
                <a:gd name="T34" fmla="*/ 8 w 32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5">
                  <a:moveTo>
                    <a:pt x="8" y="2"/>
                  </a:moveTo>
                  <a:lnTo>
                    <a:pt x="8" y="1"/>
                  </a:lnTo>
                  <a:lnTo>
                    <a:pt x="8" y="0"/>
                  </a:lnTo>
                  <a:lnTo>
                    <a:pt x="2" y="5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6" y="22"/>
                  </a:lnTo>
                  <a:lnTo>
                    <a:pt x="12" y="25"/>
                  </a:lnTo>
                  <a:lnTo>
                    <a:pt x="21" y="25"/>
                  </a:lnTo>
                  <a:lnTo>
                    <a:pt x="27" y="22"/>
                  </a:lnTo>
                  <a:lnTo>
                    <a:pt x="31" y="18"/>
                  </a:lnTo>
                  <a:lnTo>
                    <a:pt x="32" y="12"/>
                  </a:lnTo>
                  <a:lnTo>
                    <a:pt x="29" y="6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19" y="1"/>
                  </a:lnTo>
                  <a:lnTo>
                    <a:pt x="12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gray">
            <a:xfrm>
              <a:off x="3750" y="1913"/>
              <a:ext cx="147" cy="198"/>
            </a:xfrm>
            <a:custGeom>
              <a:avLst/>
              <a:gdLst>
                <a:gd name="T0" fmla="*/ 83 w 126"/>
                <a:gd name="T1" fmla="*/ 0 h 169"/>
                <a:gd name="T2" fmla="*/ 84 w 126"/>
                <a:gd name="T3" fmla="*/ 1 h 169"/>
                <a:gd name="T4" fmla="*/ 86 w 126"/>
                <a:gd name="T5" fmla="*/ 4 h 169"/>
                <a:gd name="T6" fmla="*/ 89 w 126"/>
                <a:gd name="T7" fmla="*/ 7 h 169"/>
                <a:gd name="T8" fmla="*/ 92 w 126"/>
                <a:gd name="T9" fmla="*/ 22 h 169"/>
                <a:gd name="T10" fmla="*/ 109 w 126"/>
                <a:gd name="T11" fmla="*/ 44 h 169"/>
                <a:gd name="T12" fmla="*/ 124 w 126"/>
                <a:gd name="T13" fmla="*/ 79 h 169"/>
                <a:gd name="T14" fmla="*/ 125 w 126"/>
                <a:gd name="T15" fmla="*/ 117 h 169"/>
                <a:gd name="T16" fmla="*/ 114 w 126"/>
                <a:gd name="T17" fmla="*/ 144 h 169"/>
                <a:gd name="T18" fmla="*/ 92 w 126"/>
                <a:gd name="T19" fmla="*/ 151 h 169"/>
                <a:gd name="T20" fmla="*/ 79 w 126"/>
                <a:gd name="T21" fmla="*/ 150 h 169"/>
                <a:gd name="T22" fmla="*/ 76 w 126"/>
                <a:gd name="T23" fmla="*/ 154 h 169"/>
                <a:gd name="T24" fmla="*/ 70 w 126"/>
                <a:gd name="T25" fmla="*/ 155 h 169"/>
                <a:gd name="T26" fmla="*/ 65 w 126"/>
                <a:gd name="T27" fmla="*/ 157 h 169"/>
                <a:gd name="T28" fmla="*/ 62 w 126"/>
                <a:gd name="T29" fmla="*/ 155 h 169"/>
                <a:gd name="T30" fmla="*/ 60 w 126"/>
                <a:gd name="T31" fmla="*/ 152 h 169"/>
                <a:gd name="T32" fmla="*/ 52 w 126"/>
                <a:gd name="T33" fmla="*/ 156 h 169"/>
                <a:gd name="T34" fmla="*/ 37 w 126"/>
                <a:gd name="T35" fmla="*/ 169 h 169"/>
                <a:gd name="T36" fmla="*/ 29 w 126"/>
                <a:gd name="T37" fmla="*/ 160 h 169"/>
                <a:gd name="T38" fmla="*/ 14 w 126"/>
                <a:gd name="T39" fmla="*/ 161 h 169"/>
                <a:gd name="T40" fmla="*/ 13 w 126"/>
                <a:gd name="T41" fmla="*/ 155 h 169"/>
                <a:gd name="T42" fmla="*/ 21 w 126"/>
                <a:gd name="T43" fmla="*/ 138 h 169"/>
                <a:gd name="T44" fmla="*/ 18 w 126"/>
                <a:gd name="T45" fmla="*/ 120 h 169"/>
                <a:gd name="T46" fmla="*/ 25 w 126"/>
                <a:gd name="T47" fmla="*/ 110 h 169"/>
                <a:gd name="T48" fmla="*/ 30 w 126"/>
                <a:gd name="T49" fmla="*/ 99 h 169"/>
                <a:gd name="T50" fmla="*/ 26 w 126"/>
                <a:gd name="T51" fmla="*/ 98 h 169"/>
                <a:gd name="T52" fmla="*/ 23 w 126"/>
                <a:gd name="T53" fmla="*/ 101 h 169"/>
                <a:gd name="T54" fmla="*/ 21 w 126"/>
                <a:gd name="T55" fmla="*/ 101 h 169"/>
                <a:gd name="T56" fmla="*/ 19 w 126"/>
                <a:gd name="T57" fmla="*/ 95 h 169"/>
                <a:gd name="T58" fmla="*/ 20 w 126"/>
                <a:gd name="T59" fmla="*/ 89 h 169"/>
                <a:gd name="T60" fmla="*/ 19 w 126"/>
                <a:gd name="T61" fmla="*/ 84 h 169"/>
                <a:gd name="T62" fmla="*/ 14 w 126"/>
                <a:gd name="T63" fmla="*/ 84 h 169"/>
                <a:gd name="T64" fmla="*/ 12 w 126"/>
                <a:gd name="T65" fmla="*/ 81 h 169"/>
                <a:gd name="T66" fmla="*/ 11 w 126"/>
                <a:gd name="T67" fmla="*/ 77 h 169"/>
                <a:gd name="T68" fmla="*/ 8 w 126"/>
                <a:gd name="T69" fmla="*/ 74 h 169"/>
                <a:gd name="T70" fmla="*/ 5 w 126"/>
                <a:gd name="T71" fmla="*/ 77 h 169"/>
                <a:gd name="T72" fmla="*/ 0 w 126"/>
                <a:gd name="T73" fmla="*/ 78 h 169"/>
                <a:gd name="T74" fmla="*/ 18 w 126"/>
                <a:gd name="T75" fmla="*/ 63 h 169"/>
                <a:gd name="T76" fmla="*/ 29 w 126"/>
                <a:gd name="T77" fmla="*/ 57 h 169"/>
                <a:gd name="T78" fmla="*/ 23 w 126"/>
                <a:gd name="T79" fmla="*/ 50 h 169"/>
                <a:gd name="T80" fmla="*/ 14 w 126"/>
                <a:gd name="T81" fmla="*/ 44 h 169"/>
                <a:gd name="T82" fmla="*/ 11 w 126"/>
                <a:gd name="T83" fmla="*/ 40 h 169"/>
                <a:gd name="T84" fmla="*/ 9 w 126"/>
                <a:gd name="T85" fmla="*/ 33 h 169"/>
                <a:gd name="T86" fmla="*/ 12 w 126"/>
                <a:gd name="T87" fmla="*/ 30 h 169"/>
                <a:gd name="T88" fmla="*/ 15 w 126"/>
                <a:gd name="T89" fmla="*/ 28 h 169"/>
                <a:gd name="T90" fmla="*/ 23 w 126"/>
                <a:gd name="T91" fmla="*/ 30 h 169"/>
                <a:gd name="T92" fmla="*/ 38 w 126"/>
                <a:gd name="T93" fmla="*/ 33 h 169"/>
                <a:gd name="T94" fmla="*/ 62 w 126"/>
                <a:gd name="T95" fmla="*/ 31 h 169"/>
                <a:gd name="T96" fmla="*/ 76 w 126"/>
                <a:gd name="T97" fmla="*/ 24 h 169"/>
                <a:gd name="T98" fmla="*/ 82 w 126"/>
                <a:gd name="T99" fmla="*/ 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" h="169">
                  <a:moveTo>
                    <a:pt x="82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84" y="1"/>
                  </a:lnTo>
                  <a:lnTo>
                    <a:pt x="85" y="2"/>
                  </a:lnTo>
                  <a:lnTo>
                    <a:pt x="86" y="4"/>
                  </a:lnTo>
                  <a:lnTo>
                    <a:pt x="88" y="6"/>
                  </a:lnTo>
                  <a:lnTo>
                    <a:pt x="89" y="7"/>
                  </a:lnTo>
                  <a:lnTo>
                    <a:pt x="91" y="14"/>
                  </a:lnTo>
                  <a:lnTo>
                    <a:pt x="92" y="22"/>
                  </a:lnTo>
                  <a:lnTo>
                    <a:pt x="96" y="28"/>
                  </a:lnTo>
                  <a:lnTo>
                    <a:pt x="109" y="44"/>
                  </a:lnTo>
                  <a:lnTo>
                    <a:pt x="118" y="61"/>
                  </a:lnTo>
                  <a:lnTo>
                    <a:pt x="124" y="79"/>
                  </a:lnTo>
                  <a:lnTo>
                    <a:pt x="126" y="98"/>
                  </a:lnTo>
                  <a:lnTo>
                    <a:pt x="125" y="117"/>
                  </a:lnTo>
                  <a:lnTo>
                    <a:pt x="120" y="135"/>
                  </a:lnTo>
                  <a:lnTo>
                    <a:pt x="114" y="144"/>
                  </a:lnTo>
                  <a:lnTo>
                    <a:pt x="105" y="149"/>
                  </a:lnTo>
                  <a:lnTo>
                    <a:pt x="92" y="151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8" y="152"/>
                  </a:lnTo>
                  <a:lnTo>
                    <a:pt x="76" y="154"/>
                  </a:lnTo>
                  <a:lnTo>
                    <a:pt x="72" y="155"/>
                  </a:lnTo>
                  <a:lnTo>
                    <a:pt x="70" y="155"/>
                  </a:lnTo>
                  <a:lnTo>
                    <a:pt x="67" y="156"/>
                  </a:lnTo>
                  <a:lnTo>
                    <a:pt x="65" y="157"/>
                  </a:lnTo>
                  <a:lnTo>
                    <a:pt x="64" y="156"/>
                  </a:lnTo>
                  <a:lnTo>
                    <a:pt x="62" y="155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60" y="150"/>
                  </a:lnTo>
                  <a:lnTo>
                    <a:pt x="52" y="156"/>
                  </a:lnTo>
                  <a:lnTo>
                    <a:pt x="43" y="162"/>
                  </a:lnTo>
                  <a:lnTo>
                    <a:pt x="37" y="169"/>
                  </a:lnTo>
                  <a:lnTo>
                    <a:pt x="34" y="162"/>
                  </a:lnTo>
                  <a:lnTo>
                    <a:pt x="29" y="160"/>
                  </a:lnTo>
                  <a:lnTo>
                    <a:pt x="21" y="160"/>
                  </a:lnTo>
                  <a:lnTo>
                    <a:pt x="14" y="161"/>
                  </a:lnTo>
                  <a:lnTo>
                    <a:pt x="8" y="164"/>
                  </a:lnTo>
                  <a:lnTo>
                    <a:pt x="13" y="155"/>
                  </a:lnTo>
                  <a:lnTo>
                    <a:pt x="18" y="146"/>
                  </a:lnTo>
                  <a:lnTo>
                    <a:pt x="21" y="138"/>
                  </a:lnTo>
                  <a:lnTo>
                    <a:pt x="23" y="129"/>
                  </a:lnTo>
                  <a:lnTo>
                    <a:pt x="18" y="120"/>
                  </a:lnTo>
                  <a:lnTo>
                    <a:pt x="23" y="116"/>
                  </a:lnTo>
                  <a:lnTo>
                    <a:pt x="25" y="110"/>
                  </a:lnTo>
                  <a:lnTo>
                    <a:pt x="26" y="104"/>
                  </a:lnTo>
                  <a:lnTo>
                    <a:pt x="30" y="99"/>
                  </a:lnTo>
                  <a:lnTo>
                    <a:pt x="28" y="98"/>
                  </a:lnTo>
                  <a:lnTo>
                    <a:pt x="26" y="98"/>
                  </a:lnTo>
                  <a:lnTo>
                    <a:pt x="24" y="99"/>
                  </a:lnTo>
                  <a:lnTo>
                    <a:pt x="23" y="101"/>
                  </a:lnTo>
                  <a:lnTo>
                    <a:pt x="21" y="102"/>
                  </a:lnTo>
                  <a:lnTo>
                    <a:pt x="21" y="101"/>
                  </a:lnTo>
                  <a:lnTo>
                    <a:pt x="20" y="98"/>
                  </a:lnTo>
                  <a:lnTo>
                    <a:pt x="19" y="95"/>
                  </a:lnTo>
                  <a:lnTo>
                    <a:pt x="19" y="91"/>
                  </a:lnTo>
                  <a:lnTo>
                    <a:pt x="20" y="89"/>
                  </a:lnTo>
                  <a:lnTo>
                    <a:pt x="23" y="85"/>
                  </a:lnTo>
                  <a:lnTo>
                    <a:pt x="19" y="84"/>
                  </a:lnTo>
                  <a:lnTo>
                    <a:pt x="17" y="84"/>
                  </a:lnTo>
                  <a:lnTo>
                    <a:pt x="14" y="84"/>
                  </a:lnTo>
                  <a:lnTo>
                    <a:pt x="13" y="83"/>
                  </a:lnTo>
                  <a:lnTo>
                    <a:pt x="12" y="81"/>
                  </a:lnTo>
                  <a:lnTo>
                    <a:pt x="11" y="80"/>
                  </a:lnTo>
                  <a:lnTo>
                    <a:pt x="11" y="77"/>
                  </a:lnTo>
                  <a:lnTo>
                    <a:pt x="11" y="73"/>
                  </a:lnTo>
                  <a:lnTo>
                    <a:pt x="8" y="74"/>
                  </a:lnTo>
                  <a:lnTo>
                    <a:pt x="7" y="75"/>
                  </a:lnTo>
                  <a:lnTo>
                    <a:pt x="5" y="77"/>
                  </a:lnTo>
                  <a:lnTo>
                    <a:pt x="2" y="78"/>
                  </a:lnTo>
                  <a:lnTo>
                    <a:pt x="0" y="78"/>
                  </a:lnTo>
                  <a:lnTo>
                    <a:pt x="7" y="68"/>
                  </a:lnTo>
                  <a:lnTo>
                    <a:pt x="18" y="63"/>
                  </a:lnTo>
                  <a:lnTo>
                    <a:pt x="30" y="62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3" y="50"/>
                  </a:lnTo>
                  <a:lnTo>
                    <a:pt x="19" y="46"/>
                  </a:lnTo>
                  <a:lnTo>
                    <a:pt x="14" y="44"/>
                  </a:lnTo>
                  <a:lnTo>
                    <a:pt x="12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3" y="30"/>
                  </a:lnTo>
                  <a:lnTo>
                    <a:pt x="15" y="28"/>
                  </a:lnTo>
                  <a:lnTo>
                    <a:pt x="19" y="28"/>
                  </a:lnTo>
                  <a:lnTo>
                    <a:pt x="23" y="30"/>
                  </a:lnTo>
                  <a:lnTo>
                    <a:pt x="29" y="32"/>
                  </a:lnTo>
                  <a:lnTo>
                    <a:pt x="38" y="33"/>
                  </a:lnTo>
                  <a:lnTo>
                    <a:pt x="50" y="33"/>
                  </a:lnTo>
                  <a:lnTo>
                    <a:pt x="62" y="31"/>
                  </a:lnTo>
                  <a:lnTo>
                    <a:pt x="73" y="25"/>
                  </a:lnTo>
                  <a:lnTo>
                    <a:pt x="76" y="24"/>
                  </a:lnTo>
                  <a:lnTo>
                    <a:pt x="78" y="19"/>
                  </a:lnTo>
                  <a:lnTo>
                    <a:pt x="82" y="1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gray">
            <a:xfrm>
              <a:off x="3677" y="1694"/>
              <a:ext cx="275" cy="258"/>
            </a:xfrm>
            <a:custGeom>
              <a:avLst/>
              <a:gdLst>
                <a:gd name="T0" fmla="*/ 230 w 235"/>
                <a:gd name="T1" fmla="*/ 18 h 220"/>
                <a:gd name="T2" fmla="*/ 225 w 235"/>
                <a:gd name="T3" fmla="*/ 14 h 220"/>
                <a:gd name="T4" fmla="*/ 216 w 235"/>
                <a:gd name="T5" fmla="*/ 11 h 220"/>
                <a:gd name="T6" fmla="*/ 200 w 235"/>
                <a:gd name="T7" fmla="*/ 0 h 220"/>
                <a:gd name="T8" fmla="*/ 193 w 235"/>
                <a:gd name="T9" fmla="*/ 10 h 220"/>
                <a:gd name="T10" fmla="*/ 192 w 235"/>
                <a:gd name="T11" fmla="*/ 18 h 220"/>
                <a:gd name="T12" fmla="*/ 187 w 235"/>
                <a:gd name="T13" fmla="*/ 22 h 220"/>
                <a:gd name="T14" fmla="*/ 180 w 235"/>
                <a:gd name="T15" fmla="*/ 22 h 220"/>
                <a:gd name="T16" fmla="*/ 167 w 235"/>
                <a:gd name="T17" fmla="*/ 31 h 220"/>
                <a:gd name="T18" fmla="*/ 148 w 235"/>
                <a:gd name="T19" fmla="*/ 39 h 220"/>
                <a:gd name="T20" fmla="*/ 133 w 235"/>
                <a:gd name="T21" fmla="*/ 41 h 220"/>
                <a:gd name="T22" fmla="*/ 134 w 235"/>
                <a:gd name="T23" fmla="*/ 58 h 220"/>
                <a:gd name="T24" fmla="*/ 117 w 235"/>
                <a:gd name="T25" fmla="*/ 65 h 220"/>
                <a:gd name="T26" fmla="*/ 97 w 235"/>
                <a:gd name="T27" fmla="*/ 47 h 220"/>
                <a:gd name="T28" fmla="*/ 93 w 235"/>
                <a:gd name="T29" fmla="*/ 48 h 220"/>
                <a:gd name="T30" fmla="*/ 85 w 235"/>
                <a:gd name="T31" fmla="*/ 51 h 220"/>
                <a:gd name="T32" fmla="*/ 80 w 235"/>
                <a:gd name="T33" fmla="*/ 55 h 220"/>
                <a:gd name="T34" fmla="*/ 77 w 235"/>
                <a:gd name="T35" fmla="*/ 63 h 220"/>
                <a:gd name="T36" fmla="*/ 40 w 235"/>
                <a:gd name="T37" fmla="*/ 88 h 220"/>
                <a:gd name="T38" fmla="*/ 3 w 235"/>
                <a:gd name="T39" fmla="*/ 111 h 220"/>
                <a:gd name="T40" fmla="*/ 5 w 235"/>
                <a:gd name="T41" fmla="*/ 128 h 220"/>
                <a:gd name="T42" fmla="*/ 26 w 235"/>
                <a:gd name="T43" fmla="*/ 134 h 220"/>
                <a:gd name="T44" fmla="*/ 38 w 235"/>
                <a:gd name="T45" fmla="*/ 149 h 220"/>
                <a:gd name="T46" fmla="*/ 33 w 235"/>
                <a:gd name="T47" fmla="*/ 167 h 220"/>
                <a:gd name="T48" fmla="*/ 34 w 235"/>
                <a:gd name="T49" fmla="*/ 171 h 220"/>
                <a:gd name="T50" fmla="*/ 37 w 235"/>
                <a:gd name="T51" fmla="*/ 172 h 220"/>
                <a:gd name="T52" fmla="*/ 25 w 235"/>
                <a:gd name="T53" fmla="*/ 190 h 220"/>
                <a:gd name="T54" fmla="*/ 39 w 235"/>
                <a:gd name="T55" fmla="*/ 218 h 220"/>
                <a:gd name="T56" fmla="*/ 59 w 235"/>
                <a:gd name="T57" fmla="*/ 212 h 220"/>
                <a:gd name="T58" fmla="*/ 61 w 235"/>
                <a:gd name="T59" fmla="*/ 214 h 220"/>
                <a:gd name="T60" fmla="*/ 67 w 235"/>
                <a:gd name="T61" fmla="*/ 214 h 220"/>
                <a:gd name="T62" fmla="*/ 70 w 235"/>
                <a:gd name="T63" fmla="*/ 213 h 220"/>
                <a:gd name="T64" fmla="*/ 70 w 235"/>
                <a:gd name="T65" fmla="*/ 215 h 220"/>
                <a:gd name="T66" fmla="*/ 82 w 235"/>
                <a:gd name="T67" fmla="*/ 217 h 220"/>
                <a:gd name="T68" fmla="*/ 109 w 235"/>
                <a:gd name="T69" fmla="*/ 220 h 220"/>
                <a:gd name="T70" fmla="*/ 136 w 235"/>
                <a:gd name="T71" fmla="*/ 209 h 220"/>
                <a:gd name="T72" fmla="*/ 139 w 235"/>
                <a:gd name="T73" fmla="*/ 177 h 220"/>
                <a:gd name="T74" fmla="*/ 117 w 235"/>
                <a:gd name="T75" fmla="*/ 158 h 220"/>
                <a:gd name="T76" fmla="*/ 111 w 235"/>
                <a:gd name="T77" fmla="*/ 150 h 220"/>
                <a:gd name="T78" fmla="*/ 112 w 235"/>
                <a:gd name="T79" fmla="*/ 141 h 220"/>
                <a:gd name="T80" fmla="*/ 120 w 235"/>
                <a:gd name="T81" fmla="*/ 131 h 220"/>
                <a:gd name="T82" fmla="*/ 128 w 235"/>
                <a:gd name="T83" fmla="*/ 125 h 220"/>
                <a:gd name="T84" fmla="*/ 161 w 235"/>
                <a:gd name="T85" fmla="*/ 111 h 220"/>
                <a:gd name="T86" fmla="*/ 180 w 235"/>
                <a:gd name="T87" fmla="*/ 99 h 220"/>
                <a:gd name="T88" fmla="*/ 186 w 235"/>
                <a:gd name="T89" fmla="*/ 91 h 220"/>
                <a:gd name="T90" fmla="*/ 189 w 235"/>
                <a:gd name="T91" fmla="*/ 90 h 220"/>
                <a:gd name="T92" fmla="*/ 194 w 235"/>
                <a:gd name="T93" fmla="*/ 89 h 220"/>
                <a:gd name="T94" fmla="*/ 194 w 235"/>
                <a:gd name="T95" fmla="*/ 70 h 220"/>
                <a:gd name="T96" fmla="*/ 210 w 235"/>
                <a:gd name="T97" fmla="*/ 3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20">
                  <a:moveTo>
                    <a:pt x="235" y="25"/>
                  </a:moveTo>
                  <a:lnTo>
                    <a:pt x="233" y="22"/>
                  </a:lnTo>
                  <a:lnTo>
                    <a:pt x="230" y="18"/>
                  </a:lnTo>
                  <a:lnTo>
                    <a:pt x="228" y="14"/>
                  </a:lnTo>
                  <a:lnTo>
                    <a:pt x="227" y="14"/>
                  </a:lnTo>
                  <a:lnTo>
                    <a:pt x="225" y="14"/>
                  </a:lnTo>
                  <a:lnTo>
                    <a:pt x="223" y="14"/>
                  </a:lnTo>
                  <a:lnTo>
                    <a:pt x="222" y="14"/>
                  </a:lnTo>
                  <a:lnTo>
                    <a:pt x="216" y="11"/>
                  </a:lnTo>
                  <a:lnTo>
                    <a:pt x="211" y="5"/>
                  </a:lnTo>
                  <a:lnTo>
                    <a:pt x="206" y="1"/>
                  </a:lnTo>
                  <a:lnTo>
                    <a:pt x="200" y="0"/>
                  </a:lnTo>
                  <a:lnTo>
                    <a:pt x="195" y="4"/>
                  </a:lnTo>
                  <a:lnTo>
                    <a:pt x="194" y="6"/>
                  </a:lnTo>
                  <a:lnTo>
                    <a:pt x="193" y="10"/>
                  </a:lnTo>
                  <a:lnTo>
                    <a:pt x="193" y="12"/>
                  </a:lnTo>
                  <a:lnTo>
                    <a:pt x="193" y="16"/>
                  </a:lnTo>
                  <a:lnTo>
                    <a:pt x="192" y="18"/>
                  </a:lnTo>
                  <a:lnTo>
                    <a:pt x="191" y="20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2"/>
                  </a:lnTo>
                  <a:lnTo>
                    <a:pt x="182" y="22"/>
                  </a:lnTo>
                  <a:lnTo>
                    <a:pt x="180" y="22"/>
                  </a:lnTo>
                  <a:lnTo>
                    <a:pt x="179" y="22"/>
                  </a:lnTo>
                  <a:lnTo>
                    <a:pt x="173" y="27"/>
                  </a:lnTo>
                  <a:lnTo>
                    <a:pt x="167" y="31"/>
                  </a:lnTo>
                  <a:lnTo>
                    <a:pt x="161" y="36"/>
                  </a:lnTo>
                  <a:lnTo>
                    <a:pt x="154" y="39"/>
                  </a:lnTo>
                  <a:lnTo>
                    <a:pt x="148" y="39"/>
                  </a:lnTo>
                  <a:lnTo>
                    <a:pt x="142" y="37"/>
                  </a:lnTo>
                  <a:lnTo>
                    <a:pt x="136" y="39"/>
                  </a:lnTo>
                  <a:lnTo>
                    <a:pt x="133" y="41"/>
                  </a:lnTo>
                  <a:lnTo>
                    <a:pt x="133" y="47"/>
                  </a:lnTo>
                  <a:lnTo>
                    <a:pt x="134" y="53"/>
                  </a:lnTo>
                  <a:lnTo>
                    <a:pt x="134" y="58"/>
                  </a:lnTo>
                  <a:lnTo>
                    <a:pt x="133" y="61"/>
                  </a:lnTo>
                  <a:lnTo>
                    <a:pt x="127" y="64"/>
                  </a:lnTo>
                  <a:lnTo>
                    <a:pt x="117" y="65"/>
                  </a:lnTo>
                  <a:lnTo>
                    <a:pt x="109" y="61"/>
                  </a:lnTo>
                  <a:lnTo>
                    <a:pt x="102" y="57"/>
                  </a:lnTo>
                  <a:lnTo>
                    <a:pt x="97" y="47"/>
                  </a:lnTo>
                  <a:lnTo>
                    <a:pt x="97" y="47"/>
                  </a:lnTo>
                  <a:lnTo>
                    <a:pt x="94" y="47"/>
                  </a:lnTo>
                  <a:lnTo>
                    <a:pt x="93" y="48"/>
                  </a:lnTo>
                  <a:lnTo>
                    <a:pt x="90" y="48"/>
                  </a:lnTo>
                  <a:lnTo>
                    <a:pt x="87" y="49"/>
                  </a:lnTo>
                  <a:lnTo>
                    <a:pt x="85" y="51"/>
                  </a:lnTo>
                  <a:lnTo>
                    <a:pt x="82" y="51"/>
                  </a:lnTo>
                  <a:lnTo>
                    <a:pt x="81" y="53"/>
                  </a:lnTo>
                  <a:lnTo>
                    <a:pt x="80" y="55"/>
                  </a:lnTo>
                  <a:lnTo>
                    <a:pt x="80" y="58"/>
                  </a:lnTo>
                  <a:lnTo>
                    <a:pt x="79" y="60"/>
                  </a:lnTo>
                  <a:lnTo>
                    <a:pt x="77" y="63"/>
                  </a:lnTo>
                  <a:lnTo>
                    <a:pt x="67" y="73"/>
                  </a:lnTo>
                  <a:lnTo>
                    <a:pt x="53" y="82"/>
                  </a:lnTo>
                  <a:lnTo>
                    <a:pt x="40" y="88"/>
                  </a:lnTo>
                  <a:lnTo>
                    <a:pt x="26" y="94"/>
                  </a:lnTo>
                  <a:lnTo>
                    <a:pt x="14" y="101"/>
                  </a:lnTo>
                  <a:lnTo>
                    <a:pt x="3" y="111"/>
                  </a:lnTo>
                  <a:lnTo>
                    <a:pt x="0" y="117"/>
                  </a:lnTo>
                  <a:lnTo>
                    <a:pt x="2" y="123"/>
                  </a:lnTo>
                  <a:lnTo>
                    <a:pt x="5" y="128"/>
                  </a:lnTo>
                  <a:lnTo>
                    <a:pt x="10" y="131"/>
                  </a:lnTo>
                  <a:lnTo>
                    <a:pt x="17" y="132"/>
                  </a:lnTo>
                  <a:lnTo>
                    <a:pt x="26" y="134"/>
                  </a:lnTo>
                  <a:lnTo>
                    <a:pt x="33" y="135"/>
                  </a:lnTo>
                  <a:lnTo>
                    <a:pt x="38" y="141"/>
                  </a:lnTo>
                  <a:lnTo>
                    <a:pt x="38" y="149"/>
                  </a:lnTo>
                  <a:lnTo>
                    <a:pt x="34" y="159"/>
                  </a:lnTo>
                  <a:lnTo>
                    <a:pt x="31" y="167"/>
                  </a:lnTo>
                  <a:lnTo>
                    <a:pt x="33" y="167"/>
                  </a:lnTo>
                  <a:lnTo>
                    <a:pt x="33" y="168"/>
                  </a:lnTo>
                  <a:lnTo>
                    <a:pt x="34" y="170"/>
                  </a:lnTo>
                  <a:lnTo>
                    <a:pt x="34" y="171"/>
                  </a:lnTo>
                  <a:lnTo>
                    <a:pt x="34" y="171"/>
                  </a:lnTo>
                  <a:lnTo>
                    <a:pt x="34" y="172"/>
                  </a:lnTo>
                  <a:lnTo>
                    <a:pt x="37" y="172"/>
                  </a:lnTo>
                  <a:lnTo>
                    <a:pt x="33" y="179"/>
                  </a:lnTo>
                  <a:lnTo>
                    <a:pt x="29" y="184"/>
                  </a:lnTo>
                  <a:lnTo>
                    <a:pt x="25" y="190"/>
                  </a:lnTo>
                  <a:lnTo>
                    <a:pt x="25" y="197"/>
                  </a:lnTo>
                  <a:lnTo>
                    <a:pt x="31" y="208"/>
                  </a:lnTo>
                  <a:lnTo>
                    <a:pt x="39" y="218"/>
                  </a:lnTo>
                  <a:lnTo>
                    <a:pt x="45" y="219"/>
                  </a:lnTo>
                  <a:lnTo>
                    <a:pt x="52" y="217"/>
                  </a:lnTo>
                  <a:lnTo>
                    <a:pt x="59" y="212"/>
                  </a:lnTo>
                  <a:lnTo>
                    <a:pt x="59" y="214"/>
                  </a:lnTo>
                  <a:lnTo>
                    <a:pt x="59" y="217"/>
                  </a:lnTo>
                  <a:lnTo>
                    <a:pt x="61" y="214"/>
                  </a:lnTo>
                  <a:lnTo>
                    <a:pt x="63" y="214"/>
                  </a:lnTo>
                  <a:lnTo>
                    <a:pt x="64" y="214"/>
                  </a:lnTo>
                  <a:lnTo>
                    <a:pt x="67" y="214"/>
                  </a:lnTo>
                  <a:lnTo>
                    <a:pt x="69" y="213"/>
                  </a:lnTo>
                  <a:lnTo>
                    <a:pt x="70" y="212"/>
                  </a:lnTo>
                  <a:lnTo>
                    <a:pt x="70" y="213"/>
                  </a:lnTo>
                  <a:lnTo>
                    <a:pt x="70" y="214"/>
                  </a:lnTo>
                  <a:lnTo>
                    <a:pt x="70" y="215"/>
                  </a:lnTo>
                  <a:lnTo>
                    <a:pt x="70" y="215"/>
                  </a:lnTo>
                  <a:lnTo>
                    <a:pt x="71" y="217"/>
                  </a:lnTo>
                  <a:lnTo>
                    <a:pt x="73" y="217"/>
                  </a:lnTo>
                  <a:lnTo>
                    <a:pt x="82" y="217"/>
                  </a:lnTo>
                  <a:lnTo>
                    <a:pt x="91" y="218"/>
                  </a:lnTo>
                  <a:lnTo>
                    <a:pt x="99" y="219"/>
                  </a:lnTo>
                  <a:lnTo>
                    <a:pt x="109" y="220"/>
                  </a:lnTo>
                  <a:lnTo>
                    <a:pt x="120" y="219"/>
                  </a:lnTo>
                  <a:lnTo>
                    <a:pt x="129" y="215"/>
                  </a:lnTo>
                  <a:lnTo>
                    <a:pt x="136" y="209"/>
                  </a:lnTo>
                  <a:lnTo>
                    <a:pt x="142" y="200"/>
                  </a:lnTo>
                  <a:lnTo>
                    <a:pt x="144" y="187"/>
                  </a:lnTo>
                  <a:lnTo>
                    <a:pt x="139" y="177"/>
                  </a:lnTo>
                  <a:lnTo>
                    <a:pt x="132" y="167"/>
                  </a:lnTo>
                  <a:lnTo>
                    <a:pt x="121" y="159"/>
                  </a:lnTo>
                  <a:lnTo>
                    <a:pt x="117" y="158"/>
                  </a:lnTo>
                  <a:lnTo>
                    <a:pt x="115" y="155"/>
                  </a:lnTo>
                  <a:lnTo>
                    <a:pt x="112" y="153"/>
                  </a:lnTo>
                  <a:lnTo>
                    <a:pt x="111" y="150"/>
                  </a:lnTo>
                  <a:lnTo>
                    <a:pt x="110" y="147"/>
                  </a:lnTo>
                  <a:lnTo>
                    <a:pt x="110" y="143"/>
                  </a:lnTo>
                  <a:lnTo>
                    <a:pt x="112" y="141"/>
                  </a:lnTo>
                  <a:lnTo>
                    <a:pt x="115" y="137"/>
                  </a:lnTo>
                  <a:lnTo>
                    <a:pt x="117" y="134"/>
                  </a:lnTo>
                  <a:lnTo>
                    <a:pt x="120" y="131"/>
                  </a:lnTo>
                  <a:lnTo>
                    <a:pt x="121" y="129"/>
                  </a:lnTo>
                  <a:lnTo>
                    <a:pt x="122" y="128"/>
                  </a:lnTo>
                  <a:lnTo>
                    <a:pt x="128" y="125"/>
                  </a:lnTo>
                  <a:lnTo>
                    <a:pt x="138" y="122"/>
                  </a:lnTo>
                  <a:lnTo>
                    <a:pt x="148" y="117"/>
                  </a:lnTo>
                  <a:lnTo>
                    <a:pt x="161" y="111"/>
                  </a:lnTo>
                  <a:lnTo>
                    <a:pt x="170" y="106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82" y="95"/>
                  </a:lnTo>
                  <a:lnTo>
                    <a:pt x="185" y="91"/>
                  </a:lnTo>
                  <a:lnTo>
                    <a:pt x="186" y="91"/>
                  </a:lnTo>
                  <a:lnTo>
                    <a:pt x="187" y="91"/>
                  </a:lnTo>
                  <a:lnTo>
                    <a:pt x="188" y="90"/>
                  </a:lnTo>
                  <a:lnTo>
                    <a:pt x="189" y="90"/>
                  </a:lnTo>
                  <a:lnTo>
                    <a:pt x="191" y="91"/>
                  </a:lnTo>
                  <a:lnTo>
                    <a:pt x="192" y="94"/>
                  </a:lnTo>
                  <a:lnTo>
                    <a:pt x="194" y="89"/>
                  </a:lnTo>
                  <a:lnTo>
                    <a:pt x="195" y="84"/>
                  </a:lnTo>
                  <a:lnTo>
                    <a:pt x="195" y="77"/>
                  </a:lnTo>
                  <a:lnTo>
                    <a:pt x="194" y="70"/>
                  </a:lnTo>
                  <a:lnTo>
                    <a:pt x="194" y="64"/>
                  </a:lnTo>
                  <a:lnTo>
                    <a:pt x="201" y="49"/>
                  </a:lnTo>
                  <a:lnTo>
                    <a:pt x="210" y="39"/>
                  </a:lnTo>
                  <a:lnTo>
                    <a:pt x="222" y="29"/>
                  </a:lnTo>
                  <a:lnTo>
                    <a:pt x="235" y="2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gray">
            <a:xfrm>
              <a:off x="2178" y="1202"/>
              <a:ext cx="1322" cy="555"/>
            </a:xfrm>
            <a:custGeom>
              <a:avLst/>
              <a:gdLst>
                <a:gd name="T0" fmla="*/ 412 w 1129"/>
                <a:gd name="T1" fmla="*/ 16 h 474"/>
                <a:gd name="T2" fmla="*/ 390 w 1129"/>
                <a:gd name="T3" fmla="*/ 0 h 474"/>
                <a:gd name="T4" fmla="*/ 381 w 1129"/>
                <a:gd name="T5" fmla="*/ 12 h 474"/>
                <a:gd name="T6" fmla="*/ 368 w 1129"/>
                <a:gd name="T7" fmla="*/ 28 h 474"/>
                <a:gd name="T8" fmla="*/ 365 w 1129"/>
                <a:gd name="T9" fmla="*/ 37 h 474"/>
                <a:gd name="T10" fmla="*/ 354 w 1129"/>
                <a:gd name="T11" fmla="*/ 57 h 474"/>
                <a:gd name="T12" fmla="*/ 354 w 1129"/>
                <a:gd name="T13" fmla="*/ 107 h 474"/>
                <a:gd name="T14" fmla="*/ 294 w 1129"/>
                <a:gd name="T15" fmla="*/ 106 h 474"/>
                <a:gd name="T16" fmla="*/ 257 w 1129"/>
                <a:gd name="T17" fmla="*/ 101 h 474"/>
                <a:gd name="T18" fmla="*/ 231 w 1129"/>
                <a:gd name="T19" fmla="*/ 86 h 474"/>
                <a:gd name="T20" fmla="*/ 152 w 1129"/>
                <a:gd name="T21" fmla="*/ 63 h 474"/>
                <a:gd name="T22" fmla="*/ 146 w 1129"/>
                <a:gd name="T23" fmla="*/ 70 h 474"/>
                <a:gd name="T24" fmla="*/ 125 w 1129"/>
                <a:gd name="T25" fmla="*/ 77 h 474"/>
                <a:gd name="T26" fmla="*/ 78 w 1129"/>
                <a:gd name="T27" fmla="*/ 96 h 474"/>
                <a:gd name="T28" fmla="*/ 49 w 1129"/>
                <a:gd name="T29" fmla="*/ 122 h 474"/>
                <a:gd name="T30" fmla="*/ 16 w 1129"/>
                <a:gd name="T31" fmla="*/ 130 h 474"/>
                <a:gd name="T32" fmla="*/ 1 w 1129"/>
                <a:gd name="T33" fmla="*/ 158 h 474"/>
                <a:gd name="T34" fmla="*/ 2 w 1129"/>
                <a:gd name="T35" fmla="*/ 165 h 474"/>
                <a:gd name="T36" fmla="*/ 61 w 1129"/>
                <a:gd name="T37" fmla="*/ 199 h 474"/>
                <a:gd name="T38" fmla="*/ 113 w 1129"/>
                <a:gd name="T39" fmla="*/ 250 h 474"/>
                <a:gd name="T40" fmla="*/ 106 w 1129"/>
                <a:gd name="T41" fmla="*/ 288 h 474"/>
                <a:gd name="T42" fmla="*/ 100 w 1129"/>
                <a:gd name="T43" fmla="*/ 315 h 474"/>
                <a:gd name="T44" fmla="*/ 172 w 1129"/>
                <a:gd name="T45" fmla="*/ 330 h 474"/>
                <a:gd name="T46" fmla="*/ 242 w 1129"/>
                <a:gd name="T47" fmla="*/ 357 h 474"/>
                <a:gd name="T48" fmla="*/ 273 w 1129"/>
                <a:gd name="T49" fmla="*/ 382 h 474"/>
                <a:gd name="T50" fmla="*/ 363 w 1129"/>
                <a:gd name="T51" fmla="*/ 437 h 474"/>
                <a:gd name="T52" fmla="*/ 473 w 1129"/>
                <a:gd name="T53" fmla="*/ 434 h 474"/>
                <a:gd name="T54" fmla="*/ 584 w 1129"/>
                <a:gd name="T55" fmla="*/ 467 h 474"/>
                <a:gd name="T56" fmla="*/ 600 w 1129"/>
                <a:gd name="T57" fmla="*/ 472 h 474"/>
                <a:gd name="T58" fmla="*/ 650 w 1129"/>
                <a:gd name="T59" fmla="*/ 450 h 474"/>
                <a:gd name="T60" fmla="*/ 785 w 1129"/>
                <a:gd name="T61" fmla="*/ 431 h 474"/>
                <a:gd name="T62" fmla="*/ 841 w 1129"/>
                <a:gd name="T63" fmla="*/ 395 h 474"/>
                <a:gd name="T64" fmla="*/ 830 w 1129"/>
                <a:gd name="T65" fmla="*/ 356 h 474"/>
                <a:gd name="T66" fmla="*/ 869 w 1129"/>
                <a:gd name="T67" fmla="*/ 331 h 474"/>
                <a:gd name="T68" fmla="*/ 930 w 1129"/>
                <a:gd name="T69" fmla="*/ 329 h 474"/>
                <a:gd name="T70" fmla="*/ 959 w 1129"/>
                <a:gd name="T71" fmla="*/ 312 h 474"/>
                <a:gd name="T72" fmla="*/ 1006 w 1129"/>
                <a:gd name="T73" fmla="*/ 284 h 474"/>
                <a:gd name="T74" fmla="*/ 1031 w 1129"/>
                <a:gd name="T75" fmla="*/ 270 h 474"/>
                <a:gd name="T76" fmla="*/ 1046 w 1129"/>
                <a:gd name="T77" fmla="*/ 259 h 474"/>
                <a:gd name="T78" fmla="*/ 1121 w 1129"/>
                <a:gd name="T79" fmla="*/ 255 h 474"/>
                <a:gd name="T80" fmla="*/ 1129 w 1129"/>
                <a:gd name="T81" fmla="*/ 241 h 474"/>
                <a:gd name="T82" fmla="*/ 1105 w 1129"/>
                <a:gd name="T83" fmla="*/ 220 h 474"/>
                <a:gd name="T84" fmla="*/ 1042 w 1129"/>
                <a:gd name="T85" fmla="*/ 208 h 474"/>
                <a:gd name="T86" fmla="*/ 1007 w 1129"/>
                <a:gd name="T87" fmla="*/ 202 h 474"/>
                <a:gd name="T88" fmla="*/ 983 w 1129"/>
                <a:gd name="T89" fmla="*/ 206 h 474"/>
                <a:gd name="T90" fmla="*/ 979 w 1129"/>
                <a:gd name="T91" fmla="*/ 181 h 474"/>
                <a:gd name="T92" fmla="*/ 987 w 1129"/>
                <a:gd name="T93" fmla="*/ 169 h 474"/>
                <a:gd name="T94" fmla="*/ 1013 w 1129"/>
                <a:gd name="T95" fmla="*/ 117 h 474"/>
                <a:gd name="T96" fmla="*/ 984 w 1129"/>
                <a:gd name="T97" fmla="*/ 106 h 474"/>
                <a:gd name="T98" fmla="*/ 943 w 1129"/>
                <a:gd name="T99" fmla="*/ 92 h 474"/>
                <a:gd name="T100" fmla="*/ 929 w 1129"/>
                <a:gd name="T101" fmla="*/ 92 h 474"/>
                <a:gd name="T102" fmla="*/ 864 w 1129"/>
                <a:gd name="T103" fmla="*/ 126 h 474"/>
                <a:gd name="T104" fmla="*/ 840 w 1129"/>
                <a:gd name="T105" fmla="*/ 131 h 474"/>
                <a:gd name="T106" fmla="*/ 812 w 1129"/>
                <a:gd name="T107" fmla="*/ 145 h 474"/>
                <a:gd name="T108" fmla="*/ 786 w 1129"/>
                <a:gd name="T109" fmla="*/ 137 h 474"/>
                <a:gd name="T110" fmla="*/ 732 w 1129"/>
                <a:gd name="T111" fmla="*/ 131 h 474"/>
                <a:gd name="T112" fmla="*/ 711 w 1129"/>
                <a:gd name="T113" fmla="*/ 114 h 474"/>
                <a:gd name="T114" fmla="*/ 704 w 1129"/>
                <a:gd name="T115" fmla="*/ 110 h 474"/>
                <a:gd name="T116" fmla="*/ 694 w 1129"/>
                <a:gd name="T117" fmla="*/ 99 h 474"/>
                <a:gd name="T118" fmla="*/ 656 w 1129"/>
                <a:gd name="T119" fmla="*/ 84 h 474"/>
                <a:gd name="T120" fmla="*/ 634 w 1129"/>
                <a:gd name="T121" fmla="*/ 87 h 474"/>
                <a:gd name="T122" fmla="*/ 552 w 1129"/>
                <a:gd name="T123" fmla="*/ 92 h 474"/>
                <a:gd name="T124" fmla="*/ 503 w 1129"/>
                <a:gd name="T125" fmla="*/ 4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29" h="474">
                  <a:moveTo>
                    <a:pt x="424" y="19"/>
                  </a:moveTo>
                  <a:lnTo>
                    <a:pt x="420" y="19"/>
                  </a:lnTo>
                  <a:lnTo>
                    <a:pt x="415" y="19"/>
                  </a:lnTo>
                  <a:lnTo>
                    <a:pt x="412" y="18"/>
                  </a:lnTo>
                  <a:lnTo>
                    <a:pt x="412" y="18"/>
                  </a:lnTo>
                  <a:lnTo>
                    <a:pt x="412" y="16"/>
                  </a:lnTo>
                  <a:lnTo>
                    <a:pt x="412" y="15"/>
                  </a:lnTo>
                  <a:lnTo>
                    <a:pt x="405" y="10"/>
                  </a:lnTo>
                  <a:lnTo>
                    <a:pt x="398" y="7"/>
                  </a:lnTo>
                  <a:lnTo>
                    <a:pt x="392" y="1"/>
                  </a:lnTo>
                  <a:lnTo>
                    <a:pt x="391" y="0"/>
                  </a:lnTo>
                  <a:lnTo>
                    <a:pt x="390" y="0"/>
                  </a:lnTo>
                  <a:lnTo>
                    <a:pt x="389" y="0"/>
                  </a:lnTo>
                  <a:lnTo>
                    <a:pt x="386" y="0"/>
                  </a:lnTo>
                  <a:lnTo>
                    <a:pt x="385" y="1"/>
                  </a:lnTo>
                  <a:lnTo>
                    <a:pt x="385" y="3"/>
                  </a:lnTo>
                  <a:lnTo>
                    <a:pt x="384" y="7"/>
                  </a:lnTo>
                  <a:lnTo>
                    <a:pt x="381" y="12"/>
                  </a:lnTo>
                  <a:lnTo>
                    <a:pt x="380" y="16"/>
                  </a:lnTo>
                  <a:lnTo>
                    <a:pt x="379" y="18"/>
                  </a:lnTo>
                  <a:lnTo>
                    <a:pt x="375" y="21"/>
                  </a:lnTo>
                  <a:lnTo>
                    <a:pt x="373" y="23"/>
                  </a:lnTo>
                  <a:lnTo>
                    <a:pt x="371" y="25"/>
                  </a:lnTo>
                  <a:lnTo>
                    <a:pt x="368" y="28"/>
                  </a:lnTo>
                  <a:lnTo>
                    <a:pt x="367" y="30"/>
                  </a:lnTo>
                  <a:lnTo>
                    <a:pt x="367" y="31"/>
                  </a:lnTo>
                  <a:lnTo>
                    <a:pt x="367" y="34"/>
                  </a:lnTo>
                  <a:lnTo>
                    <a:pt x="367" y="35"/>
                  </a:lnTo>
                  <a:lnTo>
                    <a:pt x="367" y="36"/>
                  </a:lnTo>
                  <a:lnTo>
                    <a:pt x="365" y="37"/>
                  </a:lnTo>
                  <a:lnTo>
                    <a:pt x="362" y="37"/>
                  </a:lnTo>
                  <a:lnTo>
                    <a:pt x="360" y="37"/>
                  </a:lnTo>
                  <a:lnTo>
                    <a:pt x="359" y="37"/>
                  </a:lnTo>
                  <a:lnTo>
                    <a:pt x="356" y="39"/>
                  </a:lnTo>
                  <a:lnTo>
                    <a:pt x="353" y="47"/>
                  </a:lnTo>
                  <a:lnTo>
                    <a:pt x="354" y="57"/>
                  </a:lnTo>
                  <a:lnTo>
                    <a:pt x="356" y="67"/>
                  </a:lnTo>
                  <a:lnTo>
                    <a:pt x="361" y="76"/>
                  </a:lnTo>
                  <a:lnTo>
                    <a:pt x="365" y="86"/>
                  </a:lnTo>
                  <a:lnTo>
                    <a:pt x="366" y="93"/>
                  </a:lnTo>
                  <a:lnTo>
                    <a:pt x="361" y="101"/>
                  </a:lnTo>
                  <a:lnTo>
                    <a:pt x="354" y="107"/>
                  </a:lnTo>
                  <a:lnTo>
                    <a:pt x="345" y="112"/>
                  </a:lnTo>
                  <a:lnTo>
                    <a:pt x="337" y="114"/>
                  </a:lnTo>
                  <a:lnTo>
                    <a:pt x="324" y="113"/>
                  </a:lnTo>
                  <a:lnTo>
                    <a:pt x="310" y="110"/>
                  </a:lnTo>
                  <a:lnTo>
                    <a:pt x="296" y="106"/>
                  </a:lnTo>
                  <a:lnTo>
                    <a:pt x="294" y="106"/>
                  </a:lnTo>
                  <a:lnTo>
                    <a:pt x="292" y="105"/>
                  </a:lnTo>
                  <a:lnTo>
                    <a:pt x="290" y="104"/>
                  </a:lnTo>
                  <a:lnTo>
                    <a:pt x="288" y="102"/>
                  </a:lnTo>
                  <a:lnTo>
                    <a:pt x="286" y="101"/>
                  </a:lnTo>
                  <a:lnTo>
                    <a:pt x="272" y="101"/>
                  </a:lnTo>
                  <a:lnTo>
                    <a:pt x="257" y="101"/>
                  </a:lnTo>
                  <a:lnTo>
                    <a:pt x="244" y="99"/>
                  </a:lnTo>
                  <a:lnTo>
                    <a:pt x="231" y="93"/>
                  </a:lnTo>
                  <a:lnTo>
                    <a:pt x="231" y="92"/>
                  </a:lnTo>
                  <a:lnTo>
                    <a:pt x="230" y="89"/>
                  </a:lnTo>
                  <a:lnTo>
                    <a:pt x="231" y="88"/>
                  </a:lnTo>
                  <a:lnTo>
                    <a:pt x="231" y="86"/>
                  </a:lnTo>
                  <a:lnTo>
                    <a:pt x="231" y="83"/>
                  </a:lnTo>
                  <a:lnTo>
                    <a:pt x="230" y="83"/>
                  </a:lnTo>
                  <a:lnTo>
                    <a:pt x="212" y="75"/>
                  </a:lnTo>
                  <a:lnTo>
                    <a:pt x="191" y="70"/>
                  </a:lnTo>
                  <a:lnTo>
                    <a:pt x="172" y="66"/>
                  </a:lnTo>
                  <a:lnTo>
                    <a:pt x="152" y="63"/>
                  </a:lnTo>
                  <a:lnTo>
                    <a:pt x="152" y="65"/>
                  </a:lnTo>
                  <a:lnTo>
                    <a:pt x="152" y="67"/>
                  </a:lnTo>
                  <a:lnTo>
                    <a:pt x="152" y="69"/>
                  </a:lnTo>
                  <a:lnTo>
                    <a:pt x="149" y="70"/>
                  </a:lnTo>
                  <a:lnTo>
                    <a:pt x="147" y="70"/>
                  </a:lnTo>
                  <a:lnTo>
                    <a:pt x="146" y="70"/>
                  </a:lnTo>
                  <a:lnTo>
                    <a:pt x="143" y="69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8" y="69"/>
                  </a:lnTo>
                  <a:lnTo>
                    <a:pt x="132" y="74"/>
                  </a:lnTo>
                  <a:lnTo>
                    <a:pt x="125" y="77"/>
                  </a:lnTo>
                  <a:lnTo>
                    <a:pt x="118" y="78"/>
                  </a:lnTo>
                  <a:lnTo>
                    <a:pt x="111" y="81"/>
                  </a:lnTo>
                  <a:lnTo>
                    <a:pt x="97" y="89"/>
                  </a:lnTo>
                  <a:lnTo>
                    <a:pt x="82" y="94"/>
                  </a:lnTo>
                  <a:lnTo>
                    <a:pt x="81" y="95"/>
                  </a:lnTo>
                  <a:lnTo>
                    <a:pt x="78" y="96"/>
                  </a:lnTo>
                  <a:lnTo>
                    <a:pt x="76" y="98"/>
                  </a:lnTo>
                  <a:lnTo>
                    <a:pt x="75" y="99"/>
                  </a:lnTo>
                  <a:lnTo>
                    <a:pt x="65" y="104"/>
                  </a:lnTo>
                  <a:lnTo>
                    <a:pt x="59" y="110"/>
                  </a:lnTo>
                  <a:lnTo>
                    <a:pt x="53" y="118"/>
                  </a:lnTo>
                  <a:lnTo>
                    <a:pt x="49" y="122"/>
                  </a:lnTo>
                  <a:lnTo>
                    <a:pt x="43" y="123"/>
                  </a:lnTo>
                  <a:lnTo>
                    <a:pt x="37" y="125"/>
                  </a:lnTo>
                  <a:lnTo>
                    <a:pt x="32" y="129"/>
                  </a:lnTo>
                  <a:lnTo>
                    <a:pt x="28" y="130"/>
                  </a:lnTo>
                  <a:lnTo>
                    <a:pt x="22" y="130"/>
                  </a:lnTo>
                  <a:lnTo>
                    <a:pt x="16" y="130"/>
                  </a:lnTo>
                  <a:lnTo>
                    <a:pt x="11" y="131"/>
                  </a:lnTo>
                  <a:lnTo>
                    <a:pt x="4" y="137"/>
                  </a:lnTo>
                  <a:lnTo>
                    <a:pt x="0" y="147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1" y="158"/>
                  </a:lnTo>
                  <a:lnTo>
                    <a:pt x="4" y="160"/>
                  </a:lnTo>
                  <a:lnTo>
                    <a:pt x="5" y="161"/>
                  </a:lnTo>
                  <a:lnTo>
                    <a:pt x="6" y="163"/>
                  </a:lnTo>
                  <a:lnTo>
                    <a:pt x="5" y="164"/>
                  </a:lnTo>
                  <a:lnTo>
                    <a:pt x="4" y="164"/>
                  </a:lnTo>
                  <a:lnTo>
                    <a:pt x="2" y="165"/>
                  </a:lnTo>
                  <a:lnTo>
                    <a:pt x="1" y="165"/>
                  </a:lnTo>
                  <a:lnTo>
                    <a:pt x="13" y="176"/>
                  </a:lnTo>
                  <a:lnTo>
                    <a:pt x="26" y="187"/>
                  </a:lnTo>
                  <a:lnTo>
                    <a:pt x="41" y="195"/>
                  </a:lnTo>
                  <a:lnTo>
                    <a:pt x="51" y="197"/>
                  </a:lnTo>
                  <a:lnTo>
                    <a:pt x="61" y="199"/>
                  </a:lnTo>
                  <a:lnTo>
                    <a:pt x="71" y="199"/>
                  </a:lnTo>
                  <a:lnTo>
                    <a:pt x="81" y="202"/>
                  </a:lnTo>
                  <a:lnTo>
                    <a:pt x="89" y="209"/>
                  </a:lnTo>
                  <a:lnTo>
                    <a:pt x="96" y="224"/>
                  </a:lnTo>
                  <a:lnTo>
                    <a:pt x="103" y="237"/>
                  </a:lnTo>
                  <a:lnTo>
                    <a:pt x="113" y="250"/>
                  </a:lnTo>
                  <a:lnTo>
                    <a:pt x="114" y="255"/>
                  </a:lnTo>
                  <a:lnTo>
                    <a:pt x="113" y="261"/>
                  </a:lnTo>
                  <a:lnTo>
                    <a:pt x="112" y="270"/>
                  </a:lnTo>
                  <a:lnTo>
                    <a:pt x="112" y="277"/>
                  </a:lnTo>
                  <a:lnTo>
                    <a:pt x="111" y="283"/>
                  </a:lnTo>
                  <a:lnTo>
                    <a:pt x="106" y="288"/>
                  </a:lnTo>
                  <a:lnTo>
                    <a:pt x="101" y="292"/>
                  </a:lnTo>
                  <a:lnTo>
                    <a:pt x="96" y="297"/>
                  </a:lnTo>
                  <a:lnTo>
                    <a:pt x="96" y="305"/>
                  </a:lnTo>
                  <a:lnTo>
                    <a:pt x="97" y="308"/>
                  </a:lnTo>
                  <a:lnTo>
                    <a:pt x="99" y="312"/>
                  </a:lnTo>
                  <a:lnTo>
                    <a:pt x="100" y="315"/>
                  </a:lnTo>
                  <a:lnTo>
                    <a:pt x="102" y="318"/>
                  </a:lnTo>
                  <a:lnTo>
                    <a:pt x="105" y="320"/>
                  </a:lnTo>
                  <a:lnTo>
                    <a:pt x="108" y="323"/>
                  </a:lnTo>
                  <a:lnTo>
                    <a:pt x="129" y="327"/>
                  </a:lnTo>
                  <a:lnTo>
                    <a:pt x="150" y="329"/>
                  </a:lnTo>
                  <a:lnTo>
                    <a:pt x="172" y="330"/>
                  </a:lnTo>
                  <a:lnTo>
                    <a:pt x="194" y="332"/>
                  </a:lnTo>
                  <a:lnTo>
                    <a:pt x="202" y="337"/>
                  </a:lnTo>
                  <a:lnTo>
                    <a:pt x="209" y="342"/>
                  </a:lnTo>
                  <a:lnTo>
                    <a:pt x="217" y="348"/>
                  </a:lnTo>
                  <a:lnTo>
                    <a:pt x="224" y="351"/>
                  </a:lnTo>
                  <a:lnTo>
                    <a:pt x="242" y="357"/>
                  </a:lnTo>
                  <a:lnTo>
                    <a:pt x="257" y="363"/>
                  </a:lnTo>
                  <a:lnTo>
                    <a:pt x="262" y="366"/>
                  </a:lnTo>
                  <a:lnTo>
                    <a:pt x="266" y="370"/>
                  </a:lnTo>
                  <a:lnTo>
                    <a:pt x="268" y="373"/>
                  </a:lnTo>
                  <a:lnTo>
                    <a:pt x="272" y="378"/>
                  </a:lnTo>
                  <a:lnTo>
                    <a:pt x="273" y="382"/>
                  </a:lnTo>
                  <a:lnTo>
                    <a:pt x="283" y="401"/>
                  </a:lnTo>
                  <a:lnTo>
                    <a:pt x="295" y="415"/>
                  </a:lnTo>
                  <a:lnTo>
                    <a:pt x="309" y="425"/>
                  </a:lnTo>
                  <a:lnTo>
                    <a:pt x="326" y="432"/>
                  </a:lnTo>
                  <a:lnTo>
                    <a:pt x="344" y="436"/>
                  </a:lnTo>
                  <a:lnTo>
                    <a:pt x="363" y="437"/>
                  </a:lnTo>
                  <a:lnTo>
                    <a:pt x="383" y="437"/>
                  </a:lnTo>
                  <a:lnTo>
                    <a:pt x="402" y="436"/>
                  </a:lnTo>
                  <a:lnTo>
                    <a:pt x="421" y="433"/>
                  </a:lnTo>
                  <a:lnTo>
                    <a:pt x="439" y="431"/>
                  </a:lnTo>
                  <a:lnTo>
                    <a:pt x="456" y="431"/>
                  </a:lnTo>
                  <a:lnTo>
                    <a:pt x="473" y="434"/>
                  </a:lnTo>
                  <a:lnTo>
                    <a:pt x="489" y="442"/>
                  </a:lnTo>
                  <a:lnTo>
                    <a:pt x="517" y="455"/>
                  </a:lnTo>
                  <a:lnTo>
                    <a:pt x="549" y="462"/>
                  </a:lnTo>
                  <a:lnTo>
                    <a:pt x="581" y="465"/>
                  </a:lnTo>
                  <a:lnTo>
                    <a:pt x="582" y="466"/>
                  </a:lnTo>
                  <a:lnTo>
                    <a:pt x="584" y="467"/>
                  </a:lnTo>
                  <a:lnTo>
                    <a:pt x="584" y="468"/>
                  </a:lnTo>
                  <a:lnTo>
                    <a:pt x="584" y="469"/>
                  </a:lnTo>
                  <a:lnTo>
                    <a:pt x="585" y="471"/>
                  </a:lnTo>
                  <a:lnTo>
                    <a:pt x="586" y="471"/>
                  </a:lnTo>
                  <a:lnTo>
                    <a:pt x="593" y="469"/>
                  </a:lnTo>
                  <a:lnTo>
                    <a:pt x="600" y="472"/>
                  </a:lnTo>
                  <a:lnTo>
                    <a:pt x="606" y="474"/>
                  </a:lnTo>
                  <a:lnTo>
                    <a:pt x="617" y="472"/>
                  </a:lnTo>
                  <a:lnTo>
                    <a:pt x="626" y="468"/>
                  </a:lnTo>
                  <a:lnTo>
                    <a:pt x="633" y="461"/>
                  </a:lnTo>
                  <a:lnTo>
                    <a:pt x="641" y="455"/>
                  </a:lnTo>
                  <a:lnTo>
                    <a:pt x="650" y="450"/>
                  </a:lnTo>
                  <a:lnTo>
                    <a:pt x="674" y="445"/>
                  </a:lnTo>
                  <a:lnTo>
                    <a:pt x="699" y="444"/>
                  </a:lnTo>
                  <a:lnTo>
                    <a:pt x="726" y="444"/>
                  </a:lnTo>
                  <a:lnTo>
                    <a:pt x="751" y="443"/>
                  </a:lnTo>
                  <a:lnTo>
                    <a:pt x="775" y="437"/>
                  </a:lnTo>
                  <a:lnTo>
                    <a:pt x="785" y="431"/>
                  </a:lnTo>
                  <a:lnTo>
                    <a:pt x="793" y="422"/>
                  </a:lnTo>
                  <a:lnTo>
                    <a:pt x="803" y="414"/>
                  </a:lnTo>
                  <a:lnTo>
                    <a:pt x="812" y="406"/>
                  </a:lnTo>
                  <a:lnTo>
                    <a:pt x="822" y="401"/>
                  </a:lnTo>
                  <a:lnTo>
                    <a:pt x="831" y="398"/>
                  </a:lnTo>
                  <a:lnTo>
                    <a:pt x="841" y="395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7"/>
                  </a:lnTo>
                  <a:lnTo>
                    <a:pt x="840" y="371"/>
                  </a:lnTo>
                  <a:lnTo>
                    <a:pt x="833" y="363"/>
                  </a:lnTo>
                  <a:lnTo>
                    <a:pt x="830" y="356"/>
                  </a:lnTo>
                  <a:lnTo>
                    <a:pt x="830" y="348"/>
                  </a:lnTo>
                  <a:lnTo>
                    <a:pt x="835" y="339"/>
                  </a:lnTo>
                  <a:lnTo>
                    <a:pt x="841" y="333"/>
                  </a:lnTo>
                  <a:lnTo>
                    <a:pt x="848" y="329"/>
                  </a:lnTo>
                  <a:lnTo>
                    <a:pt x="859" y="329"/>
                  </a:lnTo>
                  <a:lnTo>
                    <a:pt x="869" y="331"/>
                  </a:lnTo>
                  <a:lnTo>
                    <a:pt x="880" y="335"/>
                  </a:lnTo>
                  <a:lnTo>
                    <a:pt x="890" y="338"/>
                  </a:lnTo>
                  <a:lnTo>
                    <a:pt x="901" y="341"/>
                  </a:lnTo>
                  <a:lnTo>
                    <a:pt x="912" y="339"/>
                  </a:lnTo>
                  <a:lnTo>
                    <a:pt x="922" y="336"/>
                  </a:lnTo>
                  <a:lnTo>
                    <a:pt x="930" y="329"/>
                  </a:lnTo>
                  <a:lnTo>
                    <a:pt x="934" y="325"/>
                  </a:lnTo>
                  <a:lnTo>
                    <a:pt x="936" y="320"/>
                  </a:lnTo>
                  <a:lnTo>
                    <a:pt x="940" y="317"/>
                  </a:lnTo>
                  <a:lnTo>
                    <a:pt x="943" y="314"/>
                  </a:lnTo>
                  <a:lnTo>
                    <a:pt x="948" y="312"/>
                  </a:lnTo>
                  <a:lnTo>
                    <a:pt x="959" y="312"/>
                  </a:lnTo>
                  <a:lnTo>
                    <a:pt x="969" y="312"/>
                  </a:lnTo>
                  <a:lnTo>
                    <a:pt x="979" y="312"/>
                  </a:lnTo>
                  <a:lnTo>
                    <a:pt x="989" y="308"/>
                  </a:lnTo>
                  <a:lnTo>
                    <a:pt x="995" y="301"/>
                  </a:lnTo>
                  <a:lnTo>
                    <a:pt x="1001" y="292"/>
                  </a:lnTo>
                  <a:lnTo>
                    <a:pt x="1006" y="284"/>
                  </a:lnTo>
                  <a:lnTo>
                    <a:pt x="1012" y="276"/>
                  </a:lnTo>
                  <a:lnTo>
                    <a:pt x="1020" y="270"/>
                  </a:lnTo>
                  <a:lnTo>
                    <a:pt x="1023" y="270"/>
                  </a:lnTo>
                  <a:lnTo>
                    <a:pt x="1025" y="270"/>
                  </a:lnTo>
                  <a:lnTo>
                    <a:pt x="1029" y="270"/>
                  </a:lnTo>
                  <a:lnTo>
                    <a:pt x="1031" y="270"/>
                  </a:lnTo>
                  <a:lnTo>
                    <a:pt x="1034" y="270"/>
                  </a:lnTo>
                  <a:lnTo>
                    <a:pt x="1036" y="267"/>
                  </a:lnTo>
                  <a:lnTo>
                    <a:pt x="1038" y="265"/>
                  </a:lnTo>
                  <a:lnTo>
                    <a:pt x="1041" y="262"/>
                  </a:lnTo>
                  <a:lnTo>
                    <a:pt x="1043" y="260"/>
                  </a:lnTo>
                  <a:lnTo>
                    <a:pt x="1046" y="259"/>
                  </a:lnTo>
                  <a:lnTo>
                    <a:pt x="1058" y="256"/>
                  </a:lnTo>
                  <a:lnTo>
                    <a:pt x="1070" y="253"/>
                  </a:lnTo>
                  <a:lnTo>
                    <a:pt x="1082" y="250"/>
                  </a:lnTo>
                  <a:lnTo>
                    <a:pt x="1094" y="252"/>
                  </a:lnTo>
                  <a:lnTo>
                    <a:pt x="1107" y="255"/>
                  </a:lnTo>
                  <a:lnTo>
                    <a:pt x="1121" y="255"/>
                  </a:lnTo>
                  <a:lnTo>
                    <a:pt x="1124" y="255"/>
                  </a:lnTo>
                  <a:lnTo>
                    <a:pt x="1125" y="254"/>
                  </a:lnTo>
                  <a:lnTo>
                    <a:pt x="1126" y="252"/>
                  </a:lnTo>
                  <a:lnTo>
                    <a:pt x="1127" y="250"/>
                  </a:lnTo>
                  <a:lnTo>
                    <a:pt x="1127" y="248"/>
                  </a:lnTo>
                  <a:lnTo>
                    <a:pt x="1129" y="241"/>
                  </a:lnTo>
                  <a:lnTo>
                    <a:pt x="1125" y="234"/>
                  </a:lnTo>
                  <a:lnTo>
                    <a:pt x="1119" y="229"/>
                  </a:lnTo>
                  <a:lnTo>
                    <a:pt x="1115" y="226"/>
                  </a:lnTo>
                  <a:lnTo>
                    <a:pt x="1111" y="225"/>
                  </a:lnTo>
                  <a:lnTo>
                    <a:pt x="1107" y="223"/>
                  </a:lnTo>
                  <a:lnTo>
                    <a:pt x="1105" y="220"/>
                  </a:lnTo>
                  <a:lnTo>
                    <a:pt x="1094" y="208"/>
                  </a:lnTo>
                  <a:lnTo>
                    <a:pt x="1082" y="201"/>
                  </a:lnTo>
                  <a:lnTo>
                    <a:pt x="1068" y="197"/>
                  </a:lnTo>
                  <a:lnTo>
                    <a:pt x="1055" y="201"/>
                  </a:lnTo>
                  <a:lnTo>
                    <a:pt x="1048" y="205"/>
                  </a:lnTo>
                  <a:lnTo>
                    <a:pt x="1042" y="208"/>
                  </a:lnTo>
                  <a:lnTo>
                    <a:pt x="1034" y="209"/>
                  </a:lnTo>
                  <a:lnTo>
                    <a:pt x="1031" y="208"/>
                  </a:lnTo>
                  <a:lnTo>
                    <a:pt x="1030" y="207"/>
                  </a:lnTo>
                  <a:lnTo>
                    <a:pt x="1029" y="206"/>
                  </a:lnTo>
                  <a:lnTo>
                    <a:pt x="1018" y="202"/>
                  </a:lnTo>
                  <a:lnTo>
                    <a:pt x="1007" y="202"/>
                  </a:lnTo>
                  <a:lnTo>
                    <a:pt x="996" y="201"/>
                  </a:lnTo>
                  <a:lnTo>
                    <a:pt x="994" y="201"/>
                  </a:lnTo>
                  <a:lnTo>
                    <a:pt x="991" y="202"/>
                  </a:lnTo>
                  <a:lnTo>
                    <a:pt x="988" y="203"/>
                  </a:lnTo>
                  <a:lnTo>
                    <a:pt x="985" y="205"/>
                  </a:lnTo>
                  <a:lnTo>
                    <a:pt x="983" y="206"/>
                  </a:lnTo>
                  <a:lnTo>
                    <a:pt x="976" y="203"/>
                  </a:lnTo>
                  <a:lnTo>
                    <a:pt x="972" y="197"/>
                  </a:lnTo>
                  <a:lnTo>
                    <a:pt x="970" y="191"/>
                  </a:lnTo>
                  <a:lnTo>
                    <a:pt x="972" y="185"/>
                  </a:lnTo>
                  <a:lnTo>
                    <a:pt x="976" y="183"/>
                  </a:lnTo>
                  <a:lnTo>
                    <a:pt x="979" y="181"/>
                  </a:lnTo>
                  <a:lnTo>
                    <a:pt x="984" y="179"/>
                  </a:lnTo>
                  <a:lnTo>
                    <a:pt x="989" y="179"/>
                  </a:lnTo>
                  <a:lnTo>
                    <a:pt x="989" y="176"/>
                  </a:lnTo>
                  <a:lnTo>
                    <a:pt x="988" y="173"/>
                  </a:lnTo>
                  <a:lnTo>
                    <a:pt x="987" y="171"/>
                  </a:lnTo>
                  <a:lnTo>
                    <a:pt x="987" y="169"/>
                  </a:lnTo>
                  <a:lnTo>
                    <a:pt x="988" y="165"/>
                  </a:lnTo>
                  <a:lnTo>
                    <a:pt x="995" y="151"/>
                  </a:lnTo>
                  <a:lnTo>
                    <a:pt x="1005" y="137"/>
                  </a:lnTo>
                  <a:lnTo>
                    <a:pt x="1012" y="123"/>
                  </a:lnTo>
                  <a:lnTo>
                    <a:pt x="1013" y="120"/>
                  </a:lnTo>
                  <a:lnTo>
                    <a:pt x="1013" y="117"/>
                  </a:lnTo>
                  <a:lnTo>
                    <a:pt x="1014" y="113"/>
                  </a:lnTo>
                  <a:lnTo>
                    <a:pt x="1013" y="110"/>
                  </a:lnTo>
                  <a:lnTo>
                    <a:pt x="1012" y="108"/>
                  </a:lnTo>
                  <a:lnTo>
                    <a:pt x="1004" y="104"/>
                  </a:lnTo>
                  <a:lnTo>
                    <a:pt x="994" y="104"/>
                  </a:lnTo>
                  <a:lnTo>
                    <a:pt x="984" y="106"/>
                  </a:lnTo>
                  <a:lnTo>
                    <a:pt x="975" y="107"/>
                  </a:lnTo>
                  <a:lnTo>
                    <a:pt x="965" y="106"/>
                  </a:lnTo>
                  <a:lnTo>
                    <a:pt x="958" y="101"/>
                  </a:lnTo>
                  <a:lnTo>
                    <a:pt x="952" y="96"/>
                  </a:lnTo>
                  <a:lnTo>
                    <a:pt x="945" y="92"/>
                  </a:lnTo>
                  <a:lnTo>
                    <a:pt x="943" y="92"/>
                  </a:lnTo>
                  <a:lnTo>
                    <a:pt x="941" y="93"/>
                  </a:lnTo>
                  <a:lnTo>
                    <a:pt x="939" y="93"/>
                  </a:lnTo>
                  <a:lnTo>
                    <a:pt x="935" y="94"/>
                  </a:lnTo>
                  <a:lnTo>
                    <a:pt x="933" y="94"/>
                  </a:lnTo>
                  <a:lnTo>
                    <a:pt x="931" y="93"/>
                  </a:lnTo>
                  <a:lnTo>
                    <a:pt x="929" y="92"/>
                  </a:lnTo>
                  <a:lnTo>
                    <a:pt x="902" y="105"/>
                  </a:lnTo>
                  <a:lnTo>
                    <a:pt x="877" y="123"/>
                  </a:lnTo>
                  <a:lnTo>
                    <a:pt x="875" y="124"/>
                  </a:lnTo>
                  <a:lnTo>
                    <a:pt x="871" y="125"/>
                  </a:lnTo>
                  <a:lnTo>
                    <a:pt x="868" y="125"/>
                  </a:lnTo>
                  <a:lnTo>
                    <a:pt x="864" y="126"/>
                  </a:lnTo>
                  <a:lnTo>
                    <a:pt x="860" y="128"/>
                  </a:lnTo>
                  <a:lnTo>
                    <a:pt x="858" y="129"/>
                  </a:lnTo>
                  <a:lnTo>
                    <a:pt x="856" y="130"/>
                  </a:lnTo>
                  <a:lnTo>
                    <a:pt x="853" y="131"/>
                  </a:lnTo>
                  <a:lnTo>
                    <a:pt x="851" y="131"/>
                  </a:lnTo>
                  <a:lnTo>
                    <a:pt x="840" y="131"/>
                  </a:lnTo>
                  <a:lnTo>
                    <a:pt x="829" y="134"/>
                  </a:lnTo>
                  <a:lnTo>
                    <a:pt x="819" y="141"/>
                  </a:lnTo>
                  <a:lnTo>
                    <a:pt x="818" y="142"/>
                  </a:lnTo>
                  <a:lnTo>
                    <a:pt x="817" y="143"/>
                  </a:lnTo>
                  <a:lnTo>
                    <a:pt x="815" y="145"/>
                  </a:lnTo>
                  <a:lnTo>
                    <a:pt x="812" y="145"/>
                  </a:lnTo>
                  <a:lnTo>
                    <a:pt x="811" y="145"/>
                  </a:lnTo>
                  <a:lnTo>
                    <a:pt x="810" y="143"/>
                  </a:lnTo>
                  <a:lnTo>
                    <a:pt x="805" y="140"/>
                  </a:lnTo>
                  <a:lnTo>
                    <a:pt x="801" y="137"/>
                  </a:lnTo>
                  <a:lnTo>
                    <a:pt x="797" y="136"/>
                  </a:lnTo>
                  <a:lnTo>
                    <a:pt x="786" y="137"/>
                  </a:lnTo>
                  <a:lnTo>
                    <a:pt x="776" y="138"/>
                  </a:lnTo>
                  <a:lnTo>
                    <a:pt x="765" y="138"/>
                  </a:lnTo>
                  <a:lnTo>
                    <a:pt x="754" y="134"/>
                  </a:lnTo>
                  <a:lnTo>
                    <a:pt x="748" y="131"/>
                  </a:lnTo>
                  <a:lnTo>
                    <a:pt x="740" y="130"/>
                  </a:lnTo>
                  <a:lnTo>
                    <a:pt x="732" y="131"/>
                  </a:lnTo>
                  <a:lnTo>
                    <a:pt x="724" y="131"/>
                  </a:lnTo>
                  <a:lnTo>
                    <a:pt x="717" y="130"/>
                  </a:lnTo>
                  <a:lnTo>
                    <a:pt x="712" y="126"/>
                  </a:lnTo>
                  <a:lnTo>
                    <a:pt x="710" y="119"/>
                  </a:lnTo>
                  <a:lnTo>
                    <a:pt x="710" y="117"/>
                  </a:lnTo>
                  <a:lnTo>
                    <a:pt x="711" y="114"/>
                  </a:lnTo>
                  <a:lnTo>
                    <a:pt x="712" y="112"/>
                  </a:lnTo>
                  <a:lnTo>
                    <a:pt x="714" y="110"/>
                  </a:lnTo>
                  <a:lnTo>
                    <a:pt x="714" y="107"/>
                  </a:lnTo>
                  <a:lnTo>
                    <a:pt x="711" y="110"/>
                  </a:lnTo>
                  <a:lnTo>
                    <a:pt x="708" y="110"/>
                  </a:lnTo>
                  <a:lnTo>
                    <a:pt x="704" y="110"/>
                  </a:lnTo>
                  <a:lnTo>
                    <a:pt x="705" y="107"/>
                  </a:lnTo>
                  <a:lnTo>
                    <a:pt x="705" y="105"/>
                  </a:lnTo>
                  <a:lnTo>
                    <a:pt x="704" y="104"/>
                  </a:lnTo>
                  <a:lnTo>
                    <a:pt x="703" y="102"/>
                  </a:lnTo>
                  <a:lnTo>
                    <a:pt x="701" y="101"/>
                  </a:lnTo>
                  <a:lnTo>
                    <a:pt x="694" y="99"/>
                  </a:lnTo>
                  <a:lnTo>
                    <a:pt x="687" y="99"/>
                  </a:lnTo>
                  <a:lnTo>
                    <a:pt x="679" y="99"/>
                  </a:lnTo>
                  <a:lnTo>
                    <a:pt x="673" y="99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6" y="84"/>
                  </a:lnTo>
                  <a:lnTo>
                    <a:pt x="649" y="84"/>
                  </a:lnTo>
                  <a:lnTo>
                    <a:pt x="647" y="86"/>
                  </a:lnTo>
                  <a:lnTo>
                    <a:pt x="645" y="87"/>
                  </a:lnTo>
                  <a:lnTo>
                    <a:pt x="643" y="87"/>
                  </a:lnTo>
                  <a:lnTo>
                    <a:pt x="641" y="88"/>
                  </a:lnTo>
                  <a:lnTo>
                    <a:pt x="634" y="87"/>
                  </a:lnTo>
                  <a:lnTo>
                    <a:pt x="627" y="83"/>
                  </a:lnTo>
                  <a:lnTo>
                    <a:pt x="620" y="81"/>
                  </a:lnTo>
                  <a:lnTo>
                    <a:pt x="611" y="82"/>
                  </a:lnTo>
                  <a:lnTo>
                    <a:pt x="592" y="88"/>
                  </a:lnTo>
                  <a:lnTo>
                    <a:pt x="572" y="92"/>
                  </a:lnTo>
                  <a:lnTo>
                    <a:pt x="552" y="92"/>
                  </a:lnTo>
                  <a:lnTo>
                    <a:pt x="533" y="87"/>
                  </a:lnTo>
                  <a:lnTo>
                    <a:pt x="515" y="77"/>
                  </a:lnTo>
                  <a:lnTo>
                    <a:pt x="511" y="71"/>
                  </a:lnTo>
                  <a:lnTo>
                    <a:pt x="508" y="63"/>
                  </a:lnTo>
                  <a:lnTo>
                    <a:pt x="505" y="54"/>
                  </a:lnTo>
                  <a:lnTo>
                    <a:pt x="503" y="46"/>
                  </a:lnTo>
                  <a:lnTo>
                    <a:pt x="498" y="40"/>
                  </a:lnTo>
                  <a:lnTo>
                    <a:pt x="481" y="31"/>
                  </a:lnTo>
                  <a:lnTo>
                    <a:pt x="462" y="27"/>
                  </a:lnTo>
                  <a:lnTo>
                    <a:pt x="443" y="23"/>
                  </a:lnTo>
                  <a:lnTo>
                    <a:pt x="424" y="1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gray">
            <a:xfrm>
              <a:off x="1575" y="1131"/>
              <a:ext cx="2535" cy="1602"/>
            </a:xfrm>
            <a:custGeom>
              <a:avLst/>
              <a:gdLst>
                <a:gd name="T0" fmla="*/ 449 w 2166"/>
                <a:gd name="T1" fmla="*/ 233 h 1369"/>
                <a:gd name="T2" fmla="*/ 410 w 2166"/>
                <a:gd name="T3" fmla="*/ 305 h 1369"/>
                <a:gd name="T4" fmla="*/ 330 w 2166"/>
                <a:gd name="T5" fmla="*/ 381 h 1369"/>
                <a:gd name="T6" fmla="*/ 254 w 2166"/>
                <a:gd name="T7" fmla="*/ 439 h 1369"/>
                <a:gd name="T8" fmla="*/ 141 w 2166"/>
                <a:gd name="T9" fmla="*/ 551 h 1369"/>
                <a:gd name="T10" fmla="*/ 34 w 2166"/>
                <a:gd name="T11" fmla="*/ 589 h 1369"/>
                <a:gd name="T12" fmla="*/ 51 w 2166"/>
                <a:gd name="T13" fmla="*/ 675 h 1369"/>
                <a:gd name="T14" fmla="*/ 38 w 2166"/>
                <a:gd name="T15" fmla="*/ 719 h 1369"/>
                <a:gd name="T16" fmla="*/ 105 w 2166"/>
                <a:gd name="T17" fmla="*/ 769 h 1369"/>
                <a:gd name="T18" fmla="*/ 215 w 2166"/>
                <a:gd name="T19" fmla="*/ 766 h 1369"/>
                <a:gd name="T20" fmla="*/ 193 w 2166"/>
                <a:gd name="T21" fmla="*/ 843 h 1369"/>
                <a:gd name="T22" fmla="*/ 180 w 2166"/>
                <a:gd name="T23" fmla="*/ 903 h 1369"/>
                <a:gd name="T24" fmla="*/ 271 w 2166"/>
                <a:gd name="T25" fmla="*/ 989 h 1369"/>
                <a:gd name="T26" fmla="*/ 365 w 2166"/>
                <a:gd name="T27" fmla="*/ 1035 h 1369"/>
                <a:gd name="T28" fmla="*/ 414 w 2166"/>
                <a:gd name="T29" fmla="*/ 1050 h 1369"/>
                <a:gd name="T30" fmla="*/ 464 w 2166"/>
                <a:gd name="T31" fmla="*/ 1073 h 1369"/>
                <a:gd name="T32" fmla="*/ 546 w 2166"/>
                <a:gd name="T33" fmla="*/ 1089 h 1369"/>
                <a:gd name="T34" fmla="*/ 590 w 2166"/>
                <a:gd name="T35" fmla="*/ 1063 h 1369"/>
                <a:gd name="T36" fmla="*/ 682 w 2166"/>
                <a:gd name="T37" fmla="*/ 1080 h 1369"/>
                <a:gd name="T38" fmla="*/ 766 w 2166"/>
                <a:gd name="T39" fmla="*/ 1032 h 1369"/>
                <a:gd name="T40" fmla="*/ 821 w 2166"/>
                <a:gd name="T41" fmla="*/ 1051 h 1369"/>
                <a:gd name="T42" fmla="*/ 852 w 2166"/>
                <a:gd name="T43" fmla="*/ 1062 h 1369"/>
                <a:gd name="T44" fmla="*/ 895 w 2166"/>
                <a:gd name="T45" fmla="*/ 1107 h 1369"/>
                <a:gd name="T46" fmla="*/ 856 w 2166"/>
                <a:gd name="T47" fmla="*/ 1199 h 1369"/>
                <a:gd name="T48" fmla="*/ 917 w 2166"/>
                <a:gd name="T49" fmla="*/ 1258 h 1369"/>
                <a:gd name="T50" fmla="*/ 969 w 2166"/>
                <a:gd name="T51" fmla="*/ 1317 h 1369"/>
                <a:gd name="T52" fmla="*/ 1004 w 2166"/>
                <a:gd name="T53" fmla="*/ 1316 h 1369"/>
                <a:gd name="T54" fmla="*/ 1022 w 2166"/>
                <a:gd name="T55" fmla="*/ 1286 h 1369"/>
                <a:gd name="T56" fmla="*/ 1070 w 2166"/>
                <a:gd name="T57" fmla="*/ 1270 h 1369"/>
                <a:gd name="T58" fmla="*/ 1119 w 2166"/>
                <a:gd name="T59" fmla="*/ 1249 h 1369"/>
                <a:gd name="T60" fmla="*/ 1183 w 2166"/>
                <a:gd name="T61" fmla="*/ 1297 h 1369"/>
                <a:gd name="T62" fmla="*/ 1250 w 2166"/>
                <a:gd name="T63" fmla="*/ 1315 h 1369"/>
                <a:gd name="T64" fmla="*/ 1300 w 2166"/>
                <a:gd name="T65" fmla="*/ 1350 h 1369"/>
                <a:gd name="T66" fmla="*/ 1431 w 2166"/>
                <a:gd name="T67" fmla="*/ 1280 h 1369"/>
                <a:gd name="T68" fmla="*/ 1527 w 2166"/>
                <a:gd name="T69" fmla="*/ 1261 h 1369"/>
                <a:gd name="T70" fmla="*/ 1623 w 2166"/>
                <a:gd name="T71" fmla="*/ 1174 h 1369"/>
                <a:gd name="T72" fmla="*/ 1729 w 2166"/>
                <a:gd name="T73" fmla="*/ 1008 h 1369"/>
                <a:gd name="T74" fmla="*/ 1645 w 2166"/>
                <a:gd name="T75" fmla="*/ 924 h 1369"/>
                <a:gd name="T76" fmla="*/ 1638 w 2166"/>
                <a:gd name="T77" fmla="*/ 831 h 1369"/>
                <a:gd name="T78" fmla="*/ 1665 w 2166"/>
                <a:gd name="T79" fmla="*/ 764 h 1369"/>
                <a:gd name="T80" fmla="*/ 1677 w 2166"/>
                <a:gd name="T81" fmla="*/ 682 h 1369"/>
                <a:gd name="T82" fmla="*/ 1573 w 2166"/>
                <a:gd name="T83" fmla="*/ 642 h 1369"/>
                <a:gd name="T84" fmla="*/ 1650 w 2166"/>
                <a:gd name="T85" fmla="*/ 601 h 1369"/>
                <a:gd name="T86" fmla="*/ 1699 w 2166"/>
                <a:gd name="T87" fmla="*/ 629 h 1369"/>
                <a:gd name="T88" fmla="*/ 1822 w 2166"/>
                <a:gd name="T89" fmla="*/ 575 h 1369"/>
                <a:gd name="T90" fmla="*/ 1932 w 2166"/>
                <a:gd name="T91" fmla="*/ 520 h 1369"/>
                <a:gd name="T92" fmla="*/ 2026 w 2166"/>
                <a:gd name="T93" fmla="*/ 489 h 1369"/>
                <a:gd name="T94" fmla="*/ 2084 w 2166"/>
                <a:gd name="T95" fmla="*/ 388 h 1369"/>
                <a:gd name="T96" fmla="*/ 2143 w 2166"/>
                <a:gd name="T97" fmla="*/ 314 h 1369"/>
                <a:gd name="T98" fmla="*/ 2161 w 2166"/>
                <a:gd name="T99" fmla="*/ 243 h 1369"/>
                <a:gd name="T100" fmla="*/ 2034 w 2166"/>
                <a:gd name="T101" fmla="*/ 270 h 1369"/>
                <a:gd name="T102" fmla="*/ 1997 w 2166"/>
                <a:gd name="T103" fmla="*/ 212 h 1369"/>
                <a:gd name="T104" fmla="*/ 1917 w 2166"/>
                <a:gd name="T105" fmla="*/ 162 h 1369"/>
                <a:gd name="T106" fmla="*/ 1819 w 2166"/>
                <a:gd name="T107" fmla="*/ 23 h 1369"/>
                <a:gd name="T108" fmla="*/ 1647 w 2166"/>
                <a:gd name="T109" fmla="*/ 41 h 1369"/>
                <a:gd name="T110" fmla="*/ 1624 w 2166"/>
                <a:gd name="T111" fmla="*/ 162 h 1369"/>
                <a:gd name="T112" fmla="*/ 1504 w 2166"/>
                <a:gd name="T113" fmla="*/ 240 h 1369"/>
                <a:gd name="T114" fmla="*/ 1620 w 2166"/>
                <a:gd name="T115" fmla="*/ 281 h 1369"/>
                <a:gd name="T116" fmla="*/ 1540 w 2166"/>
                <a:gd name="T117" fmla="*/ 331 h 1369"/>
                <a:gd name="T118" fmla="*/ 1350 w 2166"/>
                <a:gd name="T119" fmla="*/ 400 h 1369"/>
                <a:gd name="T120" fmla="*/ 1115 w 2166"/>
                <a:gd name="T121" fmla="*/ 533 h 1369"/>
                <a:gd name="T122" fmla="*/ 783 w 2166"/>
                <a:gd name="T123" fmla="*/ 434 h 1369"/>
                <a:gd name="T124" fmla="*/ 628 w 2166"/>
                <a:gd name="T125" fmla="*/ 322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6" h="1369">
                  <a:moveTo>
                    <a:pt x="516" y="204"/>
                  </a:moveTo>
                  <a:lnTo>
                    <a:pt x="511" y="202"/>
                  </a:lnTo>
                  <a:lnTo>
                    <a:pt x="507" y="203"/>
                  </a:lnTo>
                  <a:lnTo>
                    <a:pt x="503" y="206"/>
                  </a:lnTo>
                  <a:lnTo>
                    <a:pt x="498" y="207"/>
                  </a:lnTo>
                  <a:lnTo>
                    <a:pt x="493" y="207"/>
                  </a:lnTo>
                  <a:lnTo>
                    <a:pt x="491" y="206"/>
                  </a:lnTo>
                  <a:lnTo>
                    <a:pt x="489" y="206"/>
                  </a:lnTo>
                  <a:lnTo>
                    <a:pt x="486" y="206"/>
                  </a:lnTo>
                  <a:lnTo>
                    <a:pt x="484" y="206"/>
                  </a:lnTo>
                  <a:lnTo>
                    <a:pt x="481" y="206"/>
                  </a:lnTo>
                  <a:lnTo>
                    <a:pt x="479" y="207"/>
                  </a:lnTo>
                  <a:lnTo>
                    <a:pt x="478" y="208"/>
                  </a:lnTo>
                  <a:lnTo>
                    <a:pt x="476" y="210"/>
                  </a:lnTo>
                  <a:lnTo>
                    <a:pt x="478" y="212"/>
                  </a:lnTo>
                  <a:lnTo>
                    <a:pt x="479" y="213"/>
                  </a:lnTo>
                  <a:lnTo>
                    <a:pt x="480" y="214"/>
                  </a:lnTo>
                  <a:lnTo>
                    <a:pt x="480" y="215"/>
                  </a:lnTo>
                  <a:lnTo>
                    <a:pt x="480" y="216"/>
                  </a:lnTo>
                  <a:lnTo>
                    <a:pt x="478" y="221"/>
                  </a:lnTo>
                  <a:lnTo>
                    <a:pt x="475" y="224"/>
                  </a:lnTo>
                  <a:lnTo>
                    <a:pt x="472" y="227"/>
                  </a:lnTo>
                  <a:lnTo>
                    <a:pt x="468" y="230"/>
                  </a:lnTo>
                  <a:lnTo>
                    <a:pt x="463" y="232"/>
                  </a:lnTo>
                  <a:lnTo>
                    <a:pt x="457" y="233"/>
                  </a:lnTo>
                  <a:lnTo>
                    <a:pt x="449" y="233"/>
                  </a:lnTo>
                  <a:lnTo>
                    <a:pt x="442" y="234"/>
                  </a:lnTo>
                  <a:lnTo>
                    <a:pt x="440" y="234"/>
                  </a:lnTo>
                  <a:lnTo>
                    <a:pt x="438" y="236"/>
                  </a:lnTo>
                  <a:lnTo>
                    <a:pt x="436" y="236"/>
                  </a:lnTo>
                  <a:lnTo>
                    <a:pt x="434" y="237"/>
                  </a:lnTo>
                  <a:lnTo>
                    <a:pt x="433" y="238"/>
                  </a:lnTo>
                  <a:lnTo>
                    <a:pt x="433" y="240"/>
                  </a:lnTo>
                  <a:lnTo>
                    <a:pt x="432" y="249"/>
                  </a:lnTo>
                  <a:lnTo>
                    <a:pt x="433" y="258"/>
                  </a:lnTo>
                  <a:lnTo>
                    <a:pt x="438" y="267"/>
                  </a:lnTo>
                  <a:lnTo>
                    <a:pt x="439" y="267"/>
                  </a:lnTo>
                  <a:lnTo>
                    <a:pt x="438" y="268"/>
                  </a:lnTo>
                  <a:lnTo>
                    <a:pt x="437" y="270"/>
                  </a:lnTo>
                  <a:lnTo>
                    <a:pt x="437" y="272"/>
                  </a:lnTo>
                  <a:lnTo>
                    <a:pt x="436" y="273"/>
                  </a:lnTo>
                  <a:lnTo>
                    <a:pt x="436" y="275"/>
                  </a:lnTo>
                  <a:lnTo>
                    <a:pt x="436" y="278"/>
                  </a:lnTo>
                  <a:lnTo>
                    <a:pt x="437" y="280"/>
                  </a:lnTo>
                  <a:lnTo>
                    <a:pt x="439" y="283"/>
                  </a:lnTo>
                  <a:lnTo>
                    <a:pt x="440" y="284"/>
                  </a:lnTo>
                  <a:lnTo>
                    <a:pt x="442" y="286"/>
                  </a:lnTo>
                  <a:lnTo>
                    <a:pt x="440" y="289"/>
                  </a:lnTo>
                  <a:lnTo>
                    <a:pt x="434" y="296"/>
                  </a:lnTo>
                  <a:lnTo>
                    <a:pt x="426" y="302"/>
                  </a:lnTo>
                  <a:lnTo>
                    <a:pt x="418" y="305"/>
                  </a:lnTo>
                  <a:lnTo>
                    <a:pt x="410" y="305"/>
                  </a:lnTo>
                  <a:lnTo>
                    <a:pt x="396" y="302"/>
                  </a:lnTo>
                  <a:lnTo>
                    <a:pt x="383" y="301"/>
                  </a:lnTo>
                  <a:lnTo>
                    <a:pt x="368" y="298"/>
                  </a:lnTo>
                  <a:lnTo>
                    <a:pt x="355" y="293"/>
                  </a:lnTo>
                  <a:lnTo>
                    <a:pt x="351" y="292"/>
                  </a:lnTo>
                  <a:lnTo>
                    <a:pt x="349" y="292"/>
                  </a:lnTo>
                  <a:lnTo>
                    <a:pt x="345" y="293"/>
                  </a:lnTo>
                  <a:lnTo>
                    <a:pt x="342" y="296"/>
                  </a:lnTo>
                  <a:lnTo>
                    <a:pt x="338" y="298"/>
                  </a:lnTo>
                  <a:lnTo>
                    <a:pt x="337" y="302"/>
                  </a:lnTo>
                  <a:lnTo>
                    <a:pt x="336" y="305"/>
                  </a:lnTo>
                  <a:lnTo>
                    <a:pt x="333" y="326"/>
                  </a:lnTo>
                  <a:lnTo>
                    <a:pt x="327" y="344"/>
                  </a:lnTo>
                  <a:lnTo>
                    <a:pt x="321" y="363"/>
                  </a:lnTo>
                  <a:lnTo>
                    <a:pt x="324" y="363"/>
                  </a:lnTo>
                  <a:lnTo>
                    <a:pt x="326" y="364"/>
                  </a:lnTo>
                  <a:lnTo>
                    <a:pt x="327" y="367"/>
                  </a:lnTo>
                  <a:lnTo>
                    <a:pt x="328" y="369"/>
                  </a:lnTo>
                  <a:lnTo>
                    <a:pt x="330" y="372"/>
                  </a:lnTo>
                  <a:lnTo>
                    <a:pt x="332" y="373"/>
                  </a:lnTo>
                  <a:lnTo>
                    <a:pt x="332" y="374"/>
                  </a:lnTo>
                  <a:lnTo>
                    <a:pt x="333" y="376"/>
                  </a:lnTo>
                  <a:lnTo>
                    <a:pt x="333" y="378"/>
                  </a:lnTo>
                  <a:lnTo>
                    <a:pt x="332" y="379"/>
                  </a:lnTo>
                  <a:lnTo>
                    <a:pt x="332" y="380"/>
                  </a:lnTo>
                  <a:lnTo>
                    <a:pt x="330" y="381"/>
                  </a:lnTo>
                  <a:lnTo>
                    <a:pt x="318" y="380"/>
                  </a:lnTo>
                  <a:lnTo>
                    <a:pt x="306" y="378"/>
                  </a:lnTo>
                  <a:lnTo>
                    <a:pt x="294" y="372"/>
                  </a:lnTo>
                  <a:lnTo>
                    <a:pt x="285" y="370"/>
                  </a:lnTo>
                  <a:lnTo>
                    <a:pt x="277" y="373"/>
                  </a:lnTo>
                  <a:lnTo>
                    <a:pt x="266" y="375"/>
                  </a:lnTo>
                  <a:lnTo>
                    <a:pt x="256" y="378"/>
                  </a:lnTo>
                  <a:lnTo>
                    <a:pt x="251" y="379"/>
                  </a:lnTo>
                  <a:lnTo>
                    <a:pt x="248" y="380"/>
                  </a:lnTo>
                  <a:lnTo>
                    <a:pt x="244" y="381"/>
                  </a:lnTo>
                  <a:lnTo>
                    <a:pt x="241" y="384"/>
                  </a:lnTo>
                  <a:lnTo>
                    <a:pt x="238" y="387"/>
                  </a:lnTo>
                  <a:lnTo>
                    <a:pt x="237" y="391"/>
                  </a:lnTo>
                  <a:lnTo>
                    <a:pt x="237" y="393"/>
                  </a:lnTo>
                  <a:lnTo>
                    <a:pt x="238" y="396"/>
                  </a:lnTo>
                  <a:lnTo>
                    <a:pt x="241" y="397"/>
                  </a:lnTo>
                  <a:lnTo>
                    <a:pt x="244" y="398"/>
                  </a:lnTo>
                  <a:lnTo>
                    <a:pt x="248" y="398"/>
                  </a:lnTo>
                  <a:lnTo>
                    <a:pt x="251" y="398"/>
                  </a:lnTo>
                  <a:lnTo>
                    <a:pt x="251" y="408"/>
                  </a:lnTo>
                  <a:lnTo>
                    <a:pt x="250" y="416"/>
                  </a:lnTo>
                  <a:lnTo>
                    <a:pt x="250" y="424"/>
                  </a:lnTo>
                  <a:lnTo>
                    <a:pt x="255" y="433"/>
                  </a:lnTo>
                  <a:lnTo>
                    <a:pt x="256" y="435"/>
                  </a:lnTo>
                  <a:lnTo>
                    <a:pt x="255" y="438"/>
                  </a:lnTo>
                  <a:lnTo>
                    <a:pt x="254" y="439"/>
                  </a:lnTo>
                  <a:lnTo>
                    <a:pt x="253" y="441"/>
                  </a:lnTo>
                  <a:lnTo>
                    <a:pt x="254" y="444"/>
                  </a:lnTo>
                  <a:lnTo>
                    <a:pt x="259" y="450"/>
                  </a:lnTo>
                  <a:lnTo>
                    <a:pt x="262" y="455"/>
                  </a:lnTo>
                  <a:lnTo>
                    <a:pt x="266" y="459"/>
                  </a:lnTo>
                  <a:lnTo>
                    <a:pt x="266" y="465"/>
                  </a:lnTo>
                  <a:lnTo>
                    <a:pt x="263" y="470"/>
                  </a:lnTo>
                  <a:lnTo>
                    <a:pt x="257" y="473"/>
                  </a:lnTo>
                  <a:lnTo>
                    <a:pt x="251" y="475"/>
                  </a:lnTo>
                  <a:lnTo>
                    <a:pt x="247" y="479"/>
                  </a:lnTo>
                  <a:lnTo>
                    <a:pt x="245" y="483"/>
                  </a:lnTo>
                  <a:lnTo>
                    <a:pt x="248" y="491"/>
                  </a:lnTo>
                  <a:lnTo>
                    <a:pt x="250" y="497"/>
                  </a:lnTo>
                  <a:lnTo>
                    <a:pt x="251" y="505"/>
                  </a:lnTo>
                  <a:lnTo>
                    <a:pt x="250" y="506"/>
                  </a:lnTo>
                  <a:lnTo>
                    <a:pt x="249" y="509"/>
                  </a:lnTo>
                  <a:lnTo>
                    <a:pt x="248" y="512"/>
                  </a:lnTo>
                  <a:lnTo>
                    <a:pt x="245" y="515"/>
                  </a:lnTo>
                  <a:lnTo>
                    <a:pt x="244" y="517"/>
                  </a:lnTo>
                  <a:lnTo>
                    <a:pt x="242" y="518"/>
                  </a:lnTo>
                  <a:lnTo>
                    <a:pt x="219" y="524"/>
                  </a:lnTo>
                  <a:lnTo>
                    <a:pt x="199" y="532"/>
                  </a:lnTo>
                  <a:lnTo>
                    <a:pt x="178" y="542"/>
                  </a:lnTo>
                  <a:lnTo>
                    <a:pt x="166" y="547"/>
                  </a:lnTo>
                  <a:lnTo>
                    <a:pt x="154" y="550"/>
                  </a:lnTo>
                  <a:lnTo>
                    <a:pt x="141" y="551"/>
                  </a:lnTo>
                  <a:lnTo>
                    <a:pt x="129" y="553"/>
                  </a:lnTo>
                  <a:lnTo>
                    <a:pt x="122" y="558"/>
                  </a:lnTo>
                  <a:lnTo>
                    <a:pt x="114" y="566"/>
                  </a:lnTo>
                  <a:lnTo>
                    <a:pt x="108" y="575"/>
                  </a:lnTo>
                  <a:lnTo>
                    <a:pt x="100" y="581"/>
                  </a:lnTo>
                  <a:lnTo>
                    <a:pt x="96" y="582"/>
                  </a:lnTo>
                  <a:lnTo>
                    <a:pt x="93" y="582"/>
                  </a:lnTo>
                  <a:lnTo>
                    <a:pt x="88" y="582"/>
                  </a:lnTo>
                  <a:lnTo>
                    <a:pt x="84" y="583"/>
                  </a:lnTo>
                  <a:lnTo>
                    <a:pt x="84" y="582"/>
                  </a:lnTo>
                  <a:lnTo>
                    <a:pt x="83" y="581"/>
                  </a:lnTo>
                  <a:lnTo>
                    <a:pt x="82" y="580"/>
                  </a:lnTo>
                  <a:lnTo>
                    <a:pt x="82" y="578"/>
                  </a:lnTo>
                  <a:lnTo>
                    <a:pt x="82" y="576"/>
                  </a:lnTo>
                  <a:lnTo>
                    <a:pt x="72" y="575"/>
                  </a:lnTo>
                  <a:lnTo>
                    <a:pt x="63" y="577"/>
                  </a:lnTo>
                  <a:lnTo>
                    <a:pt x="54" y="580"/>
                  </a:lnTo>
                  <a:lnTo>
                    <a:pt x="51" y="580"/>
                  </a:lnTo>
                  <a:lnTo>
                    <a:pt x="48" y="582"/>
                  </a:lnTo>
                  <a:lnTo>
                    <a:pt x="47" y="583"/>
                  </a:lnTo>
                  <a:lnTo>
                    <a:pt x="45" y="586"/>
                  </a:lnTo>
                  <a:lnTo>
                    <a:pt x="42" y="588"/>
                  </a:lnTo>
                  <a:lnTo>
                    <a:pt x="40" y="591"/>
                  </a:lnTo>
                  <a:lnTo>
                    <a:pt x="38" y="591"/>
                  </a:lnTo>
                  <a:lnTo>
                    <a:pt x="36" y="591"/>
                  </a:lnTo>
                  <a:lnTo>
                    <a:pt x="34" y="589"/>
                  </a:lnTo>
                  <a:lnTo>
                    <a:pt x="32" y="589"/>
                  </a:lnTo>
                  <a:lnTo>
                    <a:pt x="31" y="589"/>
                  </a:lnTo>
                  <a:lnTo>
                    <a:pt x="29" y="591"/>
                  </a:lnTo>
                  <a:lnTo>
                    <a:pt x="26" y="593"/>
                  </a:lnTo>
                  <a:lnTo>
                    <a:pt x="25" y="594"/>
                  </a:lnTo>
                  <a:lnTo>
                    <a:pt x="23" y="597"/>
                  </a:lnTo>
                  <a:lnTo>
                    <a:pt x="20" y="598"/>
                  </a:lnTo>
                  <a:lnTo>
                    <a:pt x="19" y="601"/>
                  </a:lnTo>
                  <a:lnTo>
                    <a:pt x="19" y="604"/>
                  </a:lnTo>
                  <a:lnTo>
                    <a:pt x="20" y="607"/>
                  </a:lnTo>
                  <a:lnTo>
                    <a:pt x="19" y="613"/>
                  </a:lnTo>
                  <a:lnTo>
                    <a:pt x="14" y="618"/>
                  </a:lnTo>
                  <a:lnTo>
                    <a:pt x="10" y="623"/>
                  </a:lnTo>
                  <a:lnTo>
                    <a:pt x="7" y="628"/>
                  </a:lnTo>
                  <a:lnTo>
                    <a:pt x="8" y="635"/>
                  </a:lnTo>
                  <a:lnTo>
                    <a:pt x="11" y="645"/>
                  </a:lnTo>
                  <a:lnTo>
                    <a:pt x="14" y="653"/>
                  </a:lnTo>
                  <a:lnTo>
                    <a:pt x="19" y="659"/>
                  </a:lnTo>
                  <a:lnTo>
                    <a:pt x="25" y="660"/>
                  </a:lnTo>
                  <a:lnTo>
                    <a:pt x="32" y="660"/>
                  </a:lnTo>
                  <a:lnTo>
                    <a:pt x="40" y="659"/>
                  </a:lnTo>
                  <a:lnTo>
                    <a:pt x="46" y="662"/>
                  </a:lnTo>
                  <a:lnTo>
                    <a:pt x="51" y="665"/>
                  </a:lnTo>
                  <a:lnTo>
                    <a:pt x="52" y="668"/>
                  </a:lnTo>
                  <a:lnTo>
                    <a:pt x="52" y="671"/>
                  </a:lnTo>
                  <a:lnTo>
                    <a:pt x="51" y="675"/>
                  </a:lnTo>
                  <a:lnTo>
                    <a:pt x="51" y="680"/>
                  </a:lnTo>
                  <a:lnTo>
                    <a:pt x="53" y="686"/>
                  </a:lnTo>
                  <a:lnTo>
                    <a:pt x="55" y="692"/>
                  </a:lnTo>
                  <a:lnTo>
                    <a:pt x="54" y="698"/>
                  </a:lnTo>
                  <a:lnTo>
                    <a:pt x="55" y="699"/>
                  </a:lnTo>
                  <a:lnTo>
                    <a:pt x="57" y="700"/>
                  </a:lnTo>
                  <a:lnTo>
                    <a:pt x="57" y="701"/>
                  </a:lnTo>
                  <a:lnTo>
                    <a:pt x="57" y="704"/>
                  </a:lnTo>
                  <a:lnTo>
                    <a:pt x="58" y="705"/>
                  </a:lnTo>
                  <a:lnTo>
                    <a:pt x="59" y="707"/>
                  </a:lnTo>
                  <a:lnTo>
                    <a:pt x="47" y="708"/>
                  </a:lnTo>
                  <a:lnTo>
                    <a:pt x="34" y="710"/>
                  </a:lnTo>
                  <a:lnTo>
                    <a:pt x="20" y="712"/>
                  </a:lnTo>
                  <a:lnTo>
                    <a:pt x="10" y="714"/>
                  </a:lnTo>
                  <a:lnTo>
                    <a:pt x="4" y="717"/>
                  </a:lnTo>
                  <a:lnTo>
                    <a:pt x="2" y="723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1" y="729"/>
                  </a:lnTo>
                  <a:lnTo>
                    <a:pt x="2" y="730"/>
                  </a:lnTo>
                  <a:lnTo>
                    <a:pt x="5" y="731"/>
                  </a:lnTo>
                  <a:lnTo>
                    <a:pt x="7" y="731"/>
                  </a:lnTo>
                  <a:lnTo>
                    <a:pt x="10" y="730"/>
                  </a:lnTo>
                  <a:lnTo>
                    <a:pt x="13" y="729"/>
                  </a:lnTo>
                  <a:lnTo>
                    <a:pt x="26" y="720"/>
                  </a:lnTo>
                  <a:lnTo>
                    <a:pt x="38" y="719"/>
                  </a:lnTo>
                  <a:lnTo>
                    <a:pt x="48" y="720"/>
                  </a:lnTo>
                  <a:lnTo>
                    <a:pt x="59" y="722"/>
                  </a:lnTo>
                  <a:lnTo>
                    <a:pt x="64" y="723"/>
                  </a:lnTo>
                  <a:lnTo>
                    <a:pt x="66" y="723"/>
                  </a:lnTo>
                  <a:lnTo>
                    <a:pt x="69" y="723"/>
                  </a:lnTo>
                  <a:lnTo>
                    <a:pt x="71" y="723"/>
                  </a:lnTo>
                  <a:lnTo>
                    <a:pt x="73" y="723"/>
                  </a:lnTo>
                  <a:lnTo>
                    <a:pt x="77" y="724"/>
                  </a:lnTo>
                  <a:lnTo>
                    <a:pt x="82" y="726"/>
                  </a:lnTo>
                  <a:lnTo>
                    <a:pt x="87" y="731"/>
                  </a:lnTo>
                  <a:lnTo>
                    <a:pt x="90" y="736"/>
                  </a:lnTo>
                  <a:lnTo>
                    <a:pt x="94" y="741"/>
                  </a:lnTo>
                  <a:lnTo>
                    <a:pt x="97" y="746"/>
                  </a:lnTo>
                  <a:lnTo>
                    <a:pt x="96" y="747"/>
                  </a:lnTo>
                  <a:lnTo>
                    <a:pt x="96" y="748"/>
                  </a:lnTo>
                  <a:lnTo>
                    <a:pt x="96" y="751"/>
                  </a:lnTo>
                  <a:lnTo>
                    <a:pt x="95" y="753"/>
                  </a:lnTo>
                  <a:lnTo>
                    <a:pt x="94" y="755"/>
                  </a:lnTo>
                  <a:lnTo>
                    <a:pt x="93" y="758"/>
                  </a:lnTo>
                  <a:lnTo>
                    <a:pt x="93" y="760"/>
                  </a:lnTo>
                  <a:lnTo>
                    <a:pt x="94" y="763"/>
                  </a:lnTo>
                  <a:lnTo>
                    <a:pt x="95" y="765"/>
                  </a:lnTo>
                  <a:lnTo>
                    <a:pt x="99" y="766"/>
                  </a:lnTo>
                  <a:lnTo>
                    <a:pt x="100" y="767"/>
                  </a:lnTo>
                  <a:lnTo>
                    <a:pt x="102" y="769"/>
                  </a:lnTo>
                  <a:lnTo>
                    <a:pt x="105" y="769"/>
                  </a:lnTo>
                  <a:lnTo>
                    <a:pt x="107" y="767"/>
                  </a:lnTo>
                  <a:lnTo>
                    <a:pt x="109" y="767"/>
                  </a:lnTo>
                  <a:lnTo>
                    <a:pt x="112" y="767"/>
                  </a:lnTo>
                  <a:lnTo>
                    <a:pt x="114" y="767"/>
                  </a:lnTo>
                  <a:lnTo>
                    <a:pt x="115" y="769"/>
                  </a:lnTo>
                  <a:lnTo>
                    <a:pt x="119" y="770"/>
                  </a:lnTo>
                  <a:lnTo>
                    <a:pt x="124" y="772"/>
                  </a:lnTo>
                  <a:lnTo>
                    <a:pt x="131" y="775"/>
                  </a:lnTo>
                  <a:lnTo>
                    <a:pt x="140" y="778"/>
                  </a:lnTo>
                  <a:lnTo>
                    <a:pt x="147" y="781"/>
                  </a:lnTo>
                  <a:lnTo>
                    <a:pt x="153" y="783"/>
                  </a:lnTo>
                  <a:lnTo>
                    <a:pt x="155" y="784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9" y="784"/>
                  </a:lnTo>
                  <a:lnTo>
                    <a:pt x="161" y="783"/>
                  </a:lnTo>
                  <a:lnTo>
                    <a:pt x="162" y="782"/>
                  </a:lnTo>
                  <a:lnTo>
                    <a:pt x="168" y="776"/>
                  </a:lnTo>
                  <a:lnTo>
                    <a:pt x="178" y="771"/>
                  </a:lnTo>
                  <a:lnTo>
                    <a:pt x="189" y="766"/>
                  </a:lnTo>
                  <a:lnTo>
                    <a:pt x="203" y="764"/>
                  </a:lnTo>
                  <a:lnTo>
                    <a:pt x="203" y="764"/>
                  </a:lnTo>
                  <a:lnTo>
                    <a:pt x="206" y="765"/>
                  </a:lnTo>
                  <a:lnTo>
                    <a:pt x="209" y="765"/>
                  </a:lnTo>
                  <a:lnTo>
                    <a:pt x="212" y="765"/>
                  </a:lnTo>
                  <a:lnTo>
                    <a:pt x="215" y="766"/>
                  </a:lnTo>
                  <a:lnTo>
                    <a:pt x="218" y="767"/>
                  </a:lnTo>
                  <a:lnTo>
                    <a:pt x="220" y="769"/>
                  </a:lnTo>
                  <a:lnTo>
                    <a:pt x="226" y="771"/>
                  </a:lnTo>
                  <a:lnTo>
                    <a:pt x="232" y="775"/>
                  </a:lnTo>
                  <a:lnTo>
                    <a:pt x="239" y="778"/>
                  </a:lnTo>
                  <a:lnTo>
                    <a:pt x="245" y="782"/>
                  </a:lnTo>
                  <a:lnTo>
                    <a:pt x="249" y="784"/>
                  </a:lnTo>
                  <a:lnTo>
                    <a:pt x="250" y="785"/>
                  </a:lnTo>
                  <a:lnTo>
                    <a:pt x="251" y="785"/>
                  </a:lnTo>
                  <a:lnTo>
                    <a:pt x="251" y="787"/>
                  </a:lnTo>
                  <a:lnTo>
                    <a:pt x="253" y="789"/>
                  </a:lnTo>
                  <a:lnTo>
                    <a:pt x="253" y="790"/>
                  </a:lnTo>
                  <a:lnTo>
                    <a:pt x="251" y="794"/>
                  </a:lnTo>
                  <a:lnTo>
                    <a:pt x="248" y="800"/>
                  </a:lnTo>
                  <a:lnTo>
                    <a:pt x="242" y="810"/>
                  </a:lnTo>
                  <a:lnTo>
                    <a:pt x="237" y="818"/>
                  </a:lnTo>
                  <a:lnTo>
                    <a:pt x="232" y="823"/>
                  </a:lnTo>
                  <a:lnTo>
                    <a:pt x="232" y="824"/>
                  </a:lnTo>
                  <a:lnTo>
                    <a:pt x="231" y="825"/>
                  </a:lnTo>
                  <a:lnTo>
                    <a:pt x="229" y="828"/>
                  </a:lnTo>
                  <a:lnTo>
                    <a:pt x="226" y="830"/>
                  </a:lnTo>
                  <a:lnTo>
                    <a:pt x="223" y="832"/>
                  </a:lnTo>
                  <a:lnTo>
                    <a:pt x="218" y="836"/>
                  </a:lnTo>
                  <a:lnTo>
                    <a:pt x="213" y="840"/>
                  </a:lnTo>
                  <a:lnTo>
                    <a:pt x="196" y="838"/>
                  </a:lnTo>
                  <a:lnTo>
                    <a:pt x="193" y="843"/>
                  </a:lnTo>
                  <a:lnTo>
                    <a:pt x="191" y="846"/>
                  </a:lnTo>
                  <a:lnTo>
                    <a:pt x="191" y="847"/>
                  </a:lnTo>
                  <a:lnTo>
                    <a:pt x="190" y="848"/>
                  </a:lnTo>
                  <a:lnTo>
                    <a:pt x="190" y="849"/>
                  </a:lnTo>
                  <a:lnTo>
                    <a:pt x="190" y="850"/>
                  </a:lnTo>
                  <a:lnTo>
                    <a:pt x="191" y="853"/>
                  </a:lnTo>
                  <a:lnTo>
                    <a:pt x="197" y="861"/>
                  </a:lnTo>
                  <a:lnTo>
                    <a:pt x="206" y="870"/>
                  </a:lnTo>
                  <a:lnTo>
                    <a:pt x="215" y="876"/>
                  </a:lnTo>
                  <a:lnTo>
                    <a:pt x="219" y="880"/>
                  </a:lnTo>
                  <a:lnTo>
                    <a:pt x="219" y="887"/>
                  </a:lnTo>
                  <a:lnTo>
                    <a:pt x="215" y="893"/>
                  </a:lnTo>
                  <a:lnTo>
                    <a:pt x="212" y="900"/>
                  </a:lnTo>
                  <a:lnTo>
                    <a:pt x="208" y="906"/>
                  </a:lnTo>
                  <a:lnTo>
                    <a:pt x="207" y="907"/>
                  </a:lnTo>
                  <a:lnTo>
                    <a:pt x="206" y="908"/>
                  </a:lnTo>
                  <a:lnTo>
                    <a:pt x="203" y="909"/>
                  </a:lnTo>
                  <a:lnTo>
                    <a:pt x="200" y="908"/>
                  </a:lnTo>
                  <a:lnTo>
                    <a:pt x="196" y="906"/>
                  </a:lnTo>
                  <a:lnTo>
                    <a:pt x="194" y="902"/>
                  </a:lnTo>
                  <a:lnTo>
                    <a:pt x="190" y="900"/>
                  </a:lnTo>
                  <a:lnTo>
                    <a:pt x="188" y="899"/>
                  </a:lnTo>
                  <a:lnTo>
                    <a:pt x="185" y="900"/>
                  </a:lnTo>
                  <a:lnTo>
                    <a:pt x="183" y="900"/>
                  </a:lnTo>
                  <a:lnTo>
                    <a:pt x="180" y="902"/>
                  </a:lnTo>
                  <a:lnTo>
                    <a:pt x="180" y="903"/>
                  </a:lnTo>
                  <a:lnTo>
                    <a:pt x="185" y="913"/>
                  </a:lnTo>
                  <a:lnTo>
                    <a:pt x="189" y="924"/>
                  </a:lnTo>
                  <a:lnTo>
                    <a:pt x="190" y="933"/>
                  </a:lnTo>
                  <a:lnTo>
                    <a:pt x="186" y="943"/>
                  </a:lnTo>
                  <a:lnTo>
                    <a:pt x="189" y="943"/>
                  </a:lnTo>
                  <a:lnTo>
                    <a:pt x="191" y="944"/>
                  </a:lnTo>
                  <a:lnTo>
                    <a:pt x="194" y="944"/>
                  </a:lnTo>
                  <a:lnTo>
                    <a:pt x="196" y="945"/>
                  </a:lnTo>
                  <a:lnTo>
                    <a:pt x="199" y="945"/>
                  </a:lnTo>
                  <a:lnTo>
                    <a:pt x="201" y="944"/>
                  </a:lnTo>
                  <a:lnTo>
                    <a:pt x="203" y="944"/>
                  </a:lnTo>
                  <a:lnTo>
                    <a:pt x="205" y="944"/>
                  </a:lnTo>
                  <a:lnTo>
                    <a:pt x="206" y="947"/>
                  </a:lnTo>
                  <a:lnTo>
                    <a:pt x="208" y="948"/>
                  </a:lnTo>
                  <a:lnTo>
                    <a:pt x="208" y="950"/>
                  </a:lnTo>
                  <a:lnTo>
                    <a:pt x="209" y="953"/>
                  </a:lnTo>
                  <a:lnTo>
                    <a:pt x="211" y="955"/>
                  </a:lnTo>
                  <a:lnTo>
                    <a:pt x="212" y="956"/>
                  </a:lnTo>
                  <a:lnTo>
                    <a:pt x="229" y="964"/>
                  </a:lnTo>
                  <a:lnTo>
                    <a:pt x="244" y="973"/>
                  </a:lnTo>
                  <a:lnTo>
                    <a:pt x="259" y="984"/>
                  </a:lnTo>
                  <a:lnTo>
                    <a:pt x="262" y="986"/>
                  </a:lnTo>
                  <a:lnTo>
                    <a:pt x="266" y="989"/>
                  </a:lnTo>
                  <a:lnTo>
                    <a:pt x="267" y="988"/>
                  </a:lnTo>
                  <a:lnTo>
                    <a:pt x="270" y="988"/>
                  </a:lnTo>
                  <a:lnTo>
                    <a:pt x="271" y="989"/>
                  </a:lnTo>
                  <a:lnTo>
                    <a:pt x="273" y="990"/>
                  </a:lnTo>
                  <a:lnTo>
                    <a:pt x="274" y="992"/>
                  </a:lnTo>
                  <a:lnTo>
                    <a:pt x="276" y="995"/>
                  </a:lnTo>
                  <a:lnTo>
                    <a:pt x="278" y="997"/>
                  </a:lnTo>
                  <a:lnTo>
                    <a:pt x="279" y="998"/>
                  </a:lnTo>
                  <a:lnTo>
                    <a:pt x="279" y="995"/>
                  </a:lnTo>
                  <a:lnTo>
                    <a:pt x="280" y="991"/>
                  </a:lnTo>
                  <a:lnTo>
                    <a:pt x="282" y="990"/>
                  </a:lnTo>
                  <a:lnTo>
                    <a:pt x="283" y="989"/>
                  </a:lnTo>
                  <a:lnTo>
                    <a:pt x="285" y="988"/>
                  </a:lnTo>
                  <a:lnTo>
                    <a:pt x="288" y="986"/>
                  </a:lnTo>
                  <a:lnTo>
                    <a:pt x="289" y="985"/>
                  </a:lnTo>
                  <a:lnTo>
                    <a:pt x="291" y="984"/>
                  </a:lnTo>
                  <a:lnTo>
                    <a:pt x="295" y="983"/>
                  </a:lnTo>
                  <a:lnTo>
                    <a:pt x="297" y="984"/>
                  </a:lnTo>
                  <a:lnTo>
                    <a:pt x="313" y="994"/>
                  </a:lnTo>
                  <a:lnTo>
                    <a:pt x="328" y="1003"/>
                  </a:lnTo>
                  <a:lnTo>
                    <a:pt x="338" y="1007"/>
                  </a:lnTo>
                  <a:lnTo>
                    <a:pt x="345" y="1012"/>
                  </a:lnTo>
                  <a:lnTo>
                    <a:pt x="351" y="1019"/>
                  </a:lnTo>
                  <a:lnTo>
                    <a:pt x="354" y="1021"/>
                  </a:lnTo>
                  <a:lnTo>
                    <a:pt x="355" y="1025"/>
                  </a:lnTo>
                  <a:lnTo>
                    <a:pt x="357" y="1028"/>
                  </a:lnTo>
                  <a:lnTo>
                    <a:pt x="360" y="1031"/>
                  </a:lnTo>
                  <a:lnTo>
                    <a:pt x="362" y="1033"/>
                  </a:lnTo>
                  <a:lnTo>
                    <a:pt x="365" y="1035"/>
                  </a:lnTo>
                  <a:lnTo>
                    <a:pt x="367" y="1035"/>
                  </a:lnTo>
                  <a:lnTo>
                    <a:pt x="368" y="1033"/>
                  </a:lnTo>
                  <a:lnTo>
                    <a:pt x="369" y="1031"/>
                  </a:lnTo>
                  <a:lnTo>
                    <a:pt x="371" y="1028"/>
                  </a:lnTo>
                  <a:lnTo>
                    <a:pt x="372" y="1027"/>
                  </a:lnTo>
                  <a:lnTo>
                    <a:pt x="372" y="1025"/>
                  </a:lnTo>
                  <a:lnTo>
                    <a:pt x="373" y="1024"/>
                  </a:lnTo>
                  <a:lnTo>
                    <a:pt x="375" y="1025"/>
                  </a:lnTo>
                  <a:lnTo>
                    <a:pt x="377" y="1026"/>
                  </a:lnTo>
                  <a:lnTo>
                    <a:pt x="379" y="1028"/>
                  </a:lnTo>
                  <a:lnTo>
                    <a:pt x="380" y="1032"/>
                  </a:lnTo>
                  <a:lnTo>
                    <a:pt x="381" y="1036"/>
                  </a:lnTo>
                  <a:lnTo>
                    <a:pt x="383" y="1039"/>
                  </a:lnTo>
                  <a:lnTo>
                    <a:pt x="384" y="1043"/>
                  </a:lnTo>
                  <a:lnTo>
                    <a:pt x="386" y="1045"/>
                  </a:lnTo>
                  <a:lnTo>
                    <a:pt x="387" y="1047"/>
                  </a:lnTo>
                  <a:lnTo>
                    <a:pt x="391" y="1047"/>
                  </a:lnTo>
                  <a:lnTo>
                    <a:pt x="393" y="1048"/>
                  </a:lnTo>
                  <a:lnTo>
                    <a:pt x="396" y="1049"/>
                  </a:lnTo>
                  <a:lnTo>
                    <a:pt x="398" y="1050"/>
                  </a:lnTo>
                  <a:lnTo>
                    <a:pt x="401" y="1051"/>
                  </a:lnTo>
                  <a:lnTo>
                    <a:pt x="403" y="1051"/>
                  </a:lnTo>
                  <a:lnTo>
                    <a:pt x="405" y="1051"/>
                  </a:lnTo>
                  <a:lnTo>
                    <a:pt x="409" y="1050"/>
                  </a:lnTo>
                  <a:lnTo>
                    <a:pt x="412" y="1050"/>
                  </a:lnTo>
                  <a:lnTo>
                    <a:pt x="414" y="1050"/>
                  </a:lnTo>
                  <a:lnTo>
                    <a:pt x="416" y="1053"/>
                  </a:lnTo>
                  <a:lnTo>
                    <a:pt x="418" y="1055"/>
                  </a:lnTo>
                  <a:lnTo>
                    <a:pt x="419" y="1057"/>
                  </a:lnTo>
                  <a:lnTo>
                    <a:pt x="420" y="1061"/>
                  </a:lnTo>
                  <a:lnTo>
                    <a:pt x="422" y="1062"/>
                  </a:lnTo>
                  <a:lnTo>
                    <a:pt x="424" y="1063"/>
                  </a:lnTo>
                  <a:lnTo>
                    <a:pt x="425" y="1062"/>
                  </a:lnTo>
                  <a:lnTo>
                    <a:pt x="427" y="1062"/>
                  </a:lnTo>
                  <a:lnTo>
                    <a:pt x="430" y="1061"/>
                  </a:lnTo>
                  <a:lnTo>
                    <a:pt x="432" y="1062"/>
                  </a:lnTo>
                  <a:lnTo>
                    <a:pt x="434" y="1065"/>
                  </a:lnTo>
                  <a:lnTo>
                    <a:pt x="437" y="1066"/>
                  </a:lnTo>
                  <a:lnTo>
                    <a:pt x="439" y="1067"/>
                  </a:lnTo>
                  <a:lnTo>
                    <a:pt x="442" y="1066"/>
                  </a:lnTo>
                  <a:lnTo>
                    <a:pt x="443" y="1068"/>
                  </a:lnTo>
                  <a:lnTo>
                    <a:pt x="443" y="1069"/>
                  </a:lnTo>
                  <a:lnTo>
                    <a:pt x="444" y="1072"/>
                  </a:lnTo>
                  <a:lnTo>
                    <a:pt x="446" y="1073"/>
                  </a:lnTo>
                  <a:lnTo>
                    <a:pt x="448" y="1072"/>
                  </a:lnTo>
                  <a:lnTo>
                    <a:pt x="450" y="1072"/>
                  </a:lnTo>
                  <a:lnTo>
                    <a:pt x="454" y="1072"/>
                  </a:lnTo>
                  <a:lnTo>
                    <a:pt x="456" y="1073"/>
                  </a:lnTo>
                  <a:lnTo>
                    <a:pt x="458" y="1074"/>
                  </a:lnTo>
                  <a:lnTo>
                    <a:pt x="461" y="1074"/>
                  </a:lnTo>
                  <a:lnTo>
                    <a:pt x="463" y="1073"/>
                  </a:lnTo>
                  <a:lnTo>
                    <a:pt x="464" y="1073"/>
                  </a:lnTo>
                  <a:lnTo>
                    <a:pt x="464" y="1072"/>
                  </a:lnTo>
                  <a:lnTo>
                    <a:pt x="464" y="1072"/>
                  </a:lnTo>
                  <a:lnTo>
                    <a:pt x="466" y="1071"/>
                  </a:lnTo>
                  <a:lnTo>
                    <a:pt x="474" y="1071"/>
                  </a:lnTo>
                  <a:lnTo>
                    <a:pt x="481" y="1073"/>
                  </a:lnTo>
                  <a:lnTo>
                    <a:pt x="489" y="1078"/>
                  </a:lnTo>
                  <a:lnTo>
                    <a:pt x="499" y="1080"/>
                  </a:lnTo>
                  <a:lnTo>
                    <a:pt x="509" y="1080"/>
                  </a:lnTo>
                  <a:lnTo>
                    <a:pt x="521" y="1079"/>
                  </a:lnTo>
                  <a:lnTo>
                    <a:pt x="528" y="1079"/>
                  </a:lnTo>
                  <a:lnTo>
                    <a:pt x="531" y="1078"/>
                  </a:lnTo>
                  <a:lnTo>
                    <a:pt x="532" y="1077"/>
                  </a:lnTo>
                  <a:lnTo>
                    <a:pt x="532" y="1077"/>
                  </a:lnTo>
                  <a:lnTo>
                    <a:pt x="532" y="1077"/>
                  </a:lnTo>
                  <a:lnTo>
                    <a:pt x="533" y="1077"/>
                  </a:lnTo>
                  <a:lnTo>
                    <a:pt x="533" y="1075"/>
                  </a:lnTo>
                  <a:lnTo>
                    <a:pt x="534" y="1075"/>
                  </a:lnTo>
                  <a:lnTo>
                    <a:pt x="537" y="1074"/>
                  </a:lnTo>
                  <a:lnTo>
                    <a:pt x="538" y="1073"/>
                  </a:lnTo>
                  <a:lnTo>
                    <a:pt x="540" y="1073"/>
                  </a:lnTo>
                  <a:lnTo>
                    <a:pt x="541" y="1073"/>
                  </a:lnTo>
                  <a:lnTo>
                    <a:pt x="544" y="1073"/>
                  </a:lnTo>
                  <a:lnTo>
                    <a:pt x="545" y="1074"/>
                  </a:lnTo>
                  <a:lnTo>
                    <a:pt x="545" y="1075"/>
                  </a:lnTo>
                  <a:lnTo>
                    <a:pt x="545" y="1083"/>
                  </a:lnTo>
                  <a:lnTo>
                    <a:pt x="546" y="1089"/>
                  </a:lnTo>
                  <a:lnTo>
                    <a:pt x="549" y="1093"/>
                  </a:lnTo>
                  <a:lnTo>
                    <a:pt x="549" y="1096"/>
                  </a:lnTo>
                  <a:lnTo>
                    <a:pt x="550" y="1093"/>
                  </a:lnTo>
                  <a:lnTo>
                    <a:pt x="551" y="1092"/>
                  </a:lnTo>
                  <a:lnTo>
                    <a:pt x="553" y="1091"/>
                  </a:lnTo>
                  <a:lnTo>
                    <a:pt x="556" y="1090"/>
                  </a:lnTo>
                  <a:lnTo>
                    <a:pt x="557" y="1087"/>
                  </a:lnTo>
                  <a:lnTo>
                    <a:pt x="558" y="1086"/>
                  </a:lnTo>
                  <a:lnTo>
                    <a:pt x="560" y="1084"/>
                  </a:lnTo>
                  <a:lnTo>
                    <a:pt x="558" y="1081"/>
                  </a:lnTo>
                  <a:lnTo>
                    <a:pt x="560" y="1081"/>
                  </a:lnTo>
                  <a:lnTo>
                    <a:pt x="562" y="1080"/>
                  </a:lnTo>
                  <a:lnTo>
                    <a:pt x="563" y="1079"/>
                  </a:lnTo>
                  <a:lnTo>
                    <a:pt x="564" y="1078"/>
                  </a:lnTo>
                  <a:lnTo>
                    <a:pt x="567" y="1075"/>
                  </a:lnTo>
                  <a:lnTo>
                    <a:pt x="568" y="1073"/>
                  </a:lnTo>
                  <a:lnTo>
                    <a:pt x="570" y="1071"/>
                  </a:lnTo>
                  <a:lnTo>
                    <a:pt x="573" y="1068"/>
                  </a:lnTo>
                  <a:lnTo>
                    <a:pt x="576" y="1066"/>
                  </a:lnTo>
                  <a:lnTo>
                    <a:pt x="579" y="1065"/>
                  </a:lnTo>
                  <a:lnTo>
                    <a:pt x="582" y="1062"/>
                  </a:lnTo>
                  <a:lnTo>
                    <a:pt x="586" y="1061"/>
                  </a:lnTo>
                  <a:lnTo>
                    <a:pt x="586" y="1062"/>
                  </a:lnTo>
                  <a:lnTo>
                    <a:pt x="587" y="1062"/>
                  </a:lnTo>
                  <a:lnTo>
                    <a:pt x="588" y="1062"/>
                  </a:lnTo>
                  <a:lnTo>
                    <a:pt x="590" y="1063"/>
                  </a:lnTo>
                  <a:lnTo>
                    <a:pt x="590" y="1063"/>
                  </a:lnTo>
                  <a:lnTo>
                    <a:pt x="590" y="1065"/>
                  </a:lnTo>
                  <a:lnTo>
                    <a:pt x="591" y="1065"/>
                  </a:lnTo>
                  <a:lnTo>
                    <a:pt x="593" y="1065"/>
                  </a:lnTo>
                  <a:lnTo>
                    <a:pt x="594" y="1063"/>
                  </a:lnTo>
                  <a:lnTo>
                    <a:pt x="596" y="1063"/>
                  </a:lnTo>
                  <a:lnTo>
                    <a:pt x="597" y="1065"/>
                  </a:lnTo>
                  <a:lnTo>
                    <a:pt x="599" y="1066"/>
                  </a:lnTo>
                  <a:lnTo>
                    <a:pt x="600" y="1068"/>
                  </a:lnTo>
                  <a:lnTo>
                    <a:pt x="603" y="1069"/>
                  </a:lnTo>
                  <a:lnTo>
                    <a:pt x="604" y="1069"/>
                  </a:lnTo>
                  <a:lnTo>
                    <a:pt x="612" y="1072"/>
                  </a:lnTo>
                  <a:lnTo>
                    <a:pt x="621" y="1073"/>
                  </a:lnTo>
                  <a:lnTo>
                    <a:pt x="624" y="1073"/>
                  </a:lnTo>
                  <a:lnTo>
                    <a:pt x="627" y="1073"/>
                  </a:lnTo>
                  <a:lnTo>
                    <a:pt x="630" y="1072"/>
                  </a:lnTo>
                  <a:lnTo>
                    <a:pt x="633" y="1072"/>
                  </a:lnTo>
                  <a:lnTo>
                    <a:pt x="635" y="1072"/>
                  </a:lnTo>
                  <a:lnTo>
                    <a:pt x="639" y="1074"/>
                  </a:lnTo>
                  <a:lnTo>
                    <a:pt x="641" y="1078"/>
                  </a:lnTo>
                  <a:lnTo>
                    <a:pt x="644" y="1081"/>
                  </a:lnTo>
                  <a:lnTo>
                    <a:pt x="646" y="1085"/>
                  </a:lnTo>
                  <a:lnTo>
                    <a:pt x="649" y="1089"/>
                  </a:lnTo>
                  <a:lnTo>
                    <a:pt x="656" y="1085"/>
                  </a:lnTo>
                  <a:lnTo>
                    <a:pt x="669" y="1083"/>
                  </a:lnTo>
                  <a:lnTo>
                    <a:pt x="682" y="1080"/>
                  </a:lnTo>
                  <a:lnTo>
                    <a:pt x="681" y="1077"/>
                  </a:lnTo>
                  <a:lnTo>
                    <a:pt x="681" y="1074"/>
                  </a:lnTo>
                  <a:lnTo>
                    <a:pt x="682" y="1072"/>
                  </a:lnTo>
                  <a:lnTo>
                    <a:pt x="683" y="1071"/>
                  </a:lnTo>
                  <a:lnTo>
                    <a:pt x="686" y="1069"/>
                  </a:lnTo>
                  <a:lnTo>
                    <a:pt x="688" y="1068"/>
                  </a:lnTo>
                  <a:lnTo>
                    <a:pt x="691" y="1068"/>
                  </a:lnTo>
                  <a:lnTo>
                    <a:pt x="693" y="1067"/>
                  </a:lnTo>
                  <a:lnTo>
                    <a:pt x="695" y="1066"/>
                  </a:lnTo>
                  <a:lnTo>
                    <a:pt x="697" y="1063"/>
                  </a:lnTo>
                  <a:lnTo>
                    <a:pt x="698" y="1061"/>
                  </a:lnTo>
                  <a:lnTo>
                    <a:pt x="699" y="1056"/>
                  </a:lnTo>
                  <a:lnTo>
                    <a:pt x="701" y="1053"/>
                  </a:lnTo>
                  <a:lnTo>
                    <a:pt x="705" y="1050"/>
                  </a:lnTo>
                  <a:lnTo>
                    <a:pt x="709" y="1049"/>
                  </a:lnTo>
                  <a:lnTo>
                    <a:pt x="715" y="1048"/>
                  </a:lnTo>
                  <a:lnTo>
                    <a:pt x="722" y="1048"/>
                  </a:lnTo>
                  <a:lnTo>
                    <a:pt x="729" y="1047"/>
                  </a:lnTo>
                  <a:lnTo>
                    <a:pt x="734" y="1043"/>
                  </a:lnTo>
                  <a:lnTo>
                    <a:pt x="739" y="1037"/>
                  </a:lnTo>
                  <a:lnTo>
                    <a:pt x="745" y="1031"/>
                  </a:lnTo>
                  <a:lnTo>
                    <a:pt x="750" y="1027"/>
                  </a:lnTo>
                  <a:lnTo>
                    <a:pt x="757" y="1026"/>
                  </a:lnTo>
                  <a:lnTo>
                    <a:pt x="759" y="1028"/>
                  </a:lnTo>
                  <a:lnTo>
                    <a:pt x="763" y="1030"/>
                  </a:lnTo>
                  <a:lnTo>
                    <a:pt x="766" y="1032"/>
                  </a:lnTo>
                  <a:lnTo>
                    <a:pt x="771" y="1033"/>
                  </a:lnTo>
                  <a:lnTo>
                    <a:pt x="775" y="1035"/>
                  </a:lnTo>
                  <a:lnTo>
                    <a:pt x="777" y="1035"/>
                  </a:lnTo>
                  <a:lnTo>
                    <a:pt x="777" y="1037"/>
                  </a:lnTo>
                  <a:lnTo>
                    <a:pt x="777" y="1038"/>
                  </a:lnTo>
                  <a:lnTo>
                    <a:pt x="783" y="1036"/>
                  </a:lnTo>
                  <a:lnTo>
                    <a:pt x="789" y="1031"/>
                  </a:lnTo>
                  <a:lnTo>
                    <a:pt x="794" y="1027"/>
                  </a:lnTo>
                  <a:lnTo>
                    <a:pt x="799" y="1025"/>
                  </a:lnTo>
                  <a:lnTo>
                    <a:pt x="805" y="1026"/>
                  </a:lnTo>
                  <a:lnTo>
                    <a:pt x="809" y="1030"/>
                  </a:lnTo>
                  <a:lnTo>
                    <a:pt x="810" y="1035"/>
                  </a:lnTo>
                  <a:lnTo>
                    <a:pt x="807" y="1039"/>
                  </a:lnTo>
                  <a:lnTo>
                    <a:pt x="805" y="1045"/>
                  </a:lnTo>
                  <a:lnTo>
                    <a:pt x="809" y="1043"/>
                  </a:lnTo>
                  <a:lnTo>
                    <a:pt x="812" y="1042"/>
                  </a:lnTo>
                  <a:lnTo>
                    <a:pt x="816" y="1039"/>
                  </a:lnTo>
                  <a:lnTo>
                    <a:pt x="819" y="1038"/>
                  </a:lnTo>
                  <a:lnTo>
                    <a:pt x="819" y="1039"/>
                  </a:lnTo>
                  <a:lnTo>
                    <a:pt x="821" y="1041"/>
                  </a:lnTo>
                  <a:lnTo>
                    <a:pt x="822" y="1042"/>
                  </a:lnTo>
                  <a:lnTo>
                    <a:pt x="823" y="1043"/>
                  </a:lnTo>
                  <a:lnTo>
                    <a:pt x="824" y="1044"/>
                  </a:lnTo>
                  <a:lnTo>
                    <a:pt x="824" y="1045"/>
                  </a:lnTo>
                  <a:lnTo>
                    <a:pt x="824" y="1048"/>
                  </a:lnTo>
                  <a:lnTo>
                    <a:pt x="821" y="1051"/>
                  </a:lnTo>
                  <a:lnTo>
                    <a:pt x="817" y="1054"/>
                  </a:lnTo>
                  <a:lnTo>
                    <a:pt x="812" y="1056"/>
                  </a:lnTo>
                  <a:lnTo>
                    <a:pt x="809" y="1057"/>
                  </a:lnTo>
                  <a:lnTo>
                    <a:pt x="807" y="1059"/>
                  </a:lnTo>
                  <a:lnTo>
                    <a:pt x="809" y="1060"/>
                  </a:lnTo>
                  <a:lnTo>
                    <a:pt x="809" y="1061"/>
                  </a:lnTo>
                  <a:lnTo>
                    <a:pt x="810" y="1061"/>
                  </a:lnTo>
                  <a:lnTo>
                    <a:pt x="818" y="1061"/>
                  </a:lnTo>
                  <a:lnTo>
                    <a:pt x="827" y="1061"/>
                  </a:lnTo>
                  <a:lnTo>
                    <a:pt x="834" y="1065"/>
                  </a:lnTo>
                  <a:lnTo>
                    <a:pt x="834" y="1062"/>
                  </a:lnTo>
                  <a:lnTo>
                    <a:pt x="834" y="1061"/>
                  </a:lnTo>
                  <a:lnTo>
                    <a:pt x="835" y="1060"/>
                  </a:lnTo>
                  <a:lnTo>
                    <a:pt x="836" y="1061"/>
                  </a:lnTo>
                  <a:lnTo>
                    <a:pt x="837" y="1061"/>
                  </a:lnTo>
                  <a:lnTo>
                    <a:pt x="839" y="1062"/>
                  </a:lnTo>
                  <a:lnTo>
                    <a:pt x="840" y="1062"/>
                  </a:lnTo>
                  <a:lnTo>
                    <a:pt x="841" y="1062"/>
                  </a:lnTo>
                  <a:lnTo>
                    <a:pt x="845" y="1065"/>
                  </a:lnTo>
                  <a:lnTo>
                    <a:pt x="848" y="1067"/>
                  </a:lnTo>
                  <a:lnTo>
                    <a:pt x="851" y="1066"/>
                  </a:lnTo>
                  <a:lnTo>
                    <a:pt x="852" y="1066"/>
                  </a:lnTo>
                  <a:lnTo>
                    <a:pt x="852" y="1065"/>
                  </a:lnTo>
                  <a:lnTo>
                    <a:pt x="852" y="1063"/>
                  </a:lnTo>
                  <a:lnTo>
                    <a:pt x="852" y="1062"/>
                  </a:lnTo>
                  <a:lnTo>
                    <a:pt x="852" y="1062"/>
                  </a:lnTo>
                  <a:lnTo>
                    <a:pt x="851" y="1060"/>
                  </a:lnTo>
                  <a:lnTo>
                    <a:pt x="849" y="1057"/>
                  </a:lnTo>
                  <a:lnTo>
                    <a:pt x="849" y="1055"/>
                  </a:lnTo>
                  <a:lnTo>
                    <a:pt x="852" y="1055"/>
                  </a:lnTo>
                  <a:lnTo>
                    <a:pt x="853" y="1055"/>
                  </a:lnTo>
                  <a:lnTo>
                    <a:pt x="856" y="1054"/>
                  </a:lnTo>
                  <a:lnTo>
                    <a:pt x="857" y="1055"/>
                  </a:lnTo>
                  <a:lnTo>
                    <a:pt x="865" y="1061"/>
                  </a:lnTo>
                  <a:lnTo>
                    <a:pt x="872" y="1068"/>
                  </a:lnTo>
                  <a:lnTo>
                    <a:pt x="877" y="1075"/>
                  </a:lnTo>
                  <a:lnTo>
                    <a:pt x="877" y="1079"/>
                  </a:lnTo>
                  <a:lnTo>
                    <a:pt x="877" y="1081"/>
                  </a:lnTo>
                  <a:lnTo>
                    <a:pt x="877" y="1085"/>
                  </a:lnTo>
                  <a:lnTo>
                    <a:pt x="877" y="1087"/>
                  </a:lnTo>
                  <a:lnTo>
                    <a:pt x="878" y="1089"/>
                  </a:lnTo>
                  <a:lnTo>
                    <a:pt x="881" y="1091"/>
                  </a:lnTo>
                  <a:lnTo>
                    <a:pt x="882" y="1091"/>
                  </a:lnTo>
                  <a:lnTo>
                    <a:pt x="884" y="1090"/>
                  </a:lnTo>
                  <a:lnTo>
                    <a:pt x="887" y="1090"/>
                  </a:lnTo>
                  <a:lnTo>
                    <a:pt x="889" y="1090"/>
                  </a:lnTo>
                  <a:lnTo>
                    <a:pt x="892" y="1090"/>
                  </a:lnTo>
                  <a:lnTo>
                    <a:pt x="894" y="1092"/>
                  </a:lnTo>
                  <a:lnTo>
                    <a:pt x="895" y="1096"/>
                  </a:lnTo>
                  <a:lnTo>
                    <a:pt x="896" y="1098"/>
                  </a:lnTo>
                  <a:lnTo>
                    <a:pt x="896" y="1102"/>
                  </a:lnTo>
                  <a:lnTo>
                    <a:pt x="895" y="1107"/>
                  </a:lnTo>
                  <a:lnTo>
                    <a:pt x="894" y="1113"/>
                  </a:lnTo>
                  <a:lnTo>
                    <a:pt x="898" y="1119"/>
                  </a:lnTo>
                  <a:lnTo>
                    <a:pt x="900" y="1125"/>
                  </a:lnTo>
                  <a:lnTo>
                    <a:pt x="900" y="1132"/>
                  </a:lnTo>
                  <a:lnTo>
                    <a:pt x="896" y="1138"/>
                  </a:lnTo>
                  <a:lnTo>
                    <a:pt x="893" y="1143"/>
                  </a:lnTo>
                  <a:lnTo>
                    <a:pt x="892" y="1149"/>
                  </a:lnTo>
                  <a:lnTo>
                    <a:pt x="894" y="1155"/>
                  </a:lnTo>
                  <a:lnTo>
                    <a:pt x="892" y="1156"/>
                  </a:lnTo>
                  <a:lnTo>
                    <a:pt x="888" y="1158"/>
                  </a:lnTo>
                  <a:lnTo>
                    <a:pt x="886" y="1161"/>
                  </a:lnTo>
                  <a:lnTo>
                    <a:pt x="884" y="1163"/>
                  </a:lnTo>
                  <a:lnTo>
                    <a:pt x="883" y="1167"/>
                  </a:lnTo>
                  <a:lnTo>
                    <a:pt x="883" y="1170"/>
                  </a:lnTo>
                  <a:lnTo>
                    <a:pt x="881" y="1174"/>
                  </a:lnTo>
                  <a:lnTo>
                    <a:pt x="878" y="1176"/>
                  </a:lnTo>
                  <a:lnTo>
                    <a:pt x="875" y="1179"/>
                  </a:lnTo>
                  <a:lnTo>
                    <a:pt x="871" y="1180"/>
                  </a:lnTo>
                  <a:lnTo>
                    <a:pt x="868" y="1183"/>
                  </a:lnTo>
                  <a:lnTo>
                    <a:pt x="865" y="1184"/>
                  </a:lnTo>
                  <a:lnTo>
                    <a:pt x="863" y="1185"/>
                  </a:lnTo>
                  <a:lnTo>
                    <a:pt x="860" y="1189"/>
                  </a:lnTo>
                  <a:lnTo>
                    <a:pt x="859" y="1191"/>
                  </a:lnTo>
                  <a:lnTo>
                    <a:pt x="858" y="1193"/>
                  </a:lnTo>
                  <a:lnTo>
                    <a:pt x="857" y="1197"/>
                  </a:lnTo>
                  <a:lnTo>
                    <a:pt x="856" y="1199"/>
                  </a:lnTo>
                  <a:lnTo>
                    <a:pt x="852" y="1201"/>
                  </a:lnTo>
                  <a:lnTo>
                    <a:pt x="857" y="1209"/>
                  </a:lnTo>
                  <a:lnTo>
                    <a:pt x="860" y="1217"/>
                  </a:lnTo>
                  <a:lnTo>
                    <a:pt x="860" y="1226"/>
                  </a:lnTo>
                  <a:lnTo>
                    <a:pt x="854" y="1233"/>
                  </a:lnTo>
                  <a:lnTo>
                    <a:pt x="866" y="1227"/>
                  </a:lnTo>
                  <a:lnTo>
                    <a:pt x="878" y="1221"/>
                  </a:lnTo>
                  <a:lnTo>
                    <a:pt x="887" y="1219"/>
                  </a:lnTo>
                  <a:lnTo>
                    <a:pt x="895" y="1219"/>
                  </a:lnTo>
                  <a:lnTo>
                    <a:pt x="904" y="1222"/>
                  </a:lnTo>
                  <a:lnTo>
                    <a:pt x="899" y="1226"/>
                  </a:lnTo>
                  <a:lnTo>
                    <a:pt x="899" y="1233"/>
                  </a:lnTo>
                  <a:lnTo>
                    <a:pt x="900" y="1240"/>
                  </a:lnTo>
                  <a:lnTo>
                    <a:pt x="902" y="1245"/>
                  </a:lnTo>
                  <a:lnTo>
                    <a:pt x="904" y="1247"/>
                  </a:lnTo>
                  <a:lnTo>
                    <a:pt x="904" y="1250"/>
                  </a:lnTo>
                  <a:lnTo>
                    <a:pt x="902" y="1252"/>
                  </a:lnTo>
                  <a:lnTo>
                    <a:pt x="902" y="1255"/>
                  </a:lnTo>
                  <a:lnTo>
                    <a:pt x="902" y="1256"/>
                  </a:lnTo>
                  <a:lnTo>
                    <a:pt x="904" y="1258"/>
                  </a:lnTo>
                  <a:lnTo>
                    <a:pt x="905" y="1260"/>
                  </a:lnTo>
                  <a:lnTo>
                    <a:pt x="907" y="1260"/>
                  </a:lnTo>
                  <a:lnTo>
                    <a:pt x="910" y="1260"/>
                  </a:lnTo>
                  <a:lnTo>
                    <a:pt x="912" y="1260"/>
                  </a:lnTo>
                  <a:lnTo>
                    <a:pt x="916" y="1258"/>
                  </a:lnTo>
                  <a:lnTo>
                    <a:pt x="917" y="1258"/>
                  </a:lnTo>
                  <a:lnTo>
                    <a:pt x="919" y="1260"/>
                  </a:lnTo>
                  <a:lnTo>
                    <a:pt x="920" y="1260"/>
                  </a:lnTo>
                  <a:lnTo>
                    <a:pt x="919" y="1268"/>
                  </a:lnTo>
                  <a:lnTo>
                    <a:pt x="917" y="1278"/>
                  </a:lnTo>
                  <a:lnTo>
                    <a:pt x="914" y="1287"/>
                  </a:lnTo>
                  <a:lnTo>
                    <a:pt x="917" y="1296"/>
                  </a:lnTo>
                  <a:lnTo>
                    <a:pt x="920" y="1298"/>
                  </a:lnTo>
                  <a:lnTo>
                    <a:pt x="928" y="1298"/>
                  </a:lnTo>
                  <a:lnTo>
                    <a:pt x="934" y="1298"/>
                  </a:lnTo>
                  <a:lnTo>
                    <a:pt x="940" y="1302"/>
                  </a:lnTo>
                  <a:lnTo>
                    <a:pt x="941" y="1304"/>
                  </a:lnTo>
                  <a:lnTo>
                    <a:pt x="940" y="1306"/>
                  </a:lnTo>
                  <a:lnTo>
                    <a:pt x="940" y="1309"/>
                  </a:lnTo>
                  <a:lnTo>
                    <a:pt x="937" y="1312"/>
                  </a:lnTo>
                  <a:lnTo>
                    <a:pt x="936" y="1315"/>
                  </a:lnTo>
                  <a:lnTo>
                    <a:pt x="939" y="1315"/>
                  </a:lnTo>
                  <a:lnTo>
                    <a:pt x="942" y="1317"/>
                  </a:lnTo>
                  <a:lnTo>
                    <a:pt x="945" y="1318"/>
                  </a:lnTo>
                  <a:lnTo>
                    <a:pt x="946" y="1318"/>
                  </a:lnTo>
                  <a:lnTo>
                    <a:pt x="945" y="1320"/>
                  </a:lnTo>
                  <a:lnTo>
                    <a:pt x="945" y="1321"/>
                  </a:lnTo>
                  <a:lnTo>
                    <a:pt x="943" y="1322"/>
                  </a:lnTo>
                  <a:lnTo>
                    <a:pt x="943" y="1323"/>
                  </a:lnTo>
                  <a:lnTo>
                    <a:pt x="943" y="1323"/>
                  </a:lnTo>
                  <a:lnTo>
                    <a:pt x="957" y="1322"/>
                  </a:lnTo>
                  <a:lnTo>
                    <a:pt x="969" y="1317"/>
                  </a:lnTo>
                  <a:lnTo>
                    <a:pt x="982" y="1315"/>
                  </a:lnTo>
                  <a:lnTo>
                    <a:pt x="982" y="1317"/>
                  </a:lnTo>
                  <a:lnTo>
                    <a:pt x="981" y="1317"/>
                  </a:lnTo>
                  <a:lnTo>
                    <a:pt x="981" y="1318"/>
                  </a:lnTo>
                  <a:lnTo>
                    <a:pt x="979" y="1322"/>
                  </a:lnTo>
                  <a:lnTo>
                    <a:pt x="979" y="1322"/>
                  </a:lnTo>
                  <a:lnTo>
                    <a:pt x="982" y="1323"/>
                  </a:lnTo>
                  <a:lnTo>
                    <a:pt x="983" y="1326"/>
                  </a:lnTo>
                  <a:lnTo>
                    <a:pt x="985" y="1327"/>
                  </a:lnTo>
                  <a:lnTo>
                    <a:pt x="988" y="1329"/>
                  </a:lnTo>
                  <a:lnTo>
                    <a:pt x="990" y="1330"/>
                  </a:lnTo>
                  <a:lnTo>
                    <a:pt x="993" y="1332"/>
                  </a:lnTo>
                  <a:lnTo>
                    <a:pt x="994" y="1333"/>
                  </a:lnTo>
                  <a:lnTo>
                    <a:pt x="995" y="1333"/>
                  </a:lnTo>
                  <a:lnTo>
                    <a:pt x="997" y="1334"/>
                  </a:lnTo>
                  <a:lnTo>
                    <a:pt x="1000" y="1334"/>
                  </a:lnTo>
                  <a:lnTo>
                    <a:pt x="1002" y="1333"/>
                  </a:lnTo>
                  <a:lnTo>
                    <a:pt x="1005" y="1330"/>
                  </a:lnTo>
                  <a:lnTo>
                    <a:pt x="1006" y="1329"/>
                  </a:lnTo>
                  <a:lnTo>
                    <a:pt x="1006" y="1326"/>
                  </a:lnTo>
                  <a:lnTo>
                    <a:pt x="1006" y="1323"/>
                  </a:lnTo>
                  <a:lnTo>
                    <a:pt x="1006" y="1321"/>
                  </a:lnTo>
                  <a:lnTo>
                    <a:pt x="1005" y="1318"/>
                  </a:lnTo>
                  <a:lnTo>
                    <a:pt x="1005" y="1317"/>
                  </a:lnTo>
                  <a:lnTo>
                    <a:pt x="1005" y="1317"/>
                  </a:lnTo>
                  <a:lnTo>
                    <a:pt x="1004" y="1316"/>
                  </a:lnTo>
                  <a:lnTo>
                    <a:pt x="1002" y="1315"/>
                  </a:lnTo>
                  <a:lnTo>
                    <a:pt x="1001" y="1312"/>
                  </a:lnTo>
                  <a:lnTo>
                    <a:pt x="999" y="1309"/>
                  </a:lnTo>
                  <a:lnTo>
                    <a:pt x="997" y="1305"/>
                  </a:lnTo>
                  <a:lnTo>
                    <a:pt x="996" y="1302"/>
                  </a:lnTo>
                  <a:lnTo>
                    <a:pt x="996" y="1298"/>
                  </a:lnTo>
                  <a:lnTo>
                    <a:pt x="996" y="1297"/>
                  </a:lnTo>
                  <a:lnTo>
                    <a:pt x="996" y="1296"/>
                  </a:lnTo>
                  <a:lnTo>
                    <a:pt x="995" y="1294"/>
                  </a:lnTo>
                  <a:lnTo>
                    <a:pt x="994" y="1294"/>
                  </a:lnTo>
                  <a:lnTo>
                    <a:pt x="993" y="1293"/>
                  </a:lnTo>
                  <a:lnTo>
                    <a:pt x="991" y="1291"/>
                  </a:lnTo>
                  <a:lnTo>
                    <a:pt x="991" y="1287"/>
                  </a:lnTo>
                  <a:lnTo>
                    <a:pt x="994" y="1284"/>
                  </a:lnTo>
                  <a:lnTo>
                    <a:pt x="995" y="1282"/>
                  </a:lnTo>
                  <a:lnTo>
                    <a:pt x="999" y="1281"/>
                  </a:lnTo>
                  <a:lnTo>
                    <a:pt x="1001" y="1281"/>
                  </a:lnTo>
                  <a:lnTo>
                    <a:pt x="1004" y="1281"/>
                  </a:lnTo>
                  <a:lnTo>
                    <a:pt x="1006" y="1282"/>
                  </a:lnTo>
                  <a:lnTo>
                    <a:pt x="1008" y="1284"/>
                  </a:lnTo>
                  <a:lnTo>
                    <a:pt x="1012" y="1285"/>
                  </a:lnTo>
                  <a:lnTo>
                    <a:pt x="1014" y="1286"/>
                  </a:lnTo>
                  <a:lnTo>
                    <a:pt x="1018" y="1287"/>
                  </a:lnTo>
                  <a:lnTo>
                    <a:pt x="1020" y="1288"/>
                  </a:lnTo>
                  <a:lnTo>
                    <a:pt x="1020" y="1287"/>
                  </a:lnTo>
                  <a:lnTo>
                    <a:pt x="1022" y="1286"/>
                  </a:lnTo>
                  <a:lnTo>
                    <a:pt x="1022" y="1285"/>
                  </a:lnTo>
                  <a:lnTo>
                    <a:pt x="1022" y="1285"/>
                  </a:lnTo>
                  <a:lnTo>
                    <a:pt x="1023" y="1281"/>
                  </a:lnTo>
                  <a:lnTo>
                    <a:pt x="1023" y="1280"/>
                  </a:lnTo>
                  <a:lnTo>
                    <a:pt x="1024" y="1278"/>
                  </a:lnTo>
                  <a:lnTo>
                    <a:pt x="1024" y="1276"/>
                  </a:lnTo>
                  <a:lnTo>
                    <a:pt x="1025" y="1274"/>
                  </a:lnTo>
                  <a:lnTo>
                    <a:pt x="1026" y="1272"/>
                  </a:lnTo>
                  <a:lnTo>
                    <a:pt x="1028" y="1270"/>
                  </a:lnTo>
                  <a:lnTo>
                    <a:pt x="1029" y="1270"/>
                  </a:lnTo>
                  <a:lnTo>
                    <a:pt x="1031" y="1270"/>
                  </a:lnTo>
                  <a:lnTo>
                    <a:pt x="1032" y="1272"/>
                  </a:lnTo>
                  <a:lnTo>
                    <a:pt x="1035" y="1275"/>
                  </a:lnTo>
                  <a:lnTo>
                    <a:pt x="1038" y="1278"/>
                  </a:lnTo>
                  <a:lnTo>
                    <a:pt x="1042" y="1280"/>
                  </a:lnTo>
                  <a:lnTo>
                    <a:pt x="1046" y="1281"/>
                  </a:lnTo>
                  <a:lnTo>
                    <a:pt x="1049" y="1281"/>
                  </a:lnTo>
                  <a:lnTo>
                    <a:pt x="1050" y="1280"/>
                  </a:lnTo>
                  <a:lnTo>
                    <a:pt x="1052" y="1278"/>
                  </a:lnTo>
                  <a:lnTo>
                    <a:pt x="1053" y="1275"/>
                  </a:lnTo>
                  <a:lnTo>
                    <a:pt x="1054" y="1273"/>
                  </a:lnTo>
                  <a:lnTo>
                    <a:pt x="1056" y="1270"/>
                  </a:lnTo>
                  <a:lnTo>
                    <a:pt x="1059" y="1269"/>
                  </a:lnTo>
                  <a:lnTo>
                    <a:pt x="1062" y="1269"/>
                  </a:lnTo>
                  <a:lnTo>
                    <a:pt x="1066" y="1269"/>
                  </a:lnTo>
                  <a:lnTo>
                    <a:pt x="1070" y="1270"/>
                  </a:lnTo>
                  <a:lnTo>
                    <a:pt x="1072" y="1273"/>
                  </a:lnTo>
                  <a:lnTo>
                    <a:pt x="1075" y="1275"/>
                  </a:lnTo>
                  <a:lnTo>
                    <a:pt x="1077" y="1280"/>
                  </a:lnTo>
                  <a:lnTo>
                    <a:pt x="1081" y="1279"/>
                  </a:lnTo>
                  <a:lnTo>
                    <a:pt x="1083" y="1278"/>
                  </a:lnTo>
                  <a:lnTo>
                    <a:pt x="1087" y="1276"/>
                  </a:lnTo>
                  <a:lnTo>
                    <a:pt x="1089" y="1274"/>
                  </a:lnTo>
                  <a:lnTo>
                    <a:pt x="1090" y="1272"/>
                  </a:lnTo>
                  <a:lnTo>
                    <a:pt x="1093" y="1272"/>
                  </a:lnTo>
                  <a:lnTo>
                    <a:pt x="1093" y="1274"/>
                  </a:lnTo>
                  <a:lnTo>
                    <a:pt x="1094" y="1275"/>
                  </a:lnTo>
                  <a:lnTo>
                    <a:pt x="1095" y="1275"/>
                  </a:lnTo>
                  <a:lnTo>
                    <a:pt x="1096" y="1275"/>
                  </a:lnTo>
                  <a:lnTo>
                    <a:pt x="1097" y="1275"/>
                  </a:lnTo>
                  <a:lnTo>
                    <a:pt x="1097" y="1274"/>
                  </a:lnTo>
                  <a:lnTo>
                    <a:pt x="1097" y="1273"/>
                  </a:lnTo>
                  <a:lnTo>
                    <a:pt x="1097" y="1272"/>
                  </a:lnTo>
                  <a:lnTo>
                    <a:pt x="1099" y="1272"/>
                  </a:lnTo>
                  <a:lnTo>
                    <a:pt x="1101" y="1270"/>
                  </a:lnTo>
                  <a:lnTo>
                    <a:pt x="1103" y="1269"/>
                  </a:lnTo>
                  <a:lnTo>
                    <a:pt x="1106" y="1269"/>
                  </a:lnTo>
                  <a:lnTo>
                    <a:pt x="1108" y="1270"/>
                  </a:lnTo>
                  <a:lnTo>
                    <a:pt x="1112" y="1272"/>
                  </a:lnTo>
                  <a:lnTo>
                    <a:pt x="1111" y="1262"/>
                  </a:lnTo>
                  <a:lnTo>
                    <a:pt x="1113" y="1253"/>
                  </a:lnTo>
                  <a:lnTo>
                    <a:pt x="1119" y="1249"/>
                  </a:lnTo>
                  <a:lnTo>
                    <a:pt x="1126" y="1249"/>
                  </a:lnTo>
                  <a:lnTo>
                    <a:pt x="1135" y="1253"/>
                  </a:lnTo>
                  <a:lnTo>
                    <a:pt x="1141" y="1261"/>
                  </a:lnTo>
                  <a:lnTo>
                    <a:pt x="1144" y="1263"/>
                  </a:lnTo>
                  <a:lnTo>
                    <a:pt x="1150" y="1264"/>
                  </a:lnTo>
                  <a:lnTo>
                    <a:pt x="1156" y="1264"/>
                  </a:lnTo>
                  <a:lnTo>
                    <a:pt x="1162" y="1266"/>
                  </a:lnTo>
                  <a:lnTo>
                    <a:pt x="1165" y="1267"/>
                  </a:lnTo>
                  <a:lnTo>
                    <a:pt x="1167" y="1267"/>
                  </a:lnTo>
                  <a:lnTo>
                    <a:pt x="1170" y="1266"/>
                  </a:lnTo>
                  <a:lnTo>
                    <a:pt x="1172" y="1264"/>
                  </a:lnTo>
                  <a:lnTo>
                    <a:pt x="1174" y="1263"/>
                  </a:lnTo>
                  <a:lnTo>
                    <a:pt x="1177" y="1263"/>
                  </a:lnTo>
                  <a:lnTo>
                    <a:pt x="1178" y="1264"/>
                  </a:lnTo>
                  <a:lnTo>
                    <a:pt x="1179" y="1266"/>
                  </a:lnTo>
                  <a:lnTo>
                    <a:pt x="1180" y="1266"/>
                  </a:lnTo>
                  <a:lnTo>
                    <a:pt x="1182" y="1267"/>
                  </a:lnTo>
                  <a:lnTo>
                    <a:pt x="1183" y="1267"/>
                  </a:lnTo>
                  <a:lnTo>
                    <a:pt x="1184" y="1268"/>
                  </a:lnTo>
                  <a:lnTo>
                    <a:pt x="1184" y="1269"/>
                  </a:lnTo>
                  <a:lnTo>
                    <a:pt x="1183" y="1270"/>
                  </a:lnTo>
                  <a:lnTo>
                    <a:pt x="1179" y="1282"/>
                  </a:lnTo>
                  <a:lnTo>
                    <a:pt x="1174" y="1294"/>
                  </a:lnTo>
                  <a:lnTo>
                    <a:pt x="1178" y="1294"/>
                  </a:lnTo>
                  <a:lnTo>
                    <a:pt x="1180" y="1296"/>
                  </a:lnTo>
                  <a:lnTo>
                    <a:pt x="1183" y="1297"/>
                  </a:lnTo>
                  <a:lnTo>
                    <a:pt x="1185" y="1299"/>
                  </a:lnTo>
                  <a:lnTo>
                    <a:pt x="1186" y="1302"/>
                  </a:lnTo>
                  <a:lnTo>
                    <a:pt x="1189" y="1304"/>
                  </a:lnTo>
                  <a:lnTo>
                    <a:pt x="1190" y="1306"/>
                  </a:lnTo>
                  <a:lnTo>
                    <a:pt x="1192" y="1308"/>
                  </a:lnTo>
                  <a:lnTo>
                    <a:pt x="1203" y="1310"/>
                  </a:lnTo>
                  <a:lnTo>
                    <a:pt x="1214" y="1311"/>
                  </a:lnTo>
                  <a:lnTo>
                    <a:pt x="1215" y="1311"/>
                  </a:lnTo>
                  <a:lnTo>
                    <a:pt x="1216" y="1312"/>
                  </a:lnTo>
                  <a:lnTo>
                    <a:pt x="1218" y="1314"/>
                  </a:lnTo>
                  <a:lnTo>
                    <a:pt x="1219" y="1315"/>
                  </a:lnTo>
                  <a:lnTo>
                    <a:pt x="1220" y="1317"/>
                  </a:lnTo>
                  <a:lnTo>
                    <a:pt x="1225" y="1317"/>
                  </a:lnTo>
                  <a:lnTo>
                    <a:pt x="1229" y="1317"/>
                  </a:lnTo>
                  <a:lnTo>
                    <a:pt x="1230" y="1318"/>
                  </a:lnTo>
                  <a:lnTo>
                    <a:pt x="1230" y="1318"/>
                  </a:lnTo>
                  <a:lnTo>
                    <a:pt x="1230" y="1320"/>
                  </a:lnTo>
                  <a:lnTo>
                    <a:pt x="1230" y="1320"/>
                  </a:lnTo>
                  <a:lnTo>
                    <a:pt x="1229" y="1320"/>
                  </a:lnTo>
                  <a:lnTo>
                    <a:pt x="1229" y="1321"/>
                  </a:lnTo>
                  <a:lnTo>
                    <a:pt x="1229" y="1321"/>
                  </a:lnTo>
                  <a:lnTo>
                    <a:pt x="1231" y="1322"/>
                  </a:lnTo>
                  <a:lnTo>
                    <a:pt x="1233" y="1322"/>
                  </a:lnTo>
                  <a:lnTo>
                    <a:pt x="1238" y="1322"/>
                  </a:lnTo>
                  <a:lnTo>
                    <a:pt x="1244" y="1316"/>
                  </a:lnTo>
                  <a:lnTo>
                    <a:pt x="1250" y="1315"/>
                  </a:lnTo>
                  <a:lnTo>
                    <a:pt x="1259" y="1317"/>
                  </a:lnTo>
                  <a:lnTo>
                    <a:pt x="1266" y="1321"/>
                  </a:lnTo>
                  <a:lnTo>
                    <a:pt x="1274" y="1326"/>
                  </a:lnTo>
                  <a:lnTo>
                    <a:pt x="1281" y="1329"/>
                  </a:lnTo>
                  <a:lnTo>
                    <a:pt x="1279" y="1339"/>
                  </a:lnTo>
                  <a:lnTo>
                    <a:pt x="1280" y="1350"/>
                  </a:lnTo>
                  <a:lnTo>
                    <a:pt x="1285" y="1359"/>
                  </a:lnTo>
                  <a:lnTo>
                    <a:pt x="1294" y="1367"/>
                  </a:lnTo>
                  <a:lnTo>
                    <a:pt x="1303" y="1369"/>
                  </a:lnTo>
                  <a:lnTo>
                    <a:pt x="1314" y="1368"/>
                  </a:lnTo>
                  <a:lnTo>
                    <a:pt x="1315" y="1367"/>
                  </a:lnTo>
                  <a:lnTo>
                    <a:pt x="1315" y="1365"/>
                  </a:lnTo>
                  <a:lnTo>
                    <a:pt x="1315" y="1365"/>
                  </a:lnTo>
                  <a:lnTo>
                    <a:pt x="1314" y="1364"/>
                  </a:lnTo>
                  <a:lnTo>
                    <a:pt x="1313" y="1364"/>
                  </a:lnTo>
                  <a:lnTo>
                    <a:pt x="1313" y="1363"/>
                  </a:lnTo>
                  <a:lnTo>
                    <a:pt x="1313" y="1361"/>
                  </a:lnTo>
                  <a:lnTo>
                    <a:pt x="1314" y="1359"/>
                  </a:lnTo>
                  <a:lnTo>
                    <a:pt x="1312" y="1358"/>
                  </a:lnTo>
                  <a:lnTo>
                    <a:pt x="1309" y="1357"/>
                  </a:lnTo>
                  <a:lnTo>
                    <a:pt x="1307" y="1357"/>
                  </a:lnTo>
                  <a:lnTo>
                    <a:pt x="1304" y="1356"/>
                  </a:lnTo>
                  <a:lnTo>
                    <a:pt x="1302" y="1356"/>
                  </a:lnTo>
                  <a:lnTo>
                    <a:pt x="1300" y="1355"/>
                  </a:lnTo>
                  <a:lnTo>
                    <a:pt x="1300" y="1352"/>
                  </a:lnTo>
                  <a:lnTo>
                    <a:pt x="1300" y="1350"/>
                  </a:lnTo>
                  <a:lnTo>
                    <a:pt x="1304" y="1335"/>
                  </a:lnTo>
                  <a:lnTo>
                    <a:pt x="1312" y="1322"/>
                  </a:lnTo>
                  <a:lnTo>
                    <a:pt x="1320" y="1312"/>
                  </a:lnTo>
                  <a:lnTo>
                    <a:pt x="1330" y="1309"/>
                  </a:lnTo>
                  <a:lnTo>
                    <a:pt x="1340" y="1310"/>
                  </a:lnTo>
                  <a:lnTo>
                    <a:pt x="1351" y="1311"/>
                  </a:lnTo>
                  <a:lnTo>
                    <a:pt x="1361" y="1312"/>
                  </a:lnTo>
                  <a:lnTo>
                    <a:pt x="1371" y="1309"/>
                  </a:lnTo>
                  <a:lnTo>
                    <a:pt x="1383" y="1303"/>
                  </a:lnTo>
                  <a:lnTo>
                    <a:pt x="1393" y="1299"/>
                  </a:lnTo>
                  <a:lnTo>
                    <a:pt x="1397" y="1296"/>
                  </a:lnTo>
                  <a:lnTo>
                    <a:pt x="1401" y="1291"/>
                  </a:lnTo>
                  <a:lnTo>
                    <a:pt x="1405" y="1286"/>
                  </a:lnTo>
                  <a:lnTo>
                    <a:pt x="1410" y="1282"/>
                  </a:lnTo>
                  <a:lnTo>
                    <a:pt x="1416" y="1284"/>
                  </a:lnTo>
                  <a:lnTo>
                    <a:pt x="1417" y="1285"/>
                  </a:lnTo>
                  <a:lnTo>
                    <a:pt x="1419" y="1286"/>
                  </a:lnTo>
                  <a:lnTo>
                    <a:pt x="1420" y="1287"/>
                  </a:lnTo>
                  <a:lnTo>
                    <a:pt x="1421" y="1288"/>
                  </a:lnTo>
                  <a:lnTo>
                    <a:pt x="1422" y="1288"/>
                  </a:lnTo>
                  <a:lnTo>
                    <a:pt x="1422" y="1288"/>
                  </a:lnTo>
                  <a:lnTo>
                    <a:pt x="1423" y="1288"/>
                  </a:lnTo>
                  <a:lnTo>
                    <a:pt x="1423" y="1286"/>
                  </a:lnTo>
                  <a:lnTo>
                    <a:pt x="1425" y="1285"/>
                  </a:lnTo>
                  <a:lnTo>
                    <a:pt x="1427" y="1282"/>
                  </a:lnTo>
                  <a:lnTo>
                    <a:pt x="1431" y="1280"/>
                  </a:lnTo>
                  <a:lnTo>
                    <a:pt x="1431" y="1280"/>
                  </a:lnTo>
                  <a:lnTo>
                    <a:pt x="1431" y="1281"/>
                  </a:lnTo>
                  <a:lnTo>
                    <a:pt x="1431" y="1281"/>
                  </a:lnTo>
                  <a:lnTo>
                    <a:pt x="1431" y="1282"/>
                  </a:lnTo>
                  <a:lnTo>
                    <a:pt x="1433" y="1282"/>
                  </a:lnTo>
                  <a:lnTo>
                    <a:pt x="1435" y="1282"/>
                  </a:lnTo>
                  <a:lnTo>
                    <a:pt x="1437" y="1282"/>
                  </a:lnTo>
                  <a:lnTo>
                    <a:pt x="1438" y="1281"/>
                  </a:lnTo>
                  <a:lnTo>
                    <a:pt x="1440" y="1281"/>
                  </a:lnTo>
                  <a:lnTo>
                    <a:pt x="1443" y="1280"/>
                  </a:lnTo>
                  <a:lnTo>
                    <a:pt x="1445" y="1280"/>
                  </a:lnTo>
                  <a:lnTo>
                    <a:pt x="1448" y="1280"/>
                  </a:lnTo>
                  <a:lnTo>
                    <a:pt x="1450" y="1281"/>
                  </a:lnTo>
                  <a:lnTo>
                    <a:pt x="1451" y="1282"/>
                  </a:lnTo>
                  <a:lnTo>
                    <a:pt x="1454" y="1287"/>
                  </a:lnTo>
                  <a:lnTo>
                    <a:pt x="1464" y="1280"/>
                  </a:lnTo>
                  <a:lnTo>
                    <a:pt x="1479" y="1276"/>
                  </a:lnTo>
                  <a:lnTo>
                    <a:pt x="1480" y="1276"/>
                  </a:lnTo>
                  <a:lnTo>
                    <a:pt x="1481" y="1275"/>
                  </a:lnTo>
                  <a:lnTo>
                    <a:pt x="1484" y="1274"/>
                  </a:lnTo>
                  <a:lnTo>
                    <a:pt x="1486" y="1273"/>
                  </a:lnTo>
                  <a:lnTo>
                    <a:pt x="1496" y="1273"/>
                  </a:lnTo>
                  <a:lnTo>
                    <a:pt x="1505" y="1273"/>
                  </a:lnTo>
                  <a:lnTo>
                    <a:pt x="1514" y="1272"/>
                  </a:lnTo>
                  <a:lnTo>
                    <a:pt x="1521" y="1268"/>
                  </a:lnTo>
                  <a:lnTo>
                    <a:pt x="1527" y="1261"/>
                  </a:lnTo>
                  <a:lnTo>
                    <a:pt x="1533" y="1253"/>
                  </a:lnTo>
                  <a:lnTo>
                    <a:pt x="1539" y="1247"/>
                  </a:lnTo>
                  <a:lnTo>
                    <a:pt x="1546" y="1245"/>
                  </a:lnTo>
                  <a:lnTo>
                    <a:pt x="1555" y="1244"/>
                  </a:lnTo>
                  <a:lnTo>
                    <a:pt x="1561" y="1239"/>
                  </a:lnTo>
                  <a:lnTo>
                    <a:pt x="1567" y="1233"/>
                  </a:lnTo>
                  <a:lnTo>
                    <a:pt x="1571" y="1228"/>
                  </a:lnTo>
                  <a:lnTo>
                    <a:pt x="1579" y="1225"/>
                  </a:lnTo>
                  <a:lnTo>
                    <a:pt x="1577" y="1222"/>
                  </a:lnTo>
                  <a:lnTo>
                    <a:pt x="1577" y="1221"/>
                  </a:lnTo>
                  <a:lnTo>
                    <a:pt x="1576" y="1220"/>
                  </a:lnTo>
                  <a:lnTo>
                    <a:pt x="1577" y="1217"/>
                  </a:lnTo>
                  <a:lnTo>
                    <a:pt x="1591" y="1202"/>
                  </a:lnTo>
                  <a:lnTo>
                    <a:pt x="1608" y="1192"/>
                  </a:lnTo>
                  <a:lnTo>
                    <a:pt x="1628" y="1189"/>
                  </a:lnTo>
                  <a:lnTo>
                    <a:pt x="1630" y="1187"/>
                  </a:lnTo>
                  <a:lnTo>
                    <a:pt x="1633" y="1186"/>
                  </a:lnTo>
                  <a:lnTo>
                    <a:pt x="1636" y="1184"/>
                  </a:lnTo>
                  <a:lnTo>
                    <a:pt x="1639" y="1181"/>
                  </a:lnTo>
                  <a:lnTo>
                    <a:pt x="1641" y="1180"/>
                  </a:lnTo>
                  <a:lnTo>
                    <a:pt x="1635" y="1179"/>
                  </a:lnTo>
                  <a:lnTo>
                    <a:pt x="1630" y="1180"/>
                  </a:lnTo>
                  <a:lnTo>
                    <a:pt x="1626" y="1183"/>
                  </a:lnTo>
                  <a:lnTo>
                    <a:pt x="1622" y="1181"/>
                  </a:lnTo>
                  <a:lnTo>
                    <a:pt x="1621" y="1178"/>
                  </a:lnTo>
                  <a:lnTo>
                    <a:pt x="1623" y="1174"/>
                  </a:lnTo>
                  <a:lnTo>
                    <a:pt x="1627" y="1170"/>
                  </a:lnTo>
                  <a:lnTo>
                    <a:pt x="1629" y="1167"/>
                  </a:lnTo>
                  <a:lnTo>
                    <a:pt x="1629" y="1162"/>
                  </a:lnTo>
                  <a:lnTo>
                    <a:pt x="1628" y="1160"/>
                  </a:lnTo>
                  <a:lnTo>
                    <a:pt x="1628" y="1157"/>
                  </a:lnTo>
                  <a:lnTo>
                    <a:pt x="1628" y="1155"/>
                  </a:lnTo>
                  <a:lnTo>
                    <a:pt x="1642" y="1136"/>
                  </a:lnTo>
                  <a:lnTo>
                    <a:pt x="1657" y="1119"/>
                  </a:lnTo>
                  <a:lnTo>
                    <a:pt x="1665" y="1107"/>
                  </a:lnTo>
                  <a:lnTo>
                    <a:pt x="1673" y="1093"/>
                  </a:lnTo>
                  <a:lnTo>
                    <a:pt x="1682" y="1081"/>
                  </a:lnTo>
                  <a:lnTo>
                    <a:pt x="1693" y="1072"/>
                  </a:lnTo>
                  <a:lnTo>
                    <a:pt x="1695" y="1067"/>
                  </a:lnTo>
                  <a:lnTo>
                    <a:pt x="1697" y="1062"/>
                  </a:lnTo>
                  <a:lnTo>
                    <a:pt x="1698" y="1056"/>
                  </a:lnTo>
                  <a:lnTo>
                    <a:pt x="1701" y="1053"/>
                  </a:lnTo>
                  <a:lnTo>
                    <a:pt x="1703" y="1050"/>
                  </a:lnTo>
                  <a:lnTo>
                    <a:pt x="1703" y="1049"/>
                  </a:lnTo>
                  <a:lnTo>
                    <a:pt x="1701" y="1047"/>
                  </a:lnTo>
                  <a:lnTo>
                    <a:pt x="1700" y="1045"/>
                  </a:lnTo>
                  <a:lnTo>
                    <a:pt x="1706" y="1032"/>
                  </a:lnTo>
                  <a:lnTo>
                    <a:pt x="1713" y="1020"/>
                  </a:lnTo>
                  <a:lnTo>
                    <a:pt x="1723" y="1009"/>
                  </a:lnTo>
                  <a:lnTo>
                    <a:pt x="1725" y="1009"/>
                  </a:lnTo>
                  <a:lnTo>
                    <a:pt x="1727" y="1008"/>
                  </a:lnTo>
                  <a:lnTo>
                    <a:pt x="1729" y="1008"/>
                  </a:lnTo>
                  <a:lnTo>
                    <a:pt x="1730" y="1007"/>
                  </a:lnTo>
                  <a:lnTo>
                    <a:pt x="1731" y="1006"/>
                  </a:lnTo>
                  <a:lnTo>
                    <a:pt x="1731" y="997"/>
                  </a:lnTo>
                  <a:lnTo>
                    <a:pt x="1730" y="988"/>
                  </a:lnTo>
                  <a:lnTo>
                    <a:pt x="1733" y="978"/>
                  </a:lnTo>
                  <a:lnTo>
                    <a:pt x="1718" y="973"/>
                  </a:lnTo>
                  <a:lnTo>
                    <a:pt x="1704" y="968"/>
                  </a:lnTo>
                  <a:lnTo>
                    <a:pt x="1705" y="966"/>
                  </a:lnTo>
                  <a:lnTo>
                    <a:pt x="1704" y="965"/>
                  </a:lnTo>
                  <a:lnTo>
                    <a:pt x="1704" y="964"/>
                  </a:lnTo>
                  <a:lnTo>
                    <a:pt x="1703" y="962"/>
                  </a:lnTo>
                  <a:lnTo>
                    <a:pt x="1701" y="961"/>
                  </a:lnTo>
                  <a:lnTo>
                    <a:pt x="1700" y="959"/>
                  </a:lnTo>
                  <a:lnTo>
                    <a:pt x="1700" y="958"/>
                  </a:lnTo>
                  <a:lnTo>
                    <a:pt x="1703" y="949"/>
                  </a:lnTo>
                  <a:lnTo>
                    <a:pt x="1705" y="941"/>
                  </a:lnTo>
                  <a:lnTo>
                    <a:pt x="1711" y="935"/>
                  </a:lnTo>
                  <a:lnTo>
                    <a:pt x="1706" y="933"/>
                  </a:lnTo>
                  <a:lnTo>
                    <a:pt x="1700" y="933"/>
                  </a:lnTo>
                  <a:lnTo>
                    <a:pt x="1694" y="933"/>
                  </a:lnTo>
                  <a:lnTo>
                    <a:pt x="1686" y="933"/>
                  </a:lnTo>
                  <a:lnTo>
                    <a:pt x="1676" y="936"/>
                  </a:lnTo>
                  <a:lnTo>
                    <a:pt x="1668" y="936"/>
                  </a:lnTo>
                  <a:lnTo>
                    <a:pt x="1660" y="932"/>
                  </a:lnTo>
                  <a:lnTo>
                    <a:pt x="1653" y="927"/>
                  </a:lnTo>
                  <a:lnTo>
                    <a:pt x="1645" y="924"/>
                  </a:lnTo>
                  <a:lnTo>
                    <a:pt x="1636" y="923"/>
                  </a:lnTo>
                  <a:lnTo>
                    <a:pt x="1650" y="923"/>
                  </a:lnTo>
                  <a:lnTo>
                    <a:pt x="1662" y="925"/>
                  </a:lnTo>
                  <a:lnTo>
                    <a:pt x="1674" y="925"/>
                  </a:lnTo>
                  <a:lnTo>
                    <a:pt x="1676" y="924"/>
                  </a:lnTo>
                  <a:lnTo>
                    <a:pt x="1679" y="921"/>
                  </a:lnTo>
                  <a:lnTo>
                    <a:pt x="1681" y="919"/>
                  </a:lnTo>
                  <a:lnTo>
                    <a:pt x="1682" y="917"/>
                  </a:lnTo>
                  <a:lnTo>
                    <a:pt x="1685" y="913"/>
                  </a:lnTo>
                  <a:lnTo>
                    <a:pt x="1688" y="911"/>
                  </a:lnTo>
                  <a:lnTo>
                    <a:pt x="1691" y="909"/>
                  </a:lnTo>
                  <a:lnTo>
                    <a:pt x="1694" y="908"/>
                  </a:lnTo>
                  <a:lnTo>
                    <a:pt x="1698" y="907"/>
                  </a:lnTo>
                  <a:lnTo>
                    <a:pt x="1700" y="906"/>
                  </a:lnTo>
                  <a:lnTo>
                    <a:pt x="1704" y="905"/>
                  </a:lnTo>
                  <a:lnTo>
                    <a:pt x="1693" y="900"/>
                  </a:lnTo>
                  <a:lnTo>
                    <a:pt x="1685" y="894"/>
                  </a:lnTo>
                  <a:lnTo>
                    <a:pt x="1674" y="874"/>
                  </a:lnTo>
                  <a:lnTo>
                    <a:pt x="1665" y="853"/>
                  </a:lnTo>
                  <a:lnTo>
                    <a:pt x="1662" y="849"/>
                  </a:lnTo>
                  <a:lnTo>
                    <a:pt x="1657" y="847"/>
                  </a:lnTo>
                  <a:lnTo>
                    <a:pt x="1651" y="846"/>
                  </a:lnTo>
                  <a:lnTo>
                    <a:pt x="1644" y="843"/>
                  </a:lnTo>
                  <a:lnTo>
                    <a:pt x="1640" y="838"/>
                  </a:lnTo>
                  <a:lnTo>
                    <a:pt x="1639" y="835"/>
                  </a:lnTo>
                  <a:lnTo>
                    <a:pt x="1638" y="831"/>
                  </a:lnTo>
                  <a:lnTo>
                    <a:pt x="1636" y="828"/>
                  </a:lnTo>
                  <a:lnTo>
                    <a:pt x="1635" y="824"/>
                  </a:lnTo>
                  <a:lnTo>
                    <a:pt x="1634" y="820"/>
                  </a:lnTo>
                  <a:lnTo>
                    <a:pt x="1632" y="819"/>
                  </a:lnTo>
                  <a:lnTo>
                    <a:pt x="1629" y="818"/>
                  </a:lnTo>
                  <a:lnTo>
                    <a:pt x="1627" y="818"/>
                  </a:lnTo>
                  <a:lnTo>
                    <a:pt x="1623" y="817"/>
                  </a:lnTo>
                  <a:lnTo>
                    <a:pt x="1621" y="816"/>
                  </a:lnTo>
                  <a:lnTo>
                    <a:pt x="1623" y="814"/>
                  </a:lnTo>
                  <a:lnTo>
                    <a:pt x="1624" y="813"/>
                  </a:lnTo>
                  <a:lnTo>
                    <a:pt x="1626" y="812"/>
                  </a:lnTo>
                  <a:lnTo>
                    <a:pt x="1626" y="810"/>
                  </a:lnTo>
                  <a:lnTo>
                    <a:pt x="1626" y="807"/>
                  </a:lnTo>
                  <a:lnTo>
                    <a:pt x="1626" y="806"/>
                  </a:lnTo>
                  <a:lnTo>
                    <a:pt x="1627" y="803"/>
                  </a:lnTo>
                  <a:lnTo>
                    <a:pt x="1628" y="802"/>
                  </a:lnTo>
                  <a:lnTo>
                    <a:pt x="1632" y="800"/>
                  </a:lnTo>
                  <a:lnTo>
                    <a:pt x="1635" y="797"/>
                  </a:lnTo>
                  <a:lnTo>
                    <a:pt x="1639" y="795"/>
                  </a:lnTo>
                  <a:lnTo>
                    <a:pt x="1642" y="793"/>
                  </a:lnTo>
                  <a:lnTo>
                    <a:pt x="1646" y="789"/>
                  </a:lnTo>
                  <a:lnTo>
                    <a:pt x="1651" y="781"/>
                  </a:lnTo>
                  <a:lnTo>
                    <a:pt x="1653" y="770"/>
                  </a:lnTo>
                  <a:lnTo>
                    <a:pt x="1651" y="760"/>
                  </a:lnTo>
                  <a:lnTo>
                    <a:pt x="1658" y="764"/>
                  </a:lnTo>
                  <a:lnTo>
                    <a:pt x="1665" y="764"/>
                  </a:lnTo>
                  <a:lnTo>
                    <a:pt x="1673" y="761"/>
                  </a:lnTo>
                  <a:lnTo>
                    <a:pt x="1677" y="757"/>
                  </a:lnTo>
                  <a:lnTo>
                    <a:pt x="1689" y="745"/>
                  </a:lnTo>
                  <a:lnTo>
                    <a:pt x="1705" y="736"/>
                  </a:lnTo>
                  <a:lnTo>
                    <a:pt x="1721" y="731"/>
                  </a:lnTo>
                  <a:lnTo>
                    <a:pt x="1738" y="729"/>
                  </a:lnTo>
                  <a:lnTo>
                    <a:pt x="1756" y="728"/>
                  </a:lnTo>
                  <a:lnTo>
                    <a:pt x="1757" y="725"/>
                  </a:lnTo>
                  <a:lnTo>
                    <a:pt x="1757" y="720"/>
                  </a:lnTo>
                  <a:lnTo>
                    <a:pt x="1758" y="714"/>
                  </a:lnTo>
                  <a:lnTo>
                    <a:pt x="1762" y="708"/>
                  </a:lnTo>
                  <a:lnTo>
                    <a:pt x="1763" y="706"/>
                  </a:lnTo>
                  <a:lnTo>
                    <a:pt x="1763" y="705"/>
                  </a:lnTo>
                  <a:lnTo>
                    <a:pt x="1764" y="701"/>
                  </a:lnTo>
                  <a:lnTo>
                    <a:pt x="1763" y="699"/>
                  </a:lnTo>
                  <a:lnTo>
                    <a:pt x="1763" y="698"/>
                  </a:lnTo>
                  <a:lnTo>
                    <a:pt x="1762" y="696"/>
                  </a:lnTo>
                  <a:lnTo>
                    <a:pt x="1753" y="693"/>
                  </a:lnTo>
                  <a:lnTo>
                    <a:pt x="1745" y="689"/>
                  </a:lnTo>
                  <a:lnTo>
                    <a:pt x="1736" y="688"/>
                  </a:lnTo>
                  <a:lnTo>
                    <a:pt x="1727" y="688"/>
                  </a:lnTo>
                  <a:lnTo>
                    <a:pt x="1719" y="690"/>
                  </a:lnTo>
                  <a:lnTo>
                    <a:pt x="1713" y="698"/>
                  </a:lnTo>
                  <a:lnTo>
                    <a:pt x="1703" y="689"/>
                  </a:lnTo>
                  <a:lnTo>
                    <a:pt x="1691" y="684"/>
                  </a:lnTo>
                  <a:lnTo>
                    <a:pt x="1677" y="682"/>
                  </a:lnTo>
                  <a:lnTo>
                    <a:pt x="1663" y="681"/>
                  </a:lnTo>
                  <a:lnTo>
                    <a:pt x="1648" y="681"/>
                  </a:lnTo>
                  <a:lnTo>
                    <a:pt x="1648" y="687"/>
                  </a:lnTo>
                  <a:lnTo>
                    <a:pt x="1648" y="692"/>
                  </a:lnTo>
                  <a:lnTo>
                    <a:pt x="1648" y="698"/>
                  </a:lnTo>
                  <a:lnTo>
                    <a:pt x="1644" y="707"/>
                  </a:lnTo>
                  <a:lnTo>
                    <a:pt x="1635" y="713"/>
                  </a:lnTo>
                  <a:lnTo>
                    <a:pt x="1626" y="718"/>
                  </a:lnTo>
                  <a:lnTo>
                    <a:pt x="1616" y="720"/>
                  </a:lnTo>
                  <a:lnTo>
                    <a:pt x="1616" y="712"/>
                  </a:lnTo>
                  <a:lnTo>
                    <a:pt x="1618" y="702"/>
                  </a:lnTo>
                  <a:lnTo>
                    <a:pt x="1621" y="694"/>
                  </a:lnTo>
                  <a:lnTo>
                    <a:pt x="1621" y="687"/>
                  </a:lnTo>
                  <a:lnTo>
                    <a:pt x="1617" y="681"/>
                  </a:lnTo>
                  <a:lnTo>
                    <a:pt x="1610" y="677"/>
                  </a:lnTo>
                  <a:lnTo>
                    <a:pt x="1600" y="676"/>
                  </a:lnTo>
                  <a:lnTo>
                    <a:pt x="1591" y="676"/>
                  </a:lnTo>
                  <a:lnTo>
                    <a:pt x="1581" y="676"/>
                  </a:lnTo>
                  <a:lnTo>
                    <a:pt x="1573" y="674"/>
                  </a:lnTo>
                  <a:lnTo>
                    <a:pt x="1567" y="669"/>
                  </a:lnTo>
                  <a:lnTo>
                    <a:pt x="1563" y="663"/>
                  </a:lnTo>
                  <a:lnTo>
                    <a:pt x="1563" y="655"/>
                  </a:lnTo>
                  <a:lnTo>
                    <a:pt x="1565" y="649"/>
                  </a:lnTo>
                  <a:lnTo>
                    <a:pt x="1568" y="647"/>
                  </a:lnTo>
                  <a:lnTo>
                    <a:pt x="1570" y="645"/>
                  </a:lnTo>
                  <a:lnTo>
                    <a:pt x="1573" y="642"/>
                  </a:lnTo>
                  <a:lnTo>
                    <a:pt x="1576" y="640"/>
                  </a:lnTo>
                  <a:lnTo>
                    <a:pt x="1580" y="640"/>
                  </a:lnTo>
                  <a:lnTo>
                    <a:pt x="1583" y="639"/>
                  </a:lnTo>
                  <a:lnTo>
                    <a:pt x="1583" y="641"/>
                  </a:lnTo>
                  <a:lnTo>
                    <a:pt x="1585" y="641"/>
                  </a:lnTo>
                  <a:lnTo>
                    <a:pt x="1586" y="641"/>
                  </a:lnTo>
                  <a:lnTo>
                    <a:pt x="1587" y="641"/>
                  </a:lnTo>
                  <a:lnTo>
                    <a:pt x="1588" y="642"/>
                  </a:lnTo>
                  <a:lnTo>
                    <a:pt x="1588" y="642"/>
                  </a:lnTo>
                  <a:lnTo>
                    <a:pt x="1588" y="645"/>
                  </a:lnTo>
                  <a:lnTo>
                    <a:pt x="1598" y="643"/>
                  </a:lnTo>
                  <a:lnTo>
                    <a:pt x="1606" y="640"/>
                  </a:lnTo>
                  <a:lnTo>
                    <a:pt x="1616" y="639"/>
                  </a:lnTo>
                  <a:lnTo>
                    <a:pt x="1616" y="637"/>
                  </a:lnTo>
                  <a:lnTo>
                    <a:pt x="1617" y="636"/>
                  </a:lnTo>
                  <a:lnTo>
                    <a:pt x="1620" y="635"/>
                  </a:lnTo>
                  <a:lnTo>
                    <a:pt x="1621" y="635"/>
                  </a:lnTo>
                  <a:lnTo>
                    <a:pt x="1623" y="634"/>
                  </a:lnTo>
                  <a:lnTo>
                    <a:pt x="1624" y="634"/>
                  </a:lnTo>
                  <a:lnTo>
                    <a:pt x="1624" y="633"/>
                  </a:lnTo>
                  <a:lnTo>
                    <a:pt x="1626" y="625"/>
                  </a:lnTo>
                  <a:lnTo>
                    <a:pt x="1626" y="618"/>
                  </a:lnTo>
                  <a:lnTo>
                    <a:pt x="1628" y="612"/>
                  </a:lnTo>
                  <a:lnTo>
                    <a:pt x="1634" y="606"/>
                  </a:lnTo>
                  <a:lnTo>
                    <a:pt x="1642" y="604"/>
                  </a:lnTo>
                  <a:lnTo>
                    <a:pt x="1650" y="601"/>
                  </a:lnTo>
                  <a:lnTo>
                    <a:pt x="1658" y="598"/>
                  </a:lnTo>
                  <a:lnTo>
                    <a:pt x="1670" y="587"/>
                  </a:lnTo>
                  <a:lnTo>
                    <a:pt x="1683" y="581"/>
                  </a:lnTo>
                  <a:lnTo>
                    <a:pt x="1691" y="578"/>
                  </a:lnTo>
                  <a:lnTo>
                    <a:pt x="1699" y="578"/>
                  </a:lnTo>
                  <a:lnTo>
                    <a:pt x="1706" y="581"/>
                  </a:lnTo>
                  <a:lnTo>
                    <a:pt x="1707" y="582"/>
                  </a:lnTo>
                  <a:lnTo>
                    <a:pt x="1707" y="583"/>
                  </a:lnTo>
                  <a:lnTo>
                    <a:pt x="1707" y="586"/>
                  </a:lnTo>
                  <a:lnTo>
                    <a:pt x="1707" y="589"/>
                  </a:lnTo>
                  <a:lnTo>
                    <a:pt x="1706" y="592"/>
                  </a:lnTo>
                  <a:lnTo>
                    <a:pt x="1706" y="595"/>
                  </a:lnTo>
                  <a:lnTo>
                    <a:pt x="1705" y="598"/>
                  </a:lnTo>
                  <a:lnTo>
                    <a:pt x="1705" y="600"/>
                  </a:lnTo>
                  <a:lnTo>
                    <a:pt x="1704" y="604"/>
                  </a:lnTo>
                  <a:lnTo>
                    <a:pt x="1701" y="606"/>
                  </a:lnTo>
                  <a:lnTo>
                    <a:pt x="1699" y="609"/>
                  </a:lnTo>
                  <a:lnTo>
                    <a:pt x="1697" y="611"/>
                  </a:lnTo>
                  <a:lnTo>
                    <a:pt x="1693" y="612"/>
                  </a:lnTo>
                  <a:lnTo>
                    <a:pt x="1689" y="613"/>
                  </a:lnTo>
                  <a:lnTo>
                    <a:pt x="1687" y="616"/>
                  </a:lnTo>
                  <a:lnTo>
                    <a:pt x="1685" y="618"/>
                  </a:lnTo>
                  <a:lnTo>
                    <a:pt x="1685" y="621"/>
                  </a:lnTo>
                  <a:lnTo>
                    <a:pt x="1687" y="627"/>
                  </a:lnTo>
                  <a:lnTo>
                    <a:pt x="1692" y="629"/>
                  </a:lnTo>
                  <a:lnTo>
                    <a:pt x="1699" y="629"/>
                  </a:lnTo>
                  <a:lnTo>
                    <a:pt x="1706" y="629"/>
                  </a:lnTo>
                  <a:lnTo>
                    <a:pt x="1713" y="630"/>
                  </a:lnTo>
                  <a:lnTo>
                    <a:pt x="1706" y="642"/>
                  </a:lnTo>
                  <a:lnTo>
                    <a:pt x="1698" y="651"/>
                  </a:lnTo>
                  <a:lnTo>
                    <a:pt x="1686" y="658"/>
                  </a:lnTo>
                  <a:lnTo>
                    <a:pt x="1688" y="660"/>
                  </a:lnTo>
                  <a:lnTo>
                    <a:pt x="1691" y="662"/>
                  </a:lnTo>
                  <a:lnTo>
                    <a:pt x="1693" y="663"/>
                  </a:lnTo>
                  <a:lnTo>
                    <a:pt x="1695" y="663"/>
                  </a:lnTo>
                  <a:lnTo>
                    <a:pt x="1698" y="663"/>
                  </a:lnTo>
                  <a:lnTo>
                    <a:pt x="1699" y="663"/>
                  </a:lnTo>
                  <a:lnTo>
                    <a:pt x="1700" y="660"/>
                  </a:lnTo>
                  <a:lnTo>
                    <a:pt x="1705" y="648"/>
                  </a:lnTo>
                  <a:lnTo>
                    <a:pt x="1712" y="641"/>
                  </a:lnTo>
                  <a:lnTo>
                    <a:pt x="1723" y="635"/>
                  </a:lnTo>
                  <a:lnTo>
                    <a:pt x="1733" y="630"/>
                  </a:lnTo>
                  <a:lnTo>
                    <a:pt x="1744" y="627"/>
                  </a:lnTo>
                  <a:lnTo>
                    <a:pt x="1770" y="616"/>
                  </a:lnTo>
                  <a:lnTo>
                    <a:pt x="1798" y="607"/>
                  </a:lnTo>
                  <a:lnTo>
                    <a:pt x="1798" y="604"/>
                  </a:lnTo>
                  <a:lnTo>
                    <a:pt x="1796" y="601"/>
                  </a:lnTo>
                  <a:lnTo>
                    <a:pt x="1796" y="598"/>
                  </a:lnTo>
                  <a:lnTo>
                    <a:pt x="1796" y="594"/>
                  </a:lnTo>
                  <a:lnTo>
                    <a:pt x="1799" y="592"/>
                  </a:lnTo>
                  <a:lnTo>
                    <a:pt x="1810" y="582"/>
                  </a:lnTo>
                  <a:lnTo>
                    <a:pt x="1822" y="575"/>
                  </a:lnTo>
                  <a:lnTo>
                    <a:pt x="1836" y="569"/>
                  </a:lnTo>
                  <a:lnTo>
                    <a:pt x="1849" y="563"/>
                  </a:lnTo>
                  <a:lnTo>
                    <a:pt x="1863" y="554"/>
                  </a:lnTo>
                  <a:lnTo>
                    <a:pt x="1873" y="544"/>
                  </a:lnTo>
                  <a:lnTo>
                    <a:pt x="1875" y="541"/>
                  </a:lnTo>
                  <a:lnTo>
                    <a:pt x="1876" y="539"/>
                  </a:lnTo>
                  <a:lnTo>
                    <a:pt x="1876" y="536"/>
                  </a:lnTo>
                  <a:lnTo>
                    <a:pt x="1877" y="534"/>
                  </a:lnTo>
                  <a:lnTo>
                    <a:pt x="1878" y="532"/>
                  </a:lnTo>
                  <a:lnTo>
                    <a:pt x="1881" y="532"/>
                  </a:lnTo>
                  <a:lnTo>
                    <a:pt x="1883" y="530"/>
                  </a:lnTo>
                  <a:lnTo>
                    <a:pt x="1886" y="529"/>
                  </a:lnTo>
                  <a:lnTo>
                    <a:pt x="1889" y="529"/>
                  </a:lnTo>
                  <a:lnTo>
                    <a:pt x="1890" y="528"/>
                  </a:lnTo>
                  <a:lnTo>
                    <a:pt x="1893" y="528"/>
                  </a:lnTo>
                  <a:lnTo>
                    <a:pt x="1893" y="528"/>
                  </a:lnTo>
                  <a:lnTo>
                    <a:pt x="1898" y="538"/>
                  </a:lnTo>
                  <a:lnTo>
                    <a:pt x="1905" y="542"/>
                  </a:lnTo>
                  <a:lnTo>
                    <a:pt x="1913" y="546"/>
                  </a:lnTo>
                  <a:lnTo>
                    <a:pt x="1923" y="545"/>
                  </a:lnTo>
                  <a:lnTo>
                    <a:pt x="1929" y="542"/>
                  </a:lnTo>
                  <a:lnTo>
                    <a:pt x="1930" y="539"/>
                  </a:lnTo>
                  <a:lnTo>
                    <a:pt x="1930" y="534"/>
                  </a:lnTo>
                  <a:lnTo>
                    <a:pt x="1929" y="528"/>
                  </a:lnTo>
                  <a:lnTo>
                    <a:pt x="1929" y="522"/>
                  </a:lnTo>
                  <a:lnTo>
                    <a:pt x="1932" y="520"/>
                  </a:lnTo>
                  <a:lnTo>
                    <a:pt x="1938" y="518"/>
                  </a:lnTo>
                  <a:lnTo>
                    <a:pt x="1944" y="520"/>
                  </a:lnTo>
                  <a:lnTo>
                    <a:pt x="1950" y="520"/>
                  </a:lnTo>
                  <a:lnTo>
                    <a:pt x="1957" y="517"/>
                  </a:lnTo>
                  <a:lnTo>
                    <a:pt x="1963" y="512"/>
                  </a:lnTo>
                  <a:lnTo>
                    <a:pt x="1969" y="508"/>
                  </a:lnTo>
                  <a:lnTo>
                    <a:pt x="1975" y="503"/>
                  </a:lnTo>
                  <a:lnTo>
                    <a:pt x="1976" y="503"/>
                  </a:lnTo>
                  <a:lnTo>
                    <a:pt x="1978" y="503"/>
                  </a:lnTo>
                  <a:lnTo>
                    <a:pt x="1981" y="503"/>
                  </a:lnTo>
                  <a:lnTo>
                    <a:pt x="1983" y="503"/>
                  </a:lnTo>
                  <a:lnTo>
                    <a:pt x="1985" y="503"/>
                  </a:lnTo>
                  <a:lnTo>
                    <a:pt x="1987" y="501"/>
                  </a:lnTo>
                  <a:lnTo>
                    <a:pt x="1988" y="499"/>
                  </a:lnTo>
                  <a:lnTo>
                    <a:pt x="1989" y="497"/>
                  </a:lnTo>
                  <a:lnTo>
                    <a:pt x="1989" y="493"/>
                  </a:lnTo>
                  <a:lnTo>
                    <a:pt x="1989" y="491"/>
                  </a:lnTo>
                  <a:lnTo>
                    <a:pt x="1990" y="487"/>
                  </a:lnTo>
                  <a:lnTo>
                    <a:pt x="1991" y="485"/>
                  </a:lnTo>
                  <a:lnTo>
                    <a:pt x="1996" y="481"/>
                  </a:lnTo>
                  <a:lnTo>
                    <a:pt x="2002" y="482"/>
                  </a:lnTo>
                  <a:lnTo>
                    <a:pt x="2007" y="486"/>
                  </a:lnTo>
                  <a:lnTo>
                    <a:pt x="2012" y="492"/>
                  </a:lnTo>
                  <a:lnTo>
                    <a:pt x="2018" y="495"/>
                  </a:lnTo>
                  <a:lnTo>
                    <a:pt x="2023" y="493"/>
                  </a:lnTo>
                  <a:lnTo>
                    <a:pt x="2026" y="489"/>
                  </a:lnTo>
                  <a:lnTo>
                    <a:pt x="2030" y="486"/>
                  </a:lnTo>
                  <a:lnTo>
                    <a:pt x="2032" y="483"/>
                  </a:lnTo>
                  <a:lnTo>
                    <a:pt x="2035" y="480"/>
                  </a:lnTo>
                  <a:lnTo>
                    <a:pt x="2037" y="476"/>
                  </a:lnTo>
                  <a:lnTo>
                    <a:pt x="2040" y="470"/>
                  </a:lnTo>
                  <a:lnTo>
                    <a:pt x="2043" y="463"/>
                  </a:lnTo>
                  <a:lnTo>
                    <a:pt x="2046" y="456"/>
                  </a:lnTo>
                  <a:lnTo>
                    <a:pt x="2044" y="456"/>
                  </a:lnTo>
                  <a:lnTo>
                    <a:pt x="2043" y="456"/>
                  </a:lnTo>
                  <a:lnTo>
                    <a:pt x="2043" y="455"/>
                  </a:lnTo>
                  <a:lnTo>
                    <a:pt x="2043" y="453"/>
                  </a:lnTo>
                  <a:lnTo>
                    <a:pt x="2043" y="452"/>
                  </a:lnTo>
                  <a:lnTo>
                    <a:pt x="2042" y="451"/>
                  </a:lnTo>
                  <a:lnTo>
                    <a:pt x="2041" y="451"/>
                  </a:lnTo>
                  <a:lnTo>
                    <a:pt x="2043" y="433"/>
                  </a:lnTo>
                  <a:lnTo>
                    <a:pt x="2040" y="416"/>
                  </a:lnTo>
                  <a:lnTo>
                    <a:pt x="2031" y="400"/>
                  </a:lnTo>
                  <a:lnTo>
                    <a:pt x="2047" y="391"/>
                  </a:lnTo>
                  <a:lnTo>
                    <a:pt x="2059" y="376"/>
                  </a:lnTo>
                  <a:lnTo>
                    <a:pt x="2065" y="381"/>
                  </a:lnTo>
                  <a:lnTo>
                    <a:pt x="2070" y="385"/>
                  </a:lnTo>
                  <a:lnTo>
                    <a:pt x="2076" y="386"/>
                  </a:lnTo>
                  <a:lnTo>
                    <a:pt x="2083" y="384"/>
                  </a:lnTo>
                  <a:lnTo>
                    <a:pt x="2083" y="386"/>
                  </a:lnTo>
                  <a:lnTo>
                    <a:pt x="2083" y="387"/>
                  </a:lnTo>
                  <a:lnTo>
                    <a:pt x="2084" y="388"/>
                  </a:lnTo>
                  <a:lnTo>
                    <a:pt x="2086" y="388"/>
                  </a:lnTo>
                  <a:lnTo>
                    <a:pt x="2088" y="388"/>
                  </a:lnTo>
                  <a:lnTo>
                    <a:pt x="2092" y="388"/>
                  </a:lnTo>
                  <a:lnTo>
                    <a:pt x="2096" y="388"/>
                  </a:lnTo>
                  <a:lnTo>
                    <a:pt x="2101" y="387"/>
                  </a:lnTo>
                  <a:lnTo>
                    <a:pt x="2106" y="386"/>
                  </a:lnTo>
                  <a:lnTo>
                    <a:pt x="2106" y="378"/>
                  </a:lnTo>
                  <a:lnTo>
                    <a:pt x="2111" y="370"/>
                  </a:lnTo>
                  <a:lnTo>
                    <a:pt x="2117" y="364"/>
                  </a:lnTo>
                  <a:lnTo>
                    <a:pt x="2118" y="364"/>
                  </a:lnTo>
                  <a:lnTo>
                    <a:pt x="2118" y="362"/>
                  </a:lnTo>
                  <a:lnTo>
                    <a:pt x="2118" y="360"/>
                  </a:lnTo>
                  <a:lnTo>
                    <a:pt x="2118" y="358"/>
                  </a:lnTo>
                  <a:lnTo>
                    <a:pt x="2118" y="356"/>
                  </a:lnTo>
                  <a:lnTo>
                    <a:pt x="2125" y="347"/>
                  </a:lnTo>
                  <a:lnTo>
                    <a:pt x="2133" y="339"/>
                  </a:lnTo>
                  <a:lnTo>
                    <a:pt x="2133" y="337"/>
                  </a:lnTo>
                  <a:lnTo>
                    <a:pt x="2135" y="334"/>
                  </a:lnTo>
                  <a:lnTo>
                    <a:pt x="2133" y="332"/>
                  </a:lnTo>
                  <a:lnTo>
                    <a:pt x="2133" y="328"/>
                  </a:lnTo>
                  <a:lnTo>
                    <a:pt x="2131" y="326"/>
                  </a:lnTo>
                  <a:lnTo>
                    <a:pt x="2135" y="325"/>
                  </a:lnTo>
                  <a:lnTo>
                    <a:pt x="2137" y="322"/>
                  </a:lnTo>
                  <a:lnTo>
                    <a:pt x="2138" y="320"/>
                  </a:lnTo>
                  <a:lnTo>
                    <a:pt x="2141" y="316"/>
                  </a:lnTo>
                  <a:lnTo>
                    <a:pt x="2143" y="314"/>
                  </a:lnTo>
                  <a:lnTo>
                    <a:pt x="2143" y="313"/>
                  </a:lnTo>
                  <a:lnTo>
                    <a:pt x="2143" y="310"/>
                  </a:lnTo>
                  <a:lnTo>
                    <a:pt x="2143" y="308"/>
                  </a:lnTo>
                  <a:lnTo>
                    <a:pt x="2142" y="305"/>
                  </a:lnTo>
                  <a:lnTo>
                    <a:pt x="2142" y="304"/>
                  </a:lnTo>
                  <a:lnTo>
                    <a:pt x="2141" y="303"/>
                  </a:lnTo>
                  <a:lnTo>
                    <a:pt x="2142" y="302"/>
                  </a:lnTo>
                  <a:lnTo>
                    <a:pt x="2147" y="296"/>
                  </a:lnTo>
                  <a:lnTo>
                    <a:pt x="2148" y="290"/>
                  </a:lnTo>
                  <a:lnTo>
                    <a:pt x="2148" y="283"/>
                  </a:lnTo>
                  <a:lnTo>
                    <a:pt x="2151" y="283"/>
                  </a:lnTo>
                  <a:lnTo>
                    <a:pt x="2154" y="283"/>
                  </a:lnTo>
                  <a:lnTo>
                    <a:pt x="2157" y="281"/>
                  </a:lnTo>
                  <a:lnTo>
                    <a:pt x="2161" y="280"/>
                  </a:lnTo>
                  <a:lnTo>
                    <a:pt x="2163" y="279"/>
                  </a:lnTo>
                  <a:lnTo>
                    <a:pt x="2165" y="276"/>
                  </a:lnTo>
                  <a:lnTo>
                    <a:pt x="2166" y="274"/>
                  </a:lnTo>
                  <a:lnTo>
                    <a:pt x="2165" y="270"/>
                  </a:lnTo>
                  <a:lnTo>
                    <a:pt x="2162" y="266"/>
                  </a:lnTo>
                  <a:lnTo>
                    <a:pt x="2161" y="261"/>
                  </a:lnTo>
                  <a:lnTo>
                    <a:pt x="2160" y="256"/>
                  </a:lnTo>
                  <a:lnTo>
                    <a:pt x="2160" y="252"/>
                  </a:lnTo>
                  <a:lnTo>
                    <a:pt x="2161" y="249"/>
                  </a:lnTo>
                  <a:lnTo>
                    <a:pt x="2162" y="245"/>
                  </a:lnTo>
                  <a:lnTo>
                    <a:pt x="2163" y="243"/>
                  </a:lnTo>
                  <a:lnTo>
                    <a:pt x="2161" y="243"/>
                  </a:lnTo>
                  <a:lnTo>
                    <a:pt x="2159" y="242"/>
                  </a:lnTo>
                  <a:lnTo>
                    <a:pt x="2156" y="240"/>
                  </a:lnTo>
                  <a:lnTo>
                    <a:pt x="2154" y="239"/>
                  </a:lnTo>
                  <a:lnTo>
                    <a:pt x="2153" y="239"/>
                  </a:lnTo>
                  <a:lnTo>
                    <a:pt x="2150" y="239"/>
                  </a:lnTo>
                  <a:lnTo>
                    <a:pt x="2139" y="243"/>
                  </a:lnTo>
                  <a:lnTo>
                    <a:pt x="2127" y="245"/>
                  </a:lnTo>
                  <a:lnTo>
                    <a:pt x="2115" y="246"/>
                  </a:lnTo>
                  <a:lnTo>
                    <a:pt x="2105" y="249"/>
                  </a:lnTo>
                  <a:lnTo>
                    <a:pt x="2100" y="251"/>
                  </a:lnTo>
                  <a:lnTo>
                    <a:pt x="2097" y="254"/>
                  </a:lnTo>
                  <a:lnTo>
                    <a:pt x="2094" y="256"/>
                  </a:lnTo>
                  <a:lnTo>
                    <a:pt x="2090" y="260"/>
                  </a:lnTo>
                  <a:lnTo>
                    <a:pt x="2085" y="261"/>
                  </a:lnTo>
                  <a:lnTo>
                    <a:pt x="2086" y="262"/>
                  </a:lnTo>
                  <a:lnTo>
                    <a:pt x="2088" y="264"/>
                  </a:lnTo>
                  <a:lnTo>
                    <a:pt x="2086" y="266"/>
                  </a:lnTo>
                  <a:lnTo>
                    <a:pt x="2076" y="270"/>
                  </a:lnTo>
                  <a:lnTo>
                    <a:pt x="2062" y="270"/>
                  </a:lnTo>
                  <a:lnTo>
                    <a:pt x="2050" y="267"/>
                  </a:lnTo>
                  <a:lnTo>
                    <a:pt x="2047" y="266"/>
                  </a:lnTo>
                  <a:lnTo>
                    <a:pt x="2043" y="266"/>
                  </a:lnTo>
                  <a:lnTo>
                    <a:pt x="2040" y="267"/>
                  </a:lnTo>
                  <a:lnTo>
                    <a:pt x="2036" y="269"/>
                  </a:lnTo>
                  <a:lnTo>
                    <a:pt x="2035" y="270"/>
                  </a:lnTo>
                  <a:lnTo>
                    <a:pt x="2034" y="270"/>
                  </a:lnTo>
                  <a:lnTo>
                    <a:pt x="2031" y="270"/>
                  </a:lnTo>
                  <a:lnTo>
                    <a:pt x="2030" y="269"/>
                  </a:lnTo>
                  <a:lnTo>
                    <a:pt x="2030" y="268"/>
                  </a:lnTo>
                  <a:lnTo>
                    <a:pt x="2030" y="267"/>
                  </a:lnTo>
                  <a:lnTo>
                    <a:pt x="2029" y="266"/>
                  </a:lnTo>
                  <a:lnTo>
                    <a:pt x="2029" y="264"/>
                  </a:lnTo>
                  <a:lnTo>
                    <a:pt x="2027" y="263"/>
                  </a:lnTo>
                  <a:lnTo>
                    <a:pt x="2027" y="262"/>
                  </a:lnTo>
                  <a:lnTo>
                    <a:pt x="2027" y="262"/>
                  </a:lnTo>
                  <a:lnTo>
                    <a:pt x="2029" y="261"/>
                  </a:lnTo>
                  <a:lnTo>
                    <a:pt x="2031" y="261"/>
                  </a:lnTo>
                  <a:lnTo>
                    <a:pt x="2030" y="260"/>
                  </a:lnTo>
                  <a:lnTo>
                    <a:pt x="2027" y="258"/>
                  </a:lnTo>
                  <a:lnTo>
                    <a:pt x="2025" y="257"/>
                  </a:lnTo>
                  <a:lnTo>
                    <a:pt x="2024" y="256"/>
                  </a:lnTo>
                  <a:lnTo>
                    <a:pt x="2023" y="255"/>
                  </a:lnTo>
                  <a:lnTo>
                    <a:pt x="2021" y="239"/>
                  </a:lnTo>
                  <a:lnTo>
                    <a:pt x="2015" y="226"/>
                  </a:lnTo>
                  <a:lnTo>
                    <a:pt x="2017" y="225"/>
                  </a:lnTo>
                  <a:lnTo>
                    <a:pt x="2018" y="224"/>
                  </a:lnTo>
                  <a:lnTo>
                    <a:pt x="2019" y="221"/>
                  </a:lnTo>
                  <a:lnTo>
                    <a:pt x="2019" y="220"/>
                  </a:lnTo>
                  <a:lnTo>
                    <a:pt x="2020" y="218"/>
                  </a:lnTo>
                  <a:lnTo>
                    <a:pt x="2023" y="216"/>
                  </a:lnTo>
                  <a:lnTo>
                    <a:pt x="2009" y="216"/>
                  </a:lnTo>
                  <a:lnTo>
                    <a:pt x="1997" y="212"/>
                  </a:lnTo>
                  <a:lnTo>
                    <a:pt x="1995" y="210"/>
                  </a:lnTo>
                  <a:lnTo>
                    <a:pt x="1994" y="208"/>
                  </a:lnTo>
                  <a:lnTo>
                    <a:pt x="1993" y="206"/>
                  </a:lnTo>
                  <a:lnTo>
                    <a:pt x="1993" y="203"/>
                  </a:lnTo>
                  <a:lnTo>
                    <a:pt x="1991" y="201"/>
                  </a:lnTo>
                  <a:lnTo>
                    <a:pt x="1987" y="196"/>
                  </a:lnTo>
                  <a:lnTo>
                    <a:pt x="1979" y="195"/>
                  </a:lnTo>
                  <a:lnTo>
                    <a:pt x="1972" y="193"/>
                  </a:lnTo>
                  <a:lnTo>
                    <a:pt x="1965" y="192"/>
                  </a:lnTo>
                  <a:lnTo>
                    <a:pt x="1959" y="190"/>
                  </a:lnTo>
                  <a:lnTo>
                    <a:pt x="1953" y="187"/>
                  </a:lnTo>
                  <a:lnTo>
                    <a:pt x="1948" y="185"/>
                  </a:lnTo>
                  <a:lnTo>
                    <a:pt x="1936" y="184"/>
                  </a:lnTo>
                  <a:lnTo>
                    <a:pt x="1923" y="184"/>
                  </a:lnTo>
                  <a:lnTo>
                    <a:pt x="1922" y="183"/>
                  </a:lnTo>
                  <a:lnTo>
                    <a:pt x="1920" y="180"/>
                  </a:lnTo>
                  <a:lnTo>
                    <a:pt x="1919" y="179"/>
                  </a:lnTo>
                  <a:lnTo>
                    <a:pt x="1917" y="179"/>
                  </a:lnTo>
                  <a:lnTo>
                    <a:pt x="1916" y="178"/>
                  </a:lnTo>
                  <a:lnTo>
                    <a:pt x="1914" y="177"/>
                  </a:lnTo>
                  <a:lnTo>
                    <a:pt x="1913" y="175"/>
                  </a:lnTo>
                  <a:lnTo>
                    <a:pt x="1913" y="173"/>
                  </a:lnTo>
                  <a:lnTo>
                    <a:pt x="1914" y="169"/>
                  </a:lnTo>
                  <a:lnTo>
                    <a:pt x="1916" y="167"/>
                  </a:lnTo>
                  <a:lnTo>
                    <a:pt x="1916" y="165"/>
                  </a:lnTo>
                  <a:lnTo>
                    <a:pt x="1917" y="162"/>
                  </a:lnTo>
                  <a:lnTo>
                    <a:pt x="1916" y="159"/>
                  </a:lnTo>
                  <a:lnTo>
                    <a:pt x="1913" y="157"/>
                  </a:lnTo>
                  <a:lnTo>
                    <a:pt x="1912" y="155"/>
                  </a:lnTo>
                  <a:lnTo>
                    <a:pt x="1910" y="154"/>
                  </a:lnTo>
                  <a:lnTo>
                    <a:pt x="1908" y="153"/>
                  </a:lnTo>
                  <a:lnTo>
                    <a:pt x="1907" y="153"/>
                  </a:lnTo>
                  <a:lnTo>
                    <a:pt x="1905" y="138"/>
                  </a:lnTo>
                  <a:lnTo>
                    <a:pt x="1900" y="126"/>
                  </a:lnTo>
                  <a:lnTo>
                    <a:pt x="1893" y="115"/>
                  </a:lnTo>
                  <a:lnTo>
                    <a:pt x="1883" y="104"/>
                  </a:lnTo>
                  <a:lnTo>
                    <a:pt x="1883" y="103"/>
                  </a:lnTo>
                  <a:lnTo>
                    <a:pt x="1883" y="102"/>
                  </a:lnTo>
                  <a:lnTo>
                    <a:pt x="1884" y="101"/>
                  </a:lnTo>
                  <a:lnTo>
                    <a:pt x="1886" y="100"/>
                  </a:lnTo>
                  <a:lnTo>
                    <a:pt x="1887" y="97"/>
                  </a:lnTo>
                  <a:lnTo>
                    <a:pt x="1888" y="96"/>
                  </a:lnTo>
                  <a:lnTo>
                    <a:pt x="1888" y="94"/>
                  </a:lnTo>
                  <a:lnTo>
                    <a:pt x="1876" y="71"/>
                  </a:lnTo>
                  <a:lnTo>
                    <a:pt x="1865" y="48"/>
                  </a:lnTo>
                  <a:lnTo>
                    <a:pt x="1859" y="37"/>
                  </a:lnTo>
                  <a:lnTo>
                    <a:pt x="1849" y="27"/>
                  </a:lnTo>
                  <a:lnTo>
                    <a:pt x="1846" y="25"/>
                  </a:lnTo>
                  <a:lnTo>
                    <a:pt x="1841" y="24"/>
                  </a:lnTo>
                  <a:lnTo>
                    <a:pt x="1836" y="23"/>
                  </a:lnTo>
                  <a:lnTo>
                    <a:pt x="1828" y="21"/>
                  </a:lnTo>
                  <a:lnTo>
                    <a:pt x="1819" y="23"/>
                  </a:lnTo>
                  <a:lnTo>
                    <a:pt x="1812" y="21"/>
                  </a:lnTo>
                  <a:lnTo>
                    <a:pt x="1800" y="14"/>
                  </a:lnTo>
                  <a:lnTo>
                    <a:pt x="1789" y="7"/>
                  </a:lnTo>
                  <a:lnTo>
                    <a:pt x="1777" y="2"/>
                  </a:lnTo>
                  <a:lnTo>
                    <a:pt x="1763" y="0"/>
                  </a:lnTo>
                  <a:lnTo>
                    <a:pt x="1748" y="0"/>
                  </a:lnTo>
                  <a:lnTo>
                    <a:pt x="1746" y="1"/>
                  </a:lnTo>
                  <a:lnTo>
                    <a:pt x="1744" y="1"/>
                  </a:lnTo>
                  <a:lnTo>
                    <a:pt x="1741" y="2"/>
                  </a:lnTo>
                  <a:lnTo>
                    <a:pt x="1736" y="3"/>
                  </a:lnTo>
                  <a:lnTo>
                    <a:pt x="1730" y="1"/>
                  </a:lnTo>
                  <a:lnTo>
                    <a:pt x="1725" y="0"/>
                  </a:lnTo>
                  <a:lnTo>
                    <a:pt x="1722" y="0"/>
                  </a:lnTo>
                  <a:lnTo>
                    <a:pt x="1711" y="5"/>
                  </a:lnTo>
                  <a:lnTo>
                    <a:pt x="1700" y="6"/>
                  </a:lnTo>
                  <a:lnTo>
                    <a:pt x="1689" y="7"/>
                  </a:lnTo>
                  <a:lnTo>
                    <a:pt x="1680" y="9"/>
                  </a:lnTo>
                  <a:lnTo>
                    <a:pt x="1670" y="17"/>
                  </a:lnTo>
                  <a:lnTo>
                    <a:pt x="1660" y="24"/>
                  </a:lnTo>
                  <a:lnTo>
                    <a:pt x="1648" y="30"/>
                  </a:lnTo>
                  <a:lnTo>
                    <a:pt x="1648" y="31"/>
                  </a:lnTo>
                  <a:lnTo>
                    <a:pt x="1647" y="33"/>
                  </a:lnTo>
                  <a:lnTo>
                    <a:pt x="1646" y="35"/>
                  </a:lnTo>
                  <a:lnTo>
                    <a:pt x="1646" y="37"/>
                  </a:lnTo>
                  <a:lnTo>
                    <a:pt x="1646" y="39"/>
                  </a:lnTo>
                  <a:lnTo>
                    <a:pt x="1647" y="41"/>
                  </a:lnTo>
                  <a:lnTo>
                    <a:pt x="1648" y="41"/>
                  </a:lnTo>
                  <a:lnTo>
                    <a:pt x="1658" y="43"/>
                  </a:lnTo>
                  <a:lnTo>
                    <a:pt x="1665" y="48"/>
                  </a:lnTo>
                  <a:lnTo>
                    <a:pt x="1669" y="54"/>
                  </a:lnTo>
                  <a:lnTo>
                    <a:pt x="1671" y="61"/>
                  </a:lnTo>
                  <a:lnTo>
                    <a:pt x="1671" y="68"/>
                  </a:lnTo>
                  <a:lnTo>
                    <a:pt x="1668" y="77"/>
                  </a:lnTo>
                  <a:lnTo>
                    <a:pt x="1660" y="84"/>
                  </a:lnTo>
                  <a:lnTo>
                    <a:pt x="1652" y="91"/>
                  </a:lnTo>
                  <a:lnTo>
                    <a:pt x="1644" y="101"/>
                  </a:lnTo>
                  <a:lnTo>
                    <a:pt x="1641" y="107"/>
                  </a:lnTo>
                  <a:lnTo>
                    <a:pt x="1640" y="112"/>
                  </a:lnTo>
                  <a:lnTo>
                    <a:pt x="1638" y="118"/>
                  </a:lnTo>
                  <a:lnTo>
                    <a:pt x="1634" y="121"/>
                  </a:lnTo>
                  <a:lnTo>
                    <a:pt x="1632" y="122"/>
                  </a:lnTo>
                  <a:lnTo>
                    <a:pt x="1629" y="125"/>
                  </a:lnTo>
                  <a:lnTo>
                    <a:pt x="1628" y="127"/>
                  </a:lnTo>
                  <a:lnTo>
                    <a:pt x="1626" y="130"/>
                  </a:lnTo>
                  <a:lnTo>
                    <a:pt x="1622" y="135"/>
                  </a:lnTo>
                  <a:lnTo>
                    <a:pt x="1622" y="141"/>
                  </a:lnTo>
                  <a:lnTo>
                    <a:pt x="1623" y="148"/>
                  </a:lnTo>
                  <a:lnTo>
                    <a:pt x="1624" y="155"/>
                  </a:lnTo>
                  <a:lnTo>
                    <a:pt x="1623" y="161"/>
                  </a:lnTo>
                  <a:lnTo>
                    <a:pt x="1626" y="161"/>
                  </a:lnTo>
                  <a:lnTo>
                    <a:pt x="1628" y="161"/>
                  </a:lnTo>
                  <a:lnTo>
                    <a:pt x="1624" y="162"/>
                  </a:lnTo>
                  <a:lnTo>
                    <a:pt x="1622" y="165"/>
                  </a:lnTo>
                  <a:lnTo>
                    <a:pt x="1621" y="167"/>
                  </a:lnTo>
                  <a:lnTo>
                    <a:pt x="1618" y="167"/>
                  </a:lnTo>
                  <a:lnTo>
                    <a:pt x="1606" y="168"/>
                  </a:lnTo>
                  <a:lnTo>
                    <a:pt x="1596" y="173"/>
                  </a:lnTo>
                  <a:lnTo>
                    <a:pt x="1586" y="178"/>
                  </a:lnTo>
                  <a:lnTo>
                    <a:pt x="1576" y="183"/>
                  </a:lnTo>
                  <a:lnTo>
                    <a:pt x="1565" y="184"/>
                  </a:lnTo>
                  <a:lnTo>
                    <a:pt x="1556" y="181"/>
                  </a:lnTo>
                  <a:lnTo>
                    <a:pt x="1545" y="177"/>
                  </a:lnTo>
                  <a:lnTo>
                    <a:pt x="1534" y="173"/>
                  </a:lnTo>
                  <a:lnTo>
                    <a:pt x="1527" y="169"/>
                  </a:lnTo>
                  <a:lnTo>
                    <a:pt x="1528" y="173"/>
                  </a:lnTo>
                  <a:lnTo>
                    <a:pt x="1529" y="175"/>
                  </a:lnTo>
                  <a:lnTo>
                    <a:pt x="1529" y="178"/>
                  </a:lnTo>
                  <a:lnTo>
                    <a:pt x="1529" y="180"/>
                  </a:lnTo>
                  <a:lnTo>
                    <a:pt x="1528" y="181"/>
                  </a:lnTo>
                  <a:lnTo>
                    <a:pt x="1527" y="184"/>
                  </a:lnTo>
                  <a:lnTo>
                    <a:pt x="1520" y="198"/>
                  </a:lnTo>
                  <a:lnTo>
                    <a:pt x="1510" y="212"/>
                  </a:lnTo>
                  <a:lnTo>
                    <a:pt x="1503" y="226"/>
                  </a:lnTo>
                  <a:lnTo>
                    <a:pt x="1502" y="230"/>
                  </a:lnTo>
                  <a:lnTo>
                    <a:pt x="1502" y="232"/>
                  </a:lnTo>
                  <a:lnTo>
                    <a:pt x="1503" y="234"/>
                  </a:lnTo>
                  <a:lnTo>
                    <a:pt x="1504" y="237"/>
                  </a:lnTo>
                  <a:lnTo>
                    <a:pt x="1504" y="240"/>
                  </a:lnTo>
                  <a:lnTo>
                    <a:pt x="1499" y="240"/>
                  </a:lnTo>
                  <a:lnTo>
                    <a:pt x="1494" y="242"/>
                  </a:lnTo>
                  <a:lnTo>
                    <a:pt x="1491" y="244"/>
                  </a:lnTo>
                  <a:lnTo>
                    <a:pt x="1487" y="246"/>
                  </a:lnTo>
                  <a:lnTo>
                    <a:pt x="1485" y="252"/>
                  </a:lnTo>
                  <a:lnTo>
                    <a:pt x="1487" y="258"/>
                  </a:lnTo>
                  <a:lnTo>
                    <a:pt x="1491" y="264"/>
                  </a:lnTo>
                  <a:lnTo>
                    <a:pt x="1498" y="267"/>
                  </a:lnTo>
                  <a:lnTo>
                    <a:pt x="1500" y="266"/>
                  </a:lnTo>
                  <a:lnTo>
                    <a:pt x="1503" y="264"/>
                  </a:lnTo>
                  <a:lnTo>
                    <a:pt x="1506" y="263"/>
                  </a:lnTo>
                  <a:lnTo>
                    <a:pt x="1509" y="262"/>
                  </a:lnTo>
                  <a:lnTo>
                    <a:pt x="1511" y="262"/>
                  </a:lnTo>
                  <a:lnTo>
                    <a:pt x="1522" y="263"/>
                  </a:lnTo>
                  <a:lnTo>
                    <a:pt x="1533" y="263"/>
                  </a:lnTo>
                  <a:lnTo>
                    <a:pt x="1544" y="267"/>
                  </a:lnTo>
                  <a:lnTo>
                    <a:pt x="1545" y="268"/>
                  </a:lnTo>
                  <a:lnTo>
                    <a:pt x="1546" y="269"/>
                  </a:lnTo>
                  <a:lnTo>
                    <a:pt x="1549" y="270"/>
                  </a:lnTo>
                  <a:lnTo>
                    <a:pt x="1557" y="269"/>
                  </a:lnTo>
                  <a:lnTo>
                    <a:pt x="1563" y="266"/>
                  </a:lnTo>
                  <a:lnTo>
                    <a:pt x="1570" y="262"/>
                  </a:lnTo>
                  <a:lnTo>
                    <a:pt x="1583" y="258"/>
                  </a:lnTo>
                  <a:lnTo>
                    <a:pt x="1597" y="262"/>
                  </a:lnTo>
                  <a:lnTo>
                    <a:pt x="1609" y="269"/>
                  </a:lnTo>
                  <a:lnTo>
                    <a:pt x="1620" y="281"/>
                  </a:lnTo>
                  <a:lnTo>
                    <a:pt x="1622" y="284"/>
                  </a:lnTo>
                  <a:lnTo>
                    <a:pt x="1626" y="286"/>
                  </a:lnTo>
                  <a:lnTo>
                    <a:pt x="1630" y="287"/>
                  </a:lnTo>
                  <a:lnTo>
                    <a:pt x="1634" y="290"/>
                  </a:lnTo>
                  <a:lnTo>
                    <a:pt x="1640" y="295"/>
                  </a:lnTo>
                  <a:lnTo>
                    <a:pt x="1644" y="302"/>
                  </a:lnTo>
                  <a:lnTo>
                    <a:pt x="1642" y="309"/>
                  </a:lnTo>
                  <a:lnTo>
                    <a:pt x="1642" y="311"/>
                  </a:lnTo>
                  <a:lnTo>
                    <a:pt x="1641" y="313"/>
                  </a:lnTo>
                  <a:lnTo>
                    <a:pt x="1640" y="315"/>
                  </a:lnTo>
                  <a:lnTo>
                    <a:pt x="1639" y="316"/>
                  </a:lnTo>
                  <a:lnTo>
                    <a:pt x="1636" y="316"/>
                  </a:lnTo>
                  <a:lnTo>
                    <a:pt x="1622" y="316"/>
                  </a:lnTo>
                  <a:lnTo>
                    <a:pt x="1609" y="313"/>
                  </a:lnTo>
                  <a:lnTo>
                    <a:pt x="1597" y="311"/>
                  </a:lnTo>
                  <a:lnTo>
                    <a:pt x="1585" y="314"/>
                  </a:lnTo>
                  <a:lnTo>
                    <a:pt x="1573" y="317"/>
                  </a:lnTo>
                  <a:lnTo>
                    <a:pt x="1561" y="320"/>
                  </a:lnTo>
                  <a:lnTo>
                    <a:pt x="1558" y="321"/>
                  </a:lnTo>
                  <a:lnTo>
                    <a:pt x="1556" y="323"/>
                  </a:lnTo>
                  <a:lnTo>
                    <a:pt x="1553" y="326"/>
                  </a:lnTo>
                  <a:lnTo>
                    <a:pt x="1551" y="328"/>
                  </a:lnTo>
                  <a:lnTo>
                    <a:pt x="1549" y="331"/>
                  </a:lnTo>
                  <a:lnTo>
                    <a:pt x="1546" y="331"/>
                  </a:lnTo>
                  <a:lnTo>
                    <a:pt x="1544" y="331"/>
                  </a:lnTo>
                  <a:lnTo>
                    <a:pt x="1540" y="331"/>
                  </a:lnTo>
                  <a:lnTo>
                    <a:pt x="1538" y="331"/>
                  </a:lnTo>
                  <a:lnTo>
                    <a:pt x="1535" y="331"/>
                  </a:lnTo>
                  <a:lnTo>
                    <a:pt x="1527" y="337"/>
                  </a:lnTo>
                  <a:lnTo>
                    <a:pt x="1521" y="345"/>
                  </a:lnTo>
                  <a:lnTo>
                    <a:pt x="1516" y="353"/>
                  </a:lnTo>
                  <a:lnTo>
                    <a:pt x="1510" y="362"/>
                  </a:lnTo>
                  <a:lnTo>
                    <a:pt x="1504" y="369"/>
                  </a:lnTo>
                  <a:lnTo>
                    <a:pt x="1494" y="373"/>
                  </a:lnTo>
                  <a:lnTo>
                    <a:pt x="1484" y="373"/>
                  </a:lnTo>
                  <a:lnTo>
                    <a:pt x="1474" y="373"/>
                  </a:lnTo>
                  <a:lnTo>
                    <a:pt x="1463" y="373"/>
                  </a:lnTo>
                  <a:lnTo>
                    <a:pt x="1458" y="375"/>
                  </a:lnTo>
                  <a:lnTo>
                    <a:pt x="1455" y="378"/>
                  </a:lnTo>
                  <a:lnTo>
                    <a:pt x="1451" y="381"/>
                  </a:lnTo>
                  <a:lnTo>
                    <a:pt x="1449" y="386"/>
                  </a:lnTo>
                  <a:lnTo>
                    <a:pt x="1445" y="390"/>
                  </a:lnTo>
                  <a:lnTo>
                    <a:pt x="1437" y="397"/>
                  </a:lnTo>
                  <a:lnTo>
                    <a:pt x="1427" y="400"/>
                  </a:lnTo>
                  <a:lnTo>
                    <a:pt x="1416" y="402"/>
                  </a:lnTo>
                  <a:lnTo>
                    <a:pt x="1405" y="399"/>
                  </a:lnTo>
                  <a:lnTo>
                    <a:pt x="1395" y="396"/>
                  </a:lnTo>
                  <a:lnTo>
                    <a:pt x="1384" y="392"/>
                  </a:lnTo>
                  <a:lnTo>
                    <a:pt x="1374" y="390"/>
                  </a:lnTo>
                  <a:lnTo>
                    <a:pt x="1363" y="390"/>
                  </a:lnTo>
                  <a:lnTo>
                    <a:pt x="1356" y="394"/>
                  </a:lnTo>
                  <a:lnTo>
                    <a:pt x="1350" y="400"/>
                  </a:lnTo>
                  <a:lnTo>
                    <a:pt x="1345" y="409"/>
                  </a:lnTo>
                  <a:lnTo>
                    <a:pt x="1345" y="417"/>
                  </a:lnTo>
                  <a:lnTo>
                    <a:pt x="1348" y="424"/>
                  </a:lnTo>
                  <a:lnTo>
                    <a:pt x="1355" y="432"/>
                  </a:lnTo>
                  <a:lnTo>
                    <a:pt x="1361" y="438"/>
                  </a:lnTo>
                  <a:lnTo>
                    <a:pt x="1364" y="444"/>
                  </a:lnTo>
                  <a:lnTo>
                    <a:pt x="1363" y="450"/>
                  </a:lnTo>
                  <a:lnTo>
                    <a:pt x="1356" y="456"/>
                  </a:lnTo>
                  <a:lnTo>
                    <a:pt x="1346" y="459"/>
                  </a:lnTo>
                  <a:lnTo>
                    <a:pt x="1337" y="462"/>
                  </a:lnTo>
                  <a:lnTo>
                    <a:pt x="1327" y="467"/>
                  </a:lnTo>
                  <a:lnTo>
                    <a:pt x="1318" y="475"/>
                  </a:lnTo>
                  <a:lnTo>
                    <a:pt x="1308" y="483"/>
                  </a:lnTo>
                  <a:lnTo>
                    <a:pt x="1300" y="492"/>
                  </a:lnTo>
                  <a:lnTo>
                    <a:pt x="1290" y="498"/>
                  </a:lnTo>
                  <a:lnTo>
                    <a:pt x="1266" y="504"/>
                  </a:lnTo>
                  <a:lnTo>
                    <a:pt x="1241" y="505"/>
                  </a:lnTo>
                  <a:lnTo>
                    <a:pt x="1214" y="505"/>
                  </a:lnTo>
                  <a:lnTo>
                    <a:pt x="1189" y="506"/>
                  </a:lnTo>
                  <a:lnTo>
                    <a:pt x="1165" y="511"/>
                  </a:lnTo>
                  <a:lnTo>
                    <a:pt x="1156" y="516"/>
                  </a:lnTo>
                  <a:lnTo>
                    <a:pt x="1148" y="522"/>
                  </a:lnTo>
                  <a:lnTo>
                    <a:pt x="1141" y="529"/>
                  </a:lnTo>
                  <a:lnTo>
                    <a:pt x="1132" y="533"/>
                  </a:lnTo>
                  <a:lnTo>
                    <a:pt x="1121" y="535"/>
                  </a:lnTo>
                  <a:lnTo>
                    <a:pt x="1115" y="533"/>
                  </a:lnTo>
                  <a:lnTo>
                    <a:pt x="1108" y="530"/>
                  </a:lnTo>
                  <a:lnTo>
                    <a:pt x="1101" y="532"/>
                  </a:lnTo>
                  <a:lnTo>
                    <a:pt x="1100" y="532"/>
                  </a:lnTo>
                  <a:lnTo>
                    <a:pt x="1099" y="530"/>
                  </a:lnTo>
                  <a:lnTo>
                    <a:pt x="1099" y="529"/>
                  </a:lnTo>
                  <a:lnTo>
                    <a:pt x="1099" y="528"/>
                  </a:lnTo>
                  <a:lnTo>
                    <a:pt x="1097" y="527"/>
                  </a:lnTo>
                  <a:lnTo>
                    <a:pt x="1096" y="526"/>
                  </a:lnTo>
                  <a:lnTo>
                    <a:pt x="1064" y="523"/>
                  </a:lnTo>
                  <a:lnTo>
                    <a:pt x="1032" y="516"/>
                  </a:lnTo>
                  <a:lnTo>
                    <a:pt x="1004" y="503"/>
                  </a:lnTo>
                  <a:lnTo>
                    <a:pt x="988" y="495"/>
                  </a:lnTo>
                  <a:lnTo>
                    <a:pt x="971" y="492"/>
                  </a:lnTo>
                  <a:lnTo>
                    <a:pt x="954" y="492"/>
                  </a:lnTo>
                  <a:lnTo>
                    <a:pt x="936" y="494"/>
                  </a:lnTo>
                  <a:lnTo>
                    <a:pt x="917" y="497"/>
                  </a:lnTo>
                  <a:lnTo>
                    <a:pt x="898" y="498"/>
                  </a:lnTo>
                  <a:lnTo>
                    <a:pt x="878" y="498"/>
                  </a:lnTo>
                  <a:lnTo>
                    <a:pt x="859" y="497"/>
                  </a:lnTo>
                  <a:lnTo>
                    <a:pt x="841" y="493"/>
                  </a:lnTo>
                  <a:lnTo>
                    <a:pt x="824" y="486"/>
                  </a:lnTo>
                  <a:lnTo>
                    <a:pt x="810" y="476"/>
                  </a:lnTo>
                  <a:lnTo>
                    <a:pt x="798" y="462"/>
                  </a:lnTo>
                  <a:lnTo>
                    <a:pt x="788" y="443"/>
                  </a:lnTo>
                  <a:lnTo>
                    <a:pt x="787" y="439"/>
                  </a:lnTo>
                  <a:lnTo>
                    <a:pt x="783" y="434"/>
                  </a:lnTo>
                  <a:lnTo>
                    <a:pt x="781" y="431"/>
                  </a:lnTo>
                  <a:lnTo>
                    <a:pt x="777" y="427"/>
                  </a:lnTo>
                  <a:lnTo>
                    <a:pt x="772" y="424"/>
                  </a:lnTo>
                  <a:lnTo>
                    <a:pt x="757" y="418"/>
                  </a:lnTo>
                  <a:lnTo>
                    <a:pt x="739" y="412"/>
                  </a:lnTo>
                  <a:lnTo>
                    <a:pt x="732" y="409"/>
                  </a:lnTo>
                  <a:lnTo>
                    <a:pt x="724" y="403"/>
                  </a:lnTo>
                  <a:lnTo>
                    <a:pt x="717" y="398"/>
                  </a:lnTo>
                  <a:lnTo>
                    <a:pt x="709" y="393"/>
                  </a:lnTo>
                  <a:lnTo>
                    <a:pt x="687" y="391"/>
                  </a:lnTo>
                  <a:lnTo>
                    <a:pt x="665" y="390"/>
                  </a:lnTo>
                  <a:lnTo>
                    <a:pt x="644" y="388"/>
                  </a:lnTo>
                  <a:lnTo>
                    <a:pt x="623" y="384"/>
                  </a:lnTo>
                  <a:lnTo>
                    <a:pt x="620" y="381"/>
                  </a:lnTo>
                  <a:lnTo>
                    <a:pt x="617" y="379"/>
                  </a:lnTo>
                  <a:lnTo>
                    <a:pt x="615" y="376"/>
                  </a:lnTo>
                  <a:lnTo>
                    <a:pt x="614" y="373"/>
                  </a:lnTo>
                  <a:lnTo>
                    <a:pt x="612" y="369"/>
                  </a:lnTo>
                  <a:lnTo>
                    <a:pt x="611" y="366"/>
                  </a:lnTo>
                  <a:lnTo>
                    <a:pt x="611" y="358"/>
                  </a:lnTo>
                  <a:lnTo>
                    <a:pt x="616" y="353"/>
                  </a:lnTo>
                  <a:lnTo>
                    <a:pt x="621" y="349"/>
                  </a:lnTo>
                  <a:lnTo>
                    <a:pt x="626" y="344"/>
                  </a:lnTo>
                  <a:lnTo>
                    <a:pt x="627" y="338"/>
                  </a:lnTo>
                  <a:lnTo>
                    <a:pt x="627" y="331"/>
                  </a:lnTo>
                  <a:lnTo>
                    <a:pt x="628" y="322"/>
                  </a:lnTo>
                  <a:lnTo>
                    <a:pt x="629" y="316"/>
                  </a:lnTo>
                  <a:lnTo>
                    <a:pt x="628" y="311"/>
                  </a:lnTo>
                  <a:lnTo>
                    <a:pt x="618" y="298"/>
                  </a:lnTo>
                  <a:lnTo>
                    <a:pt x="611" y="285"/>
                  </a:lnTo>
                  <a:lnTo>
                    <a:pt x="604" y="270"/>
                  </a:lnTo>
                  <a:lnTo>
                    <a:pt x="596" y="263"/>
                  </a:lnTo>
                  <a:lnTo>
                    <a:pt x="586" y="260"/>
                  </a:lnTo>
                  <a:lnTo>
                    <a:pt x="576" y="260"/>
                  </a:lnTo>
                  <a:lnTo>
                    <a:pt x="566" y="258"/>
                  </a:lnTo>
                  <a:lnTo>
                    <a:pt x="556" y="256"/>
                  </a:lnTo>
                  <a:lnTo>
                    <a:pt x="541" y="248"/>
                  </a:lnTo>
                  <a:lnTo>
                    <a:pt x="528" y="237"/>
                  </a:lnTo>
                  <a:lnTo>
                    <a:pt x="516" y="226"/>
                  </a:lnTo>
                  <a:lnTo>
                    <a:pt x="517" y="226"/>
                  </a:lnTo>
                  <a:lnTo>
                    <a:pt x="519" y="225"/>
                  </a:lnTo>
                  <a:lnTo>
                    <a:pt x="520" y="225"/>
                  </a:lnTo>
                  <a:lnTo>
                    <a:pt x="521" y="224"/>
                  </a:lnTo>
                  <a:lnTo>
                    <a:pt x="520" y="222"/>
                  </a:lnTo>
                  <a:lnTo>
                    <a:pt x="519" y="221"/>
                  </a:lnTo>
                  <a:lnTo>
                    <a:pt x="516" y="219"/>
                  </a:lnTo>
                  <a:lnTo>
                    <a:pt x="515" y="218"/>
                  </a:lnTo>
                  <a:lnTo>
                    <a:pt x="515" y="216"/>
                  </a:lnTo>
                  <a:lnTo>
                    <a:pt x="516" y="20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gray">
            <a:xfrm>
              <a:off x="2683" y="2630"/>
              <a:ext cx="312" cy="375"/>
            </a:xfrm>
            <a:custGeom>
              <a:avLst/>
              <a:gdLst>
                <a:gd name="T0" fmla="*/ 183 w 267"/>
                <a:gd name="T1" fmla="*/ 296 h 320"/>
                <a:gd name="T2" fmla="*/ 180 w 267"/>
                <a:gd name="T3" fmla="*/ 243 h 320"/>
                <a:gd name="T4" fmla="*/ 162 w 267"/>
                <a:gd name="T5" fmla="*/ 205 h 320"/>
                <a:gd name="T6" fmla="*/ 165 w 267"/>
                <a:gd name="T7" fmla="*/ 191 h 320"/>
                <a:gd name="T8" fmla="*/ 138 w 267"/>
                <a:gd name="T9" fmla="*/ 157 h 320"/>
                <a:gd name="T10" fmla="*/ 102 w 267"/>
                <a:gd name="T11" fmla="*/ 165 h 320"/>
                <a:gd name="T12" fmla="*/ 73 w 267"/>
                <a:gd name="T13" fmla="*/ 164 h 320"/>
                <a:gd name="T14" fmla="*/ 43 w 267"/>
                <a:gd name="T15" fmla="*/ 185 h 320"/>
                <a:gd name="T16" fmla="*/ 36 w 267"/>
                <a:gd name="T17" fmla="*/ 170 h 320"/>
                <a:gd name="T18" fmla="*/ 31 w 267"/>
                <a:gd name="T19" fmla="*/ 158 h 320"/>
                <a:gd name="T20" fmla="*/ 36 w 267"/>
                <a:gd name="T21" fmla="*/ 148 h 320"/>
                <a:gd name="T22" fmla="*/ 43 w 267"/>
                <a:gd name="T23" fmla="*/ 135 h 320"/>
                <a:gd name="T24" fmla="*/ 45 w 267"/>
                <a:gd name="T25" fmla="*/ 128 h 320"/>
                <a:gd name="T26" fmla="*/ 41 w 267"/>
                <a:gd name="T27" fmla="*/ 114 h 320"/>
                <a:gd name="T28" fmla="*/ 41 w 267"/>
                <a:gd name="T29" fmla="*/ 107 h 320"/>
                <a:gd name="T30" fmla="*/ 14 w 267"/>
                <a:gd name="T31" fmla="*/ 95 h 320"/>
                <a:gd name="T32" fmla="*/ 3 w 267"/>
                <a:gd name="T33" fmla="*/ 78 h 320"/>
                <a:gd name="T34" fmla="*/ 11 w 267"/>
                <a:gd name="T35" fmla="*/ 69 h 320"/>
                <a:gd name="T36" fmla="*/ 15 w 267"/>
                <a:gd name="T37" fmla="*/ 57 h 320"/>
                <a:gd name="T38" fmla="*/ 27 w 267"/>
                <a:gd name="T39" fmla="*/ 49 h 320"/>
                <a:gd name="T40" fmla="*/ 30 w 267"/>
                <a:gd name="T41" fmla="*/ 45 h 320"/>
                <a:gd name="T42" fmla="*/ 35 w 267"/>
                <a:gd name="T43" fmla="*/ 42 h 320"/>
                <a:gd name="T44" fmla="*/ 59 w 267"/>
                <a:gd name="T45" fmla="*/ 49 h 320"/>
                <a:gd name="T46" fmla="*/ 58 w 267"/>
                <a:gd name="T47" fmla="*/ 35 h 320"/>
                <a:gd name="T48" fmla="*/ 50 w 267"/>
                <a:gd name="T49" fmla="*/ 16 h 320"/>
                <a:gd name="T50" fmla="*/ 45 w 267"/>
                <a:gd name="T51" fmla="*/ 7 h 320"/>
                <a:gd name="T52" fmla="*/ 58 w 267"/>
                <a:gd name="T53" fmla="*/ 0 h 320"/>
                <a:gd name="T54" fmla="*/ 90 w 267"/>
                <a:gd name="T55" fmla="*/ 27 h 320"/>
                <a:gd name="T56" fmla="*/ 100 w 267"/>
                <a:gd name="T57" fmla="*/ 29 h 320"/>
                <a:gd name="T58" fmla="*/ 106 w 267"/>
                <a:gd name="T59" fmla="*/ 34 h 320"/>
                <a:gd name="T60" fmla="*/ 114 w 267"/>
                <a:gd name="T61" fmla="*/ 58 h 320"/>
                <a:gd name="T62" fmla="*/ 154 w 267"/>
                <a:gd name="T63" fmla="*/ 64 h 320"/>
                <a:gd name="T64" fmla="*/ 163 w 267"/>
                <a:gd name="T65" fmla="*/ 81 h 320"/>
                <a:gd name="T66" fmla="*/ 172 w 267"/>
                <a:gd name="T67" fmla="*/ 92 h 320"/>
                <a:gd name="T68" fmla="*/ 166 w 267"/>
                <a:gd name="T69" fmla="*/ 105 h 320"/>
                <a:gd name="T70" fmla="*/ 151 w 267"/>
                <a:gd name="T71" fmla="*/ 111 h 320"/>
                <a:gd name="T72" fmla="*/ 142 w 267"/>
                <a:gd name="T73" fmla="*/ 108 h 320"/>
                <a:gd name="T74" fmla="*/ 156 w 267"/>
                <a:gd name="T75" fmla="*/ 133 h 320"/>
                <a:gd name="T76" fmla="*/ 177 w 267"/>
                <a:gd name="T77" fmla="*/ 146 h 320"/>
                <a:gd name="T78" fmla="*/ 185 w 267"/>
                <a:gd name="T79" fmla="*/ 157 h 320"/>
                <a:gd name="T80" fmla="*/ 210 w 267"/>
                <a:gd name="T81" fmla="*/ 187 h 320"/>
                <a:gd name="T82" fmla="*/ 216 w 267"/>
                <a:gd name="T83" fmla="*/ 199 h 320"/>
                <a:gd name="T84" fmla="*/ 221 w 267"/>
                <a:gd name="T85" fmla="*/ 202 h 320"/>
                <a:gd name="T86" fmla="*/ 234 w 267"/>
                <a:gd name="T87" fmla="*/ 219 h 320"/>
                <a:gd name="T88" fmla="*/ 258 w 267"/>
                <a:gd name="T89" fmla="*/ 241 h 320"/>
                <a:gd name="T90" fmla="*/ 255 w 267"/>
                <a:gd name="T91" fmla="*/ 240 h 320"/>
                <a:gd name="T92" fmla="*/ 254 w 267"/>
                <a:gd name="T93" fmla="*/ 250 h 320"/>
                <a:gd name="T94" fmla="*/ 264 w 267"/>
                <a:gd name="T95" fmla="*/ 283 h 320"/>
                <a:gd name="T96" fmla="*/ 258 w 267"/>
                <a:gd name="T97" fmla="*/ 289 h 320"/>
                <a:gd name="T98" fmla="*/ 245 w 267"/>
                <a:gd name="T99" fmla="*/ 293 h 320"/>
                <a:gd name="T100" fmla="*/ 236 w 267"/>
                <a:gd name="T101" fmla="*/ 301 h 320"/>
                <a:gd name="T102" fmla="*/ 227 w 267"/>
                <a:gd name="T103" fmla="*/ 295 h 320"/>
                <a:gd name="T104" fmla="*/ 213 w 267"/>
                <a:gd name="T105" fmla="*/ 296 h 320"/>
                <a:gd name="T106" fmla="*/ 203 w 267"/>
                <a:gd name="T107" fmla="*/ 303 h 320"/>
                <a:gd name="T108" fmla="*/ 209 w 267"/>
                <a:gd name="T109" fmla="*/ 311 h 320"/>
                <a:gd name="T110" fmla="*/ 208 w 267"/>
                <a:gd name="T111" fmla="*/ 319 h 320"/>
                <a:gd name="T112" fmla="*/ 197 w 267"/>
                <a:gd name="T113" fmla="*/ 317 h 320"/>
                <a:gd name="T114" fmla="*/ 195 w 267"/>
                <a:gd name="T115" fmla="*/ 312 h 320"/>
                <a:gd name="T116" fmla="*/ 187 w 267"/>
                <a:gd name="T117" fmla="*/ 308 h 320"/>
                <a:gd name="T118" fmla="*/ 183 w 267"/>
                <a:gd name="T119" fmla="*/ 312 h 320"/>
                <a:gd name="T120" fmla="*/ 175 w 267"/>
                <a:gd name="T121" fmla="*/ 30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7" h="320">
                  <a:moveTo>
                    <a:pt x="174" y="303"/>
                  </a:moveTo>
                  <a:lnTo>
                    <a:pt x="175" y="301"/>
                  </a:lnTo>
                  <a:lnTo>
                    <a:pt x="178" y="299"/>
                  </a:lnTo>
                  <a:lnTo>
                    <a:pt x="180" y="297"/>
                  </a:lnTo>
                  <a:lnTo>
                    <a:pt x="183" y="296"/>
                  </a:lnTo>
                  <a:lnTo>
                    <a:pt x="185" y="294"/>
                  </a:lnTo>
                  <a:lnTo>
                    <a:pt x="187" y="291"/>
                  </a:lnTo>
                  <a:lnTo>
                    <a:pt x="190" y="274"/>
                  </a:lnTo>
                  <a:lnTo>
                    <a:pt x="187" y="259"/>
                  </a:lnTo>
                  <a:lnTo>
                    <a:pt x="180" y="243"/>
                  </a:lnTo>
                  <a:lnTo>
                    <a:pt x="172" y="229"/>
                  </a:lnTo>
                  <a:lnTo>
                    <a:pt x="162" y="214"/>
                  </a:lnTo>
                  <a:lnTo>
                    <a:pt x="161" y="212"/>
                  </a:lnTo>
                  <a:lnTo>
                    <a:pt x="162" y="208"/>
                  </a:lnTo>
                  <a:lnTo>
                    <a:pt x="162" y="205"/>
                  </a:lnTo>
                  <a:lnTo>
                    <a:pt x="165" y="201"/>
                  </a:lnTo>
                  <a:lnTo>
                    <a:pt x="166" y="199"/>
                  </a:lnTo>
                  <a:lnTo>
                    <a:pt x="166" y="196"/>
                  </a:lnTo>
                  <a:lnTo>
                    <a:pt x="166" y="194"/>
                  </a:lnTo>
                  <a:lnTo>
                    <a:pt x="165" y="191"/>
                  </a:lnTo>
                  <a:lnTo>
                    <a:pt x="162" y="189"/>
                  </a:lnTo>
                  <a:lnTo>
                    <a:pt x="161" y="188"/>
                  </a:lnTo>
                  <a:lnTo>
                    <a:pt x="153" y="178"/>
                  </a:lnTo>
                  <a:lnTo>
                    <a:pt x="144" y="167"/>
                  </a:lnTo>
                  <a:lnTo>
                    <a:pt x="138" y="157"/>
                  </a:lnTo>
                  <a:lnTo>
                    <a:pt x="132" y="158"/>
                  </a:lnTo>
                  <a:lnTo>
                    <a:pt x="124" y="157"/>
                  </a:lnTo>
                  <a:lnTo>
                    <a:pt x="115" y="157"/>
                  </a:lnTo>
                  <a:lnTo>
                    <a:pt x="108" y="160"/>
                  </a:lnTo>
                  <a:lnTo>
                    <a:pt x="102" y="165"/>
                  </a:lnTo>
                  <a:lnTo>
                    <a:pt x="97" y="171"/>
                  </a:lnTo>
                  <a:lnTo>
                    <a:pt x="92" y="173"/>
                  </a:lnTo>
                  <a:lnTo>
                    <a:pt x="85" y="172"/>
                  </a:lnTo>
                  <a:lnTo>
                    <a:pt x="79" y="167"/>
                  </a:lnTo>
                  <a:lnTo>
                    <a:pt x="73" y="164"/>
                  </a:lnTo>
                  <a:lnTo>
                    <a:pt x="67" y="164"/>
                  </a:lnTo>
                  <a:lnTo>
                    <a:pt x="61" y="169"/>
                  </a:lnTo>
                  <a:lnTo>
                    <a:pt x="55" y="175"/>
                  </a:lnTo>
                  <a:lnTo>
                    <a:pt x="49" y="182"/>
                  </a:lnTo>
                  <a:lnTo>
                    <a:pt x="43" y="185"/>
                  </a:lnTo>
                  <a:lnTo>
                    <a:pt x="35" y="185"/>
                  </a:lnTo>
                  <a:lnTo>
                    <a:pt x="29" y="182"/>
                  </a:lnTo>
                  <a:lnTo>
                    <a:pt x="29" y="178"/>
                  </a:lnTo>
                  <a:lnTo>
                    <a:pt x="32" y="175"/>
                  </a:lnTo>
                  <a:lnTo>
                    <a:pt x="36" y="170"/>
                  </a:lnTo>
                  <a:lnTo>
                    <a:pt x="37" y="164"/>
                  </a:lnTo>
                  <a:lnTo>
                    <a:pt x="36" y="163"/>
                  </a:lnTo>
                  <a:lnTo>
                    <a:pt x="35" y="161"/>
                  </a:lnTo>
                  <a:lnTo>
                    <a:pt x="32" y="159"/>
                  </a:lnTo>
                  <a:lnTo>
                    <a:pt x="31" y="158"/>
                  </a:lnTo>
                  <a:lnTo>
                    <a:pt x="30" y="157"/>
                  </a:lnTo>
                  <a:lnTo>
                    <a:pt x="29" y="155"/>
                  </a:lnTo>
                  <a:lnTo>
                    <a:pt x="30" y="153"/>
                  </a:lnTo>
                  <a:lnTo>
                    <a:pt x="33" y="151"/>
                  </a:lnTo>
                  <a:lnTo>
                    <a:pt x="36" y="148"/>
                  </a:lnTo>
                  <a:lnTo>
                    <a:pt x="37" y="146"/>
                  </a:lnTo>
                  <a:lnTo>
                    <a:pt x="37" y="142"/>
                  </a:lnTo>
                  <a:lnTo>
                    <a:pt x="36" y="139"/>
                  </a:lnTo>
                  <a:lnTo>
                    <a:pt x="39" y="137"/>
                  </a:lnTo>
                  <a:lnTo>
                    <a:pt x="43" y="135"/>
                  </a:lnTo>
                  <a:lnTo>
                    <a:pt x="45" y="133"/>
                  </a:lnTo>
                  <a:lnTo>
                    <a:pt x="45" y="131"/>
                  </a:lnTo>
                  <a:lnTo>
                    <a:pt x="45" y="130"/>
                  </a:lnTo>
                  <a:lnTo>
                    <a:pt x="45" y="128"/>
                  </a:lnTo>
                  <a:lnTo>
                    <a:pt x="45" y="128"/>
                  </a:lnTo>
                  <a:lnTo>
                    <a:pt x="43" y="125"/>
                  </a:lnTo>
                  <a:lnTo>
                    <a:pt x="41" y="123"/>
                  </a:lnTo>
                  <a:lnTo>
                    <a:pt x="39" y="120"/>
                  </a:lnTo>
                  <a:lnTo>
                    <a:pt x="39" y="117"/>
                  </a:lnTo>
                  <a:lnTo>
                    <a:pt x="41" y="114"/>
                  </a:lnTo>
                  <a:lnTo>
                    <a:pt x="43" y="112"/>
                  </a:lnTo>
                  <a:lnTo>
                    <a:pt x="43" y="111"/>
                  </a:lnTo>
                  <a:lnTo>
                    <a:pt x="43" y="110"/>
                  </a:lnTo>
                  <a:lnTo>
                    <a:pt x="42" y="108"/>
                  </a:lnTo>
                  <a:lnTo>
                    <a:pt x="41" y="107"/>
                  </a:lnTo>
                  <a:lnTo>
                    <a:pt x="41" y="106"/>
                  </a:lnTo>
                  <a:lnTo>
                    <a:pt x="29" y="105"/>
                  </a:lnTo>
                  <a:lnTo>
                    <a:pt x="18" y="105"/>
                  </a:lnTo>
                  <a:lnTo>
                    <a:pt x="14" y="101"/>
                  </a:lnTo>
                  <a:lnTo>
                    <a:pt x="14" y="95"/>
                  </a:lnTo>
                  <a:lnTo>
                    <a:pt x="13" y="89"/>
                  </a:lnTo>
                  <a:lnTo>
                    <a:pt x="12" y="83"/>
                  </a:lnTo>
                  <a:lnTo>
                    <a:pt x="9" y="81"/>
                  </a:lnTo>
                  <a:lnTo>
                    <a:pt x="6" y="78"/>
                  </a:lnTo>
                  <a:lnTo>
                    <a:pt x="3" y="78"/>
                  </a:lnTo>
                  <a:lnTo>
                    <a:pt x="0" y="77"/>
                  </a:lnTo>
                  <a:lnTo>
                    <a:pt x="0" y="76"/>
                  </a:lnTo>
                  <a:lnTo>
                    <a:pt x="3" y="74"/>
                  </a:lnTo>
                  <a:lnTo>
                    <a:pt x="7" y="71"/>
                  </a:lnTo>
                  <a:lnTo>
                    <a:pt x="11" y="69"/>
                  </a:lnTo>
                  <a:lnTo>
                    <a:pt x="14" y="65"/>
                  </a:lnTo>
                  <a:lnTo>
                    <a:pt x="15" y="64"/>
                  </a:lnTo>
                  <a:lnTo>
                    <a:pt x="15" y="62"/>
                  </a:lnTo>
                  <a:lnTo>
                    <a:pt x="15" y="59"/>
                  </a:lnTo>
                  <a:lnTo>
                    <a:pt x="15" y="57"/>
                  </a:lnTo>
                  <a:lnTo>
                    <a:pt x="17" y="56"/>
                  </a:lnTo>
                  <a:lnTo>
                    <a:pt x="18" y="53"/>
                  </a:lnTo>
                  <a:lnTo>
                    <a:pt x="20" y="52"/>
                  </a:lnTo>
                  <a:lnTo>
                    <a:pt x="24" y="51"/>
                  </a:lnTo>
                  <a:lnTo>
                    <a:pt x="27" y="49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30" y="45"/>
                  </a:lnTo>
                  <a:lnTo>
                    <a:pt x="30" y="43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2" y="41"/>
                  </a:lnTo>
                  <a:lnTo>
                    <a:pt x="35" y="42"/>
                  </a:lnTo>
                  <a:lnTo>
                    <a:pt x="41" y="46"/>
                  </a:lnTo>
                  <a:lnTo>
                    <a:pt x="45" y="51"/>
                  </a:lnTo>
                  <a:lnTo>
                    <a:pt x="51" y="53"/>
                  </a:lnTo>
                  <a:lnTo>
                    <a:pt x="56" y="51"/>
                  </a:lnTo>
                  <a:lnTo>
                    <a:pt x="59" y="49"/>
                  </a:lnTo>
                  <a:lnTo>
                    <a:pt x="60" y="46"/>
                  </a:lnTo>
                  <a:lnTo>
                    <a:pt x="61" y="43"/>
                  </a:lnTo>
                  <a:lnTo>
                    <a:pt x="60" y="40"/>
                  </a:lnTo>
                  <a:lnTo>
                    <a:pt x="59" y="37"/>
                  </a:lnTo>
                  <a:lnTo>
                    <a:pt x="58" y="35"/>
                  </a:lnTo>
                  <a:lnTo>
                    <a:pt x="56" y="33"/>
                  </a:lnTo>
                  <a:lnTo>
                    <a:pt x="53" y="29"/>
                  </a:lnTo>
                  <a:lnTo>
                    <a:pt x="51" y="24"/>
                  </a:lnTo>
                  <a:lnTo>
                    <a:pt x="50" y="19"/>
                  </a:lnTo>
                  <a:lnTo>
                    <a:pt x="50" y="16"/>
                  </a:lnTo>
                  <a:lnTo>
                    <a:pt x="49" y="15"/>
                  </a:lnTo>
                  <a:lnTo>
                    <a:pt x="48" y="13"/>
                  </a:lnTo>
                  <a:lnTo>
                    <a:pt x="47" y="12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7" y="4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1" y="1"/>
                  </a:lnTo>
                  <a:lnTo>
                    <a:pt x="65" y="4"/>
                  </a:lnTo>
                  <a:lnTo>
                    <a:pt x="73" y="7"/>
                  </a:lnTo>
                  <a:lnTo>
                    <a:pt x="83" y="16"/>
                  </a:lnTo>
                  <a:lnTo>
                    <a:pt x="90" y="27"/>
                  </a:lnTo>
                  <a:lnTo>
                    <a:pt x="91" y="28"/>
                  </a:lnTo>
                  <a:lnTo>
                    <a:pt x="92" y="29"/>
                  </a:lnTo>
                  <a:lnTo>
                    <a:pt x="95" y="30"/>
                  </a:lnTo>
                  <a:lnTo>
                    <a:pt x="97" y="30"/>
                  </a:lnTo>
                  <a:lnTo>
                    <a:pt x="100" y="29"/>
                  </a:lnTo>
                  <a:lnTo>
                    <a:pt x="102" y="29"/>
                  </a:lnTo>
                  <a:lnTo>
                    <a:pt x="103" y="29"/>
                  </a:lnTo>
                  <a:lnTo>
                    <a:pt x="106" y="30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03" y="39"/>
                  </a:lnTo>
                  <a:lnTo>
                    <a:pt x="102" y="45"/>
                  </a:lnTo>
                  <a:lnTo>
                    <a:pt x="101" y="49"/>
                  </a:lnTo>
                  <a:lnTo>
                    <a:pt x="104" y="53"/>
                  </a:lnTo>
                  <a:lnTo>
                    <a:pt x="114" y="58"/>
                  </a:lnTo>
                  <a:lnTo>
                    <a:pt x="126" y="58"/>
                  </a:lnTo>
                  <a:lnTo>
                    <a:pt x="138" y="57"/>
                  </a:lnTo>
                  <a:lnTo>
                    <a:pt x="149" y="58"/>
                  </a:lnTo>
                  <a:lnTo>
                    <a:pt x="153" y="60"/>
                  </a:lnTo>
                  <a:lnTo>
                    <a:pt x="154" y="64"/>
                  </a:lnTo>
                  <a:lnTo>
                    <a:pt x="154" y="69"/>
                  </a:lnTo>
                  <a:lnTo>
                    <a:pt x="154" y="74"/>
                  </a:lnTo>
                  <a:lnTo>
                    <a:pt x="156" y="77"/>
                  </a:lnTo>
                  <a:lnTo>
                    <a:pt x="160" y="80"/>
                  </a:lnTo>
                  <a:lnTo>
                    <a:pt x="163" y="81"/>
                  </a:lnTo>
                  <a:lnTo>
                    <a:pt x="167" y="83"/>
                  </a:lnTo>
                  <a:lnTo>
                    <a:pt x="169" y="84"/>
                  </a:lnTo>
                  <a:lnTo>
                    <a:pt x="172" y="88"/>
                  </a:lnTo>
                  <a:lnTo>
                    <a:pt x="172" y="89"/>
                  </a:lnTo>
                  <a:lnTo>
                    <a:pt x="172" y="92"/>
                  </a:lnTo>
                  <a:lnTo>
                    <a:pt x="171" y="94"/>
                  </a:lnTo>
                  <a:lnTo>
                    <a:pt x="169" y="96"/>
                  </a:lnTo>
                  <a:lnTo>
                    <a:pt x="168" y="99"/>
                  </a:lnTo>
                  <a:lnTo>
                    <a:pt x="168" y="102"/>
                  </a:lnTo>
                  <a:lnTo>
                    <a:pt x="166" y="105"/>
                  </a:lnTo>
                  <a:lnTo>
                    <a:pt x="163" y="107"/>
                  </a:lnTo>
                  <a:lnTo>
                    <a:pt x="160" y="110"/>
                  </a:lnTo>
                  <a:lnTo>
                    <a:pt x="156" y="112"/>
                  </a:lnTo>
                  <a:lnTo>
                    <a:pt x="151" y="113"/>
                  </a:lnTo>
                  <a:lnTo>
                    <a:pt x="151" y="111"/>
                  </a:lnTo>
                  <a:lnTo>
                    <a:pt x="151" y="110"/>
                  </a:lnTo>
                  <a:lnTo>
                    <a:pt x="149" y="108"/>
                  </a:lnTo>
                  <a:lnTo>
                    <a:pt x="147" y="108"/>
                  </a:lnTo>
                  <a:lnTo>
                    <a:pt x="144" y="108"/>
                  </a:lnTo>
                  <a:lnTo>
                    <a:pt x="142" y="108"/>
                  </a:lnTo>
                  <a:lnTo>
                    <a:pt x="139" y="110"/>
                  </a:lnTo>
                  <a:lnTo>
                    <a:pt x="139" y="111"/>
                  </a:lnTo>
                  <a:lnTo>
                    <a:pt x="142" y="119"/>
                  </a:lnTo>
                  <a:lnTo>
                    <a:pt x="149" y="126"/>
                  </a:lnTo>
                  <a:lnTo>
                    <a:pt x="156" y="133"/>
                  </a:lnTo>
                  <a:lnTo>
                    <a:pt x="166" y="136"/>
                  </a:lnTo>
                  <a:lnTo>
                    <a:pt x="175" y="139"/>
                  </a:lnTo>
                  <a:lnTo>
                    <a:pt x="174" y="141"/>
                  </a:lnTo>
                  <a:lnTo>
                    <a:pt x="175" y="143"/>
                  </a:lnTo>
                  <a:lnTo>
                    <a:pt x="177" y="146"/>
                  </a:lnTo>
                  <a:lnTo>
                    <a:pt x="178" y="147"/>
                  </a:lnTo>
                  <a:lnTo>
                    <a:pt x="178" y="149"/>
                  </a:lnTo>
                  <a:lnTo>
                    <a:pt x="180" y="153"/>
                  </a:lnTo>
                  <a:lnTo>
                    <a:pt x="181" y="155"/>
                  </a:lnTo>
                  <a:lnTo>
                    <a:pt x="185" y="157"/>
                  </a:lnTo>
                  <a:lnTo>
                    <a:pt x="187" y="159"/>
                  </a:lnTo>
                  <a:lnTo>
                    <a:pt x="190" y="161"/>
                  </a:lnTo>
                  <a:lnTo>
                    <a:pt x="192" y="165"/>
                  </a:lnTo>
                  <a:lnTo>
                    <a:pt x="201" y="176"/>
                  </a:lnTo>
                  <a:lnTo>
                    <a:pt x="210" y="187"/>
                  </a:lnTo>
                  <a:lnTo>
                    <a:pt x="219" y="196"/>
                  </a:lnTo>
                  <a:lnTo>
                    <a:pt x="218" y="196"/>
                  </a:lnTo>
                  <a:lnTo>
                    <a:pt x="216" y="197"/>
                  </a:lnTo>
                  <a:lnTo>
                    <a:pt x="216" y="197"/>
                  </a:lnTo>
                  <a:lnTo>
                    <a:pt x="216" y="199"/>
                  </a:lnTo>
                  <a:lnTo>
                    <a:pt x="216" y="200"/>
                  </a:lnTo>
                  <a:lnTo>
                    <a:pt x="218" y="200"/>
                  </a:lnTo>
                  <a:lnTo>
                    <a:pt x="216" y="201"/>
                  </a:lnTo>
                  <a:lnTo>
                    <a:pt x="219" y="202"/>
                  </a:lnTo>
                  <a:lnTo>
                    <a:pt x="221" y="202"/>
                  </a:lnTo>
                  <a:lnTo>
                    <a:pt x="224" y="204"/>
                  </a:lnTo>
                  <a:lnTo>
                    <a:pt x="226" y="206"/>
                  </a:lnTo>
                  <a:lnTo>
                    <a:pt x="221" y="206"/>
                  </a:lnTo>
                  <a:lnTo>
                    <a:pt x="216" y="206"/>
                  </a:lnTo>
                  <a:lnTo>
                    <a:pt x="234" y="219"/>
                  </a:lnTo>
                  <a:lnTo>
                    <a:pt x="254" y="232"/>
                  </a:lnTo>
                  <a:lnTo>
                    <a:pt x="255" y="234"/>
                  </a:lnTo>
                  <a:lnTo>
                    <a:pt x="256" y="236"/>
                  </a:lnTo>
                  <a:lnTo>
                    <a:pt x="257" y="238"/>
                  </a:lnTo>
                  <a:lnTo>
                    <a:pt x="258" y="241"/>
                  </a:lnTo>
                  <a:lnTo>
                    <a:pt x="261" y="243"/>
                  </a:lnTo>
                  <a:lnTo>
                    <a:pt x="260" y="242"/>
                  </a:lnTo>
                  <a:lnTo>
                    <a:pt x="258" y="241"/>
                  </a:lnTo>
                  <a:lnTo>
                    <a:pt x="257" y="241"/>
                  </a:lnTo>
                  <a:lnTo>
                    <a:pt x="255" y="240"/>
                  </a:lnTo>
                  <a:lnTo>
                    <a:pt x="254" y="241"/>
                  </a:lnTo>
                  <a:lnTo>
                    <a:pt x="252" y="243"/>
                  </a:lnTo>
                  <a:lnTo>
                    <a:pt x="252" y="246"/>
                  </a:lnTo>
                  <a:lnTo>
                    <a:pt x="252" y="248"/>
                  </a:lnTo>
                  <a:lnTo>
                    <a:pt x="254" y="250"/>
                  </a:lnTo>
                  <a:lnTo>
                    <a:pt x="254" y="252"/>
                  </a:lnTo>
                  <a:lnTo>
                    <a:pt x="263" y="259"/>
                  </a:lnTo>
                  <a:lnTo>
                    <a:pt x="267" y="268"/>
                  </a:lnTo>
                  <a:lnTo>
                    <a:pt x="267" y="279"/>
                  </a:lnTo>
                  <a:lnTo>
                    <a:pt x="264" y="283"/>
                  </a:lnTo>
                  <a:lnTo>
                    <a:pt x="262" y="287"/>
                  </a:lnTo>
                  <a:lnTo>
                    <a:pt x="260" y="290"/>
                  </a:lnTo>
                  <a:lnTo>
                    <a:pt x="260" y="289"/>
                  </a:lnTo>
                  <a:lnTo>
                    <a:pt x="258" y="289"/>
                  </a:lnTo>
                  <a:lnTo>
                    <a:pt x="258" y="289"/>
                  </a:lnTo>
                  <a:lnTo>
                    <a:pt x="257" y="288"/>
                  </a:lnTo>
                  <a:lnTo>
                    <a:pt x="255" y="288"/>
                  </a:lnTo>
                  <a:lnTo>
                    <a:pt x="252" y="289"/>
                  </a:lnTo>
                  <a:lnTo>
                    <a:pt x="249" y="290"/>
                  </a:lnTo>
                  <a:lnTo>
                    <a:pt x="245" y="293"/>
                  </a:lnTo>
                  <a:lnTo>
                    <a:pt x="242" y="295"/>
                  </a:lnTo>
                  <a:lnTo>
                    <a:pt x="239" y="297"/>
                  </a:lnTo>
                  <a:lnTo>
                    <a:pt x="238" y="300"/>
                  </a:lnTo>
                  <a:lnTo>
                    <a:pt x="237" y="300"/>
                  </a:lnTo>
                  <a:lnTo>
                    <a:pt x="236" y="301"/>
                  </a:lnTo>
                  <a:lnTo>
                    <a:pt x="236" y="300"/>
                  </a:lnTo>
                  <a:lnTo>
                    <a:pt x="234" y="300"/>
                  </a:lnTo>
                  <a:lnTo>
                    <a:pt x="233" y="297"/>
                  </a:lnTo>
                  <a:lnTo>
                    <a:pt x="231" y="296"/>
                  </a:lnTo>
                  <a:lnTo>
                    <a:pt x="227" y="295"/>
                  </a:lnTo>
                  <a:lnTo>
                    <a:pt x="222" y="295"/>
                  </a:lnTo>
                  <a:lnTo>
                    <a:pt x="218" y="295"/>
                  </a:lnTo>
                  <a:lnTo>
                    <a:pt x="216" y="295"/>
                  </a:lnTo>
                  <a:lnTo>
                    <a:pt x="215" y="296"/>
                  </a:lnTo>
                  <a:lnTo>
                    <a:pt x="213" y="296"/>
                  </a:lnTo>
                  <a:lnTo>
                    <a:pt x="210" y="297"/>
                  </a:lnTo>
                  <a:lnTo>
                    <a:pt x="207" y="297"/>
                  </a:lnTo>
                  <a:lnTo>
                    <a:pt x="206" y="300"/>
                  </a:lnTo>
                  <a:lnTo>
                    <a:pt x="203" y="301"/>
                  </a:lnTo>
                  <a:lnTo>
                    <a:pt x="203" y="303"/>
                  </a:lnTo>
                  <a:lnTo>
                    <a:pt x="203" y="303"/>
                  </a:lnTo>
                  <a:lnTo>
                    <a:pt x="204" y="305"/>
                  </a:lnTo>
                  <a:lnTo>
                    <a:pt x="207" y="307"/>
                  </a:lnTo>
                  <a:lnTo>
                    <a:pt x="208" y="308"/>
                  </a:lnTo>
                  <a:lnTo>
                    <a:pt x="209" y="311"/>
                  </a:lnTo>
                  <a:lnTo>
                    <a:pt x="210" y="313"/>
                  </a:lnTo>
                  <a:lnTo>
                    <a:pt x="210" y="314"/>
                  </a:lnTo>
                  <a:lnTo>
                    <a:pt x="210" y="317"/>
                  </a:lnTo>
                  <a:lnTo>
                    <a:pt x="209" y="318"/>
                  </a:lnTo>
                  <a:lnTo>
                    <a:pt x="208" y="319"/>
                  </a:lnTo>
                  <a:lnTo>
                    <a:pt x="204" y="320"/>
                  </a:lnTo>
                  <a:lnTo>
                    <a:pt x="202" y="320"/>
                  </a:lnTo>
                  <a:lnTo>
                    <a:pt x="199" y="319"/>
                  </a:lnTo>
                  <a:lnTo>
                    <a:pt x="198" y="318"/>
                  </a:lnTo>
                  <a:lnTo>
                    <a:pt x="197" y="317"/>
                  </a:lnTo>
                  <a:lnTo>
                    <a:pt x="196" y="315"/>
                  </a:lnTo>
                  <a:lnTo>
                    <a:pt x="196" y="315"/>
                  </a:lnTo>
                  <a:lnTo>
                    <a:pt x="196" y="314"/>
                  </a:lnTo>
                  <a:lnTo>
                    <a:pt x="195" y="313"/>
                  </a:lnTo>
                  <a:lnTo>
                    <a:pt x="195" y="312"/>
                  </a:lnTo>
                  <a:lnTo>
                    <a:pt x="193" y="309"/>
                  </a:lnTo>
                  <a:lnTo>
                    <a:pt x="192" y="308"/>
                  </a:lnTo>
                  <a:lnTo>
                    <a:pt x="190" y="308"/>
                  </a:lnTo>
                  <a:lnTo>
                    <a:pt x="187" y="308"/>
                  </a:lnTo>
                  <a:lnTo>
                    <a:pt x="187" y="308"/>
                  </a:lnTo>
                  <a:lnTo>
                    <a:pt x="186" y="308"/>
                  </a:lnTo>
                  <a:lnTo>
                    <a:pt x="185" y="311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3" y="312"/>
                  </a:lnTo>
                  <a:lnTo>
                    <a:pt x="181" y="311"/>
                  </a:lnTo>
                  <a:lnTo>
                    <a:pt x="180" y="309"/>
                  </a:lnTo>
                  <a:lnTo>
                    <a:pt x="179" y="308"/>
                  </a:lnTo>
                  <a:lnTo>
                    <a:pt x="177" y="306"/>
                  </a:lnTo>
                  <a:lnTo>
                    <a:pt x="175" y="305"/>
                  </a:lnTo>
                  <a:lnTo>
                    <a:pt x="175" y="303"/>
                  </a:lnTo>
                  <a:lnTo>
                    <a:pt x="174" y="30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gray">
            <a:xfrm>
              <a:off x="3379" y="3114"/>
              <a:ext cx="121" cy="132"/>
            </a:xfrm>
            <a:custGeom>
              <a:avLst/>
              <a:gdLst>
                <a:gd name="T0" fmla="*/ 88 w 103"/>
                <a:gd name="T1" fmla="*/ 7 h 113"/>
                <a:gd name="T2" fmla="*/ 86 w 103"/>
                <a:gd name="T3" fmla="*/ 11 h 113"/>
                <a:gd name="T4" fmla="*/ 86 w 103"/>
                <a:gd name="T5" fmla="*/ 14 h 113"/>
                <a:gd name="T6" fmla="*/ 88 w 103"/>
                <a:gd name="T7" fmla="*/ 20 h 113"/>
                <a:gd name="T8" fmla="*/ 93 w 103"/>
                <a:gd name="T9" fmla="*/ 25 h 113"/>
                <a:gd name="T10" fmla="*/ 100 w 103"/>
                <a:gd name="T11" fmla="*/ 25 h 113"/>
                <a:gd name="T12" fmla="*/ 103 w 103"/>
                <a:gd name="T13" fmla="*/ 28 h 113"/>
                <a:gd name="T14" fmla="*/ 103 w 103"/>
                <a:gd name="T15" fmla="*/ 30 h 113"/>
                <a:gd name="T16" fmla="*/ 100 w 103"/>
                <a:gd name="T17" fmla="*/ 32 h 113"/>
                <a:gd name="T18" fmla="*/ 94 w 103"/>
                <a:gd name="T19" fmla="*/ 34 h 113"/>
                <a:gd name="T20" fmla="*/ 87 w 103"/>
                <a:gd name="T21" fmla="*/ 34 h 113"/>
                <a:gd name="T22" fmla="*/ 83 w 103"/>
                <a:gd name="T23" fmla="*/ 36 h 113"/>
                <a:gd name="T24" fmla="*/ 80 w 103"/>
                <a:gd name="T25" fmla="*/ 41 h 113"/>
                <a:gd name="T26" fmla="*/ 76 w 103"/>
                <a:gd name="T27" fmla="*/ 43 h 113"/>
                <a:gd name="T28" fmla="*/ 71 w 103"/>
                <a:gd name="T29" fmla="*/ 43 h 113"/>
                <a:gd name="T30" fmla="*/ 68 w 103"/>
                <a:gd name="T31" fmla="*/ 44 h 113"/>
                <a:gd name="T32" fmla="*/ 59 w 103"/>
                <a:gd name="T33" fmla="*/ 60 h 113"/>
                <a:gd name="T34" fmla="*/ 38 w 103"/>
                <a:gd name="T35" fmla="*/ 83 h 113"/>
                <a:gd name="T36" fmla="*/ 23 w 103"/>
                <a:gd name="T37" fmla="*/ 90 h 113"/>
                <a:gd name="T38" fmla="*/ 11 w 103"/>
                <a:gd name="T39" fmla="*/ 102 h 113"/>
                <a:gd name="T40" fmla="*/ 10 w 103"/>
                <a:gd name="T41" fmla="*/ 106 h 113"/>
                <a:gd name="T42" fmla="*/ 8 w 103"/>
                <a:gd name="T43" fmla="*/ 111 h 113"/>
                <a:gd name="T44" fmla="*/ 4 w 103"/>
                <a:gd name="T45" fmla="*/ 113 h 113"/>
                <a:gd name="T46" fmla="*/ 4 w 103"/>
                <a:gd name="T47" fmla="*/ 107 h 113"/>
                <a:gd name="T48" fmla="*/ 9 w 103"/>
                <a:gd name="T49" fmla="*/ 95 h 113"/>
                <a:gd name="T50" fmla="*/ 20 w 103"/>
                <a:gd name="T51" fmla="*/ 82 h 113"/>
                <a:gd name="T52" fmla="*/ 32 w 103"/>
                <a:gd name="T53" fmla="*/ 67 h 113"/>
                <a:gd name="T54" fmla="*/ 49 w 103"/>
                <a:gd name="T55" fmla="*/ 56 h 113"/>
                <a:gd name="T56" fmla="*/ 58 w 103"/>
                <a:gd name="T57" fmla="*/ 46 h 113"/>
                <a:gd name="T58" fmla="*/ 64 w 103"/>
                <a:gd name="T59" fmla="*/ 40 h 113"/>
                <a:gd name="T60" fmla="*/ 71 w 103"/>
                <a:gd name="T61" fmla="*/ 35 h 113"/>
                <a:gd name="T62" fmla="*/ 75 w 103"/>
                <a:gd name="T63" fmla="*/ 34 h 113"/>
                <a:gd name="T64" fmla="*/ 80 w 103"/>
                <a:gd name="T65" fmla="*/ 34 h 113"/>
                <a:gd name="T66" fmla="*/ 77 w 103"/>
                <a:gd name="T67" fmla="*/ 14 h 113"/>
                <a:gd name="T68" fmla="*/ 89 w 103"/>
                <a:gd name="T69" fmla="*/ 0 h 113"/>
                <a:gd name="T70" fmla="*/ 89 w 103"/>
                <a:gd name="T71" fmla="*/ 0 h 113"/>
                <a:gd name="T72" fmla="*/ 87 w 103"/>
                <a:gd name="T73" fmla="*/ 2 h 113"/>
                <a:gd name="T74" fmla="*/ 87 w 103"/>
                <a:gd name="T75" fmla="*/ 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" h="113">
                  <a:moveTo>
                    <a:pt x="88" y="7"/>
                  </a:moveTo>
                  <a:lnTo>
                    <a:pt x="88" y="7"/>
                  </a:lnTo>
                  <a:lnTo>
                    <a:pt x="88" y="8"/>
                  </a:lnTo>
                  <a:lnTo>
                    <a:pt x="86" y="11"/>
                  </a:lnTo>
                  <a:lnTo>
                    <a:pt x="85" y="11"/>
                  </a:lnTo>
                  <a:lnTo>
                    <a:pt x="86" y="14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91" y="23"/>
                  </a:lnTo>
                  <a:lnTo>
                    <a:pt x="93" y="25"/>
                  </a:lnTo>
                  <a:lnTo>
                    <a:pt x="97" y="25"/>
                  </a:lnTo>
                  <a:lnTo>
                    <a:pt x="100" y="25"/>
                  </a:lnTo>
                  <a:lnTo>
                    <a:pt x="101" y="26"/>
                  </a:lnTo>
                  <a:lnTo>
                    <a:pt x="103" y="28"/>
                  </a:lnTo>
                  <a:lnTo>
                    <a:pt x="103" y="29"/>
                  </a:lnTo>
                  <a:lnTo>
                    <a:pt x="103" y="30"/>
                  </a:lnTo>
                  <a:lnTo>
                    <a:pt x="103" y="31"/>
                  </a:lnTo>
                  <a:lnTo>
                    <a:pt x="100" y="32"/>
                  </a:lnTo>
                  <a:lnTo>
                    <a:pt x="97" y="34"/>
                  </a:lnTo>
                  <a:lnTo>
                    <a:pt x="94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3" y="36"/>
                  </a:lnTo>
                  <a:lnTo>
                    <a:pt x="81" y="38"/>
                  </a:lnTo>
                  <a:lnTo>
                    <a:pt x="80" y="41"/>
                  </a:lnTo>
                  <a:lnTo>
                    <a:pt x="77" y="42"/>
                  </a:lnTo>
                  <a:lnTo>
                    <a:pt x="76" y="43"/>
                  </a:lnTo>
                  <a:lnTo>
                    <a:pt x="74" y="43"/>
                  </a:lnTo>
                  <a:lnTo>
                    <a:pt x="71" y="43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7" y="46"/>
                  </a:lnTo>
                  <a:lnTo>
                    <a:pt x="59" y="60"/>
                  </a:lnTo>
                  <a:lnTo>
                    <a:pt x="49" y="73"/>
                  </a:lnTo>
                  <a:lnTo>
                    <a:pt x="38" y="83"/>
                  </a:lnTo>
                  <a:lnTo>
                    <a:pt x="30" y="88"/>
                  </a:lnTo>
                  <a:lnTo>
                    <a:pt x="23" y="90"/>
                  </a:lnTo>
                  <a:lnTo>
                    <a:pt x="16" y="95"/>
                  </a:lnTo>
                  <a:lnTo>
                    <a:pt x="11" y="102"/>
                  </a:lnTo>
                  <a:lnTo>
                    <a:pt x="10" y="103"/>
                  </a:lnTo>
                  <a:lnTo>
                    <a:pt x="10" y="106"/>
                  </a:lnTo>
                  <a:lnTo>
                    <a:pt x="9" y="108"/>
                  </a:lnTo>
                  <a:lnTo>
                    <a:pt x="8" y="111"/>
                  </a:lnTo>
                  <a:lnTo>
                    <a:pt x="6" y="112"/>
                  </a:lnTo>
                  <a:lnTo>
                    <a:pt x="4" y="113"/>
                  </a:lnTo>
                  <a:lnTo>
                    <a:pt x="0" y="113"/>
                  </a:lnTo>
                  <a:lnTo>
                    <a:pt x="4" y="107"/>
                  </a:lnTo>
                  <a:lnTo>
                    <a:pt x="6" y="101"/>
                  </a:lnTo>
                  <a:lnTo>
                    <a:pt x="9" y="95"/>
                  </a:lnTo>
                  <a:lnTo>
                    <a:pt x="12" y="90"/>
                  </a:lnTo>
                  <a:lnTo>
                    <a:pt x="20" y="82"/>
                  </a:lnTo>
                  <a:lnTo>
                    <a:pt x="24" y="74"/>
                  </a:lnTo>
                  <a:lnTo>
                    <a:pt x="32" y="67"/>
                  </a:lnTo>
                  <a:lnTo>
                    <a:pt x="40" y="62"/>
                  </a:lnTo>
                  <a:lnTo>
                    <a:pt x="49" y="56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3"/>
                  </a:lnTo>
                  <a:lnTo>
                    <a:pt x="64" y="40"/>
                  </a:lnTo>
                  <a:lnTo>
                    <a:pt x="68" y="37"/>
                  </a:lnTo>
                  <a:lnTo>
                    <a:pt x="71" y="35"/>
                  </a:lnTo>
                  <a:lnTo>
                    <a:pt x="73" y="34"/>
                  </a:lnTo>
                  <a:lnTo>
                    <a:pt x="75" y="34"/>
                  </a:lnTo>
                  <a:lnTo>
                    <a:pt x="77" y="34"/>
                  </a:lnTo>
                  <a:lnTo>
                    <a:pt x="80" y="34"/>
                  </a:lnTo>
                  <a:lnTo>
                    <a:pt x="77" y="24"/>
                  </a:lnTo>
                  <a:lnTo>
                    <a:pt x="77" y="14"/>
                  </a:lnTo>
                  <a:lnTo>
                    <a:pt x="81" y="6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8" y="1"/>
                  </a:lnTo>
                  <a:lnTo>
                    <a:pt x="87" y="2"/>
                  </a:lnTo>
                  <a:lnTo>
                    <a:pt x="87" y="3"/>
                  </a:lnTo>
                  <a:lnTo>
                    <a:pt x="87" y="5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gray">
            <a:xfrm>
              <a:off x="3522" y="3025"/>
              <a:ext cx="37" cy="49"/>
            </a:xfrm>
            <a:custGeom>
              <a:avLst/>
              <a:gdLst>
                <a:gd name="T0" fmla="*/ 30 w 32"/>
                <a:gd name="T1" fmla="*/ 42 h 42"/>
                <a:gd name="T2" fmla="*/ 32 w 32"/>
                <a:gd name="T3" fmla="*/ 35 h 42"/>
                <a:gd name="T4" fmla="*/ 32 w 32"/>
                <a:gd name="T5" fmla="*/ 27 h 42"/>
                <a:gd name="T6" fmla="*/ 31 w 32"/>
                <a:gd name="T7" fmla="*/ 19 h 42"/>
                <a:gd name="T8" fmla="*/ 30 w 32"/>
                <a:gd name="T9" fmla="*/ 17 h 42"/>
                <a:gd name="T10" fmla="*/ 29 w 32"/>
                <a:gd name="T11" fmla="*/ 13 h 42"/>
                <a:gd name="T12" fmla="*/ 28 w 32"/>
                <a:gd name="T13" fmla="*/ 10 h 42"/>
                <a:gd name="T14" fmla="*/ 26 w 32"/>
                <a:gd name="T15" fmla="*/ 7 h 42"/>
                <a:gd name="T16" fmla="*/ 24 w 32"/>
                <a:gd name="T17" fmla="*/ 5 h 42"/>
                <a:gd name="T18" fmla="*/ 22 w 32"/>
                <a:gd name="T19" fmla="*/ 2 h 42"/>
                <a:gd name="T20" fmla="*/ 18 w 32"/>
                <a:gd name="T21" fmla="*/ 1 h 42"/>
                <a:gd name="T22" fmla="*/ 14 w 32"/>
                <a:gd name="T23" fmla="*/ 1 h 42"/>
                <a:gd name="T24" fmla="*/ 11 w 32"/>
                <a:gd name="T25" fmla="*/ 0 h 42"/>
                <a:gd name="T26" fmla="*/ 7 w 32"/>
                <a:gd name="T27" fmla="*/ 0 h 42"/>
                <a:gd name="T28" fmla="*/ 4 w 32"/>
                <a:gd name="T29" fmla="*/ 1 h 42"/>
                <a:gd name="T30" fmla="*/ 0 w 32"/>
                <a:gd name="T31" fmla="*/ 4 h 42"/>
                <a:gd name="T32" fmla="*/ 6 w 32"/>
                <a:gd name="T33" fmla="*/ 12 h 42"/>
                <a:gd name="T34" fmla="*/ 8 w 32"/>
                <a:gd name="T35" fmla="*/ 21 h 42"/>
                <a:gd name="T36" fmla="*/ 12 w 32"/>
                <a:gd name="T37" fmla="*/ 30 h 42"/>
                <a:gd name="T38" fmla="*/ 17 w 32"/>
                <a:gd name="T39" fmla="*/ 36 h 42"/>
                <a:gd name="T40" fmla="*/ 24 w 32"/>
                <a:gd name="T41" fmla="*/ 40 h 42"/>
                <a:gd name="T42" fmla="*/ 32 w 32"/>
                <a:gd name="T43" fmla="*/ 37 h 42"/>
                <a:gd name="T44" fmla="*/ 31 w 32"/>
                <a:gd name="T45" fmla="*/ 40 h 42"/>
                <a:gd name="T46" fmla="*/ 30 w 32"/>
                <a:gd name="T4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42">
                  <a:moveTo>
                    <a:pt x="30" y="42"/>
                  </a:moveTo>
                  <a:lnTo>
                    <a:pt x="32" y="35"/>
                  </a:lnTo>
                  <a:lnTo>
                    <a:pt x="32" y="27"/>
                  </a:lnTo>
                  <a:lnTo>
                    <a:pt x="31" y="19"/>
                  </a:lnTo>
                  <a:lnTo>
                    <a:pt x="30" y="17"/>
                  </a:lnTo>
                  <a:lnTo>
                    <a:pt x="29" y="13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18" y="1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6" y="12"/>
                  </a:lnTo>
                  <a:lnTo>
                    <a:pt x="8" y="21"/>
                  </a:lnTo>
                  <a:lnTo>
                    <a:pt x="12" y="30"/>
                  </a:lnTo>
                  <a:lnTo>
                    <a:pt x="17" y="36"/>
                  </a:lnTo>
                  <a:lnTo>
                    <a:pt x="24" y="40"/>
                  </a:lnTo>
                  <a:lnTo>
                    <a:pt x="32" y="37"/>
                  </a:lnTo>
                  <a:lnTo>
                    <a:pt x="31" y="40"/>
                  </a:lnTo>
                  <a:lnTo>
                    <a:pt x="30" y="4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gray">
            <a:xfrm>
              <a:off x="3522" y="3025"/>
              <a:ext cx="37" cy="49"/>
            </a:xfrm>
            <a:custGeom>
              <a:avLst/>
              <a:gdLst>
                <a:gd name="T0" fmla="*/ 30 w 32"/>
                <a:gd name="T1" fmla="*/ 42 h 42"/>
                <a:gd name="T2" fmla="*/ 32 w 32"/>
                <a:gd name="T3" fmla="*/ 35 h 42"/>
                <a:gd name="T4" fmla="*/ 32 w 32"/>
                <a:gd name="T5" fmla="*/ 27 h 42"/>
                <a:gd name="T6" fmla="*/ 31 w 32"/>
                <a:gd name="T7" fmla="*/ 19 h 42"/>
                <a:gd name="T8" fmla="*/ 30 w 32"/>
                <a:gd name="T9" fmla="*/ 17 h 42"/>
                <a:gd name="T10" fmla="*/ 29 w 32"/>
                <a:gd name="T11" fmla="*/ 13 h 42"/>
                <a:gd name="T12" fmla="*/ 28 w 32"/>
                <a:gd name="T13" fmla="*/ 10 h 42"/>
                <a:gd name="T14" fmla="*/ 26 w 32"/>
                <a:gd name="T15" fmla="*/ 7 h 42"/>
                <a:gd name="T16" fmla="*/ 24 w 32"/>
                <a:gd name="T17" fmla="*/ 5 h 42"/>
                <a:gd name="T18" fmla="*/ 22 w 32"/>
                <a:gd name="T19" fmla="*/ 2 h 42"/>
                <a:gd name="T20" fmla="*/ 18 w 32"/>
                <a:gd name="T21" fmla="*/ 1 h 42"/>
                <a:gd name="T22" fmla="*/ 14 w 32"/>
                <a:gd name="T23" fmla="*/ 1 h 42"/>
                <a:gd name="T24" fmla="*/ 11 w 32"/>
                <a:gd name="T25" fmla="*/ 0 h 42"/>
                <a:gd name="T26" fmla="*/ 7 w 32"/>
                <a:gd name="T27" fmla="*/ 0 h 42"/>
                <a:gd name="T28" fmla="*/ 4 w 32"/>
                <a:gd name="T29" fmla="*/ 1 h 42"/>
                <a:gd name="T30" fmla="*/ 0 w 32"/>
                <a:gd name="T31" fmla="*/ 4 h 42"/>
                <a:gd name="T32" fmla="*/ 6 w 32"/>
                <a:gd name="T33" fmla="*/ 12 h 42"/>
                <a:gd name="T34" fmla="*/ 8 w 32"/>
                <a:gd name="T35" fmla="*/ 21 h 42"/>
                <a:gd name="T36" fmla="*/ 12 w 32"/>
                <a:gd name="T37" fmla="*/ 30 h 42"/>
                <a:gd name="T38" fmla="*/ 17 w 32"/>
                <a:gd name="T39" fmla="*/ 36 h 42"/>
                <a:gd name="T40" fmla="*/ 24 w 32"/>
                <a:gd name="T41" fmla="*/ 40 h 42"/>
                <a:gd name="T42" fmla="*/ 32 w 32"/>
                <a:gd name="T43" fmla="*/ 37 h 42"/>
                <a:gd name="T44" fmla="*/ 31 w 32"/>
                <a:gd name="T45" fmla="*/ 40 h 42"/>
                <a:gd name="T46" fmla="*/ 30 w 32"/>
                <a:gd name="T4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42">
                  <a:moveTo>
                    <a:pt x="30" y="42"/>
                  </a:moveTo>
                  <a:lnTo>
                    <a:pt x="32" y="35"/>
                  </a:lnTo>
                  <a:lnTo>
                    <a:pt x="32" y="27"/>
                  </a:lnTo>
                  <a:lnTo>
                    <a:pt x="31" y="19"/>
                  </a:lnTo>
                  <a:lnTo>
                    <a:pt x="30" y="17"/>
                  </a:lnTo>
                  <a:lnTo>
                    <a:pt x="29" y="13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18" y="1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6" y="12"/>
                  </a:lnTo>
                  <a:lnTo>
                    <a:pt x="8" y="21"/>
                  </a:lnTo>
                  <a:lnTo>
                    <a:pt x="12" y="30"/>
                  </a:lnTo>
                  <a:lnTo>
                    <a:pt x="17" y="36"/>
                  </a:lnTo>
                  <a:lnTo>
                    <a:pt x="24" y="40"/>
                  </a:lnTo>
                  <a:lnTo>
                    <a:pt x="32" y="37"/>
                  </a:lnTo>
                  <a:lnTo>
                    <a:pt x="31" y="40"/>
                  </a:lnTo>
                  <a:lnTo>
                    <a:pt x="30" y="42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gray">
            <a:xfrm>
              <a:off x="3490" y="2817"/>
              <a:ext cx="205" cy="257"/>
            </a:xfrm>
            <a:custGeom>
              <a:avLst/>
              <a:gdLst>
                <a:gd name="T0" fmla="*/ 156 w 175"/>
                <a:gd name="T1" fmla="*/ 214 h 220"/>
                <a:gd name="T2" fmla="*/ 150 w 175"/>
                <a:gd name="T3" fmla="*/ 209 h 220"/>
                <a:gd name="T4" fmla="*/ 141 w 175"/>
                <a:gd name="T5" fmla="*/ 196 h 220"/>
                <a:gd name="T6" fmla="*/ 114 w 175"/>
                <a:gd name="T7" fmla="*/ 172 h 220"/>
                <a:gd name="T8" fmla="*/ 108 w 175"/>
                <a:gd name="T9" fmla="*/ 167 h 220"/>
                <a:gd name="T10" fmla="*/ 102 w 175"/>
                <a:gd name="T11" fmla="*/ 165 h 220"/>
                <a:gd name="T12" fmla="*/ 103 w 175"/>
                <a:gd name="T13" fmla="*/ 174 h 220"/>
                <a:gd name="T14" fmla="*/ 105 w 175"/>
                <a:gd name="T15" fmla="*/ 186 h 220"/>
                <a:gd name="T16" fmla="*/ 81 w 175"/>
                <a:gd name="T17" fmla="*/ 178 h 220"/>
                <a:gd name="T18" fmla="*/ 73 w 175"/>
                <a:gd name="T19" fmla="*/ 177 h 220"/>
                <a:gd name="T20" fmla="*/ 58 w 175"/>
                <a:gd name="T21" fmla="*/ 172 h 220"/>
                <a:gd name="T22" fmla="*/ 38 w 175"/>
                <a:gd name="T23" fmla="*/ 162 h 220"/>
                <a:gd name="T24" fmla="*/ 41 w 175"/>
                <a:gd name="T25" fmla="*/ 159 h 220"/>
                <a:gd name="T26" fmla="*/ 50 w 175"/>
                <a:gd name="T27" fmla="*/ 156 h 220"/>
                <a:gd name="T28" fmla="*/ 51 w 175"/>
                <a:gd name="T29" fmla="*/ 140 h 220"/>
                <a:gd name="T30" fmla="*/ 43 w 175"/>
                <a:gd name="T31" fmla="*/ 132 h 220"/>
                <a:gd name="T32" fmla="*/ 38 w 175"/>
                <a:gd name="T33" fmla="*/ 135 h 220"/>
                <a:gd name="T34" fmla="*/ 40 w 175"/>
                <a:gd name="T35" fmla="*/ 140 h 220"/>
                <a:gd name="T36" fmla="*/ 32 w 175"/>
                <a:gd name="T37" fmla="*/ 141 h 220"/>
                <a:gd name="T38" fmla="*/ 11 w 175"/>
                <a:gd name="T39" fmla="*/ 124 h 220"/>
                <a:gd name="T40" fmla="*/ 4 w 175"/>
                <a:gd name="T41" fmla="*/ 97 h 220"/>
                <a:gd name="T42" fmla="*/ 0 w 175"/>
                <a:gd name="T43" fmla="*/ 82 h 220"/>
                <a:gd name="T44" fmla="*/ 4 w 175"/>
                <a:gd name="T45" fmla="*/ 76 h 220"/>
                <a:gd name="T46" fmla="*/ 24 w 175"/>
                <a:gd name="T47" fmla="*/ 79 h 220"/>
                <a:gd name="T48" fmla="*/ 20 w 175"/>
                <a:gd name="T49" fmla="*/ 34 h 220"/>
                <a:gd name="T50" fmla="*/ 27 w 175"/>
                <a:gd name="T51" fmla="*/ 13 h 220"/>
                <a:gd name="T52" fmla="*/ 32 w 175"/>
                <a:gd name="T53" fmla="*/ 4 h 220"/>
                <a:gd name="T54" fmla="*/ 53 w 175"/>
                <a:gd name="T55" fmla="*/ 1 h 220"/>
                <a:gd name="T56" fmla="*/ 76 w 175"/>
                <a:gd name="T57" fmla="*/ 8 h 220"/>
                <a:gd name="T58" fmla="*/ 83 w 175"/>
                <a:gd name="T59" fmla="*/ 6 h 220"/>
                <a:gd name="T60" fmla="*/ 91 w 175"/>
                <a:gd name="T61" fmla="*/ 5 h 220"/>
                <a:gd name="T62" fmla="*/ 93 w 175"/>
                <a:gd name="T63" fmla="*/ 10 h 220"/>
                <a:gd name="T64" fmla="*/ 87 w 175"/>
                <a:gd name="T65" fmla="*/ 14 h 220"/>
                <a:gd name="T66" fmla="*/ 83 w 175"/>
                <a:gd name="T67" fmla="*/ 25 h 220"/>
                <a:gd name="T68" fmla="*/ 98 w 175"/>
                <a:gd name="T69" fmla="*/ 42 h 220"/>
                <a:gd name="T70" fmla="*/ 100 w 175"/>
                <a:gd name="T71" fmla="*/ 51 h 220"/>
                <a:gd name="T72" fmla="*/ 83 w 175"/>
                <a:gd name="T73" fmla="*/ 77 h 220"/>
                <a:gd name="T74" fmla="*/ 64 w 175"/>
                <a:gd name="T75" fmla="*/ 91 h 220"/>
                <a:gd name="T76" fmla="*/ 59 w 175"/>
                <a:gd name="T77" fmla="*/ 103 h 220"/>
                <a:gd name="T78" fmla="*/ 61 w 175"/>
                <a:gd name="T79" fmla="*/ 128 h 220"/>
                <a:gd name="T80" fmla="*/ 76 w 175"/>
                <a:gd name="T81" fmla="*/ 154 h 220"/>
                <a:gd name="T82" fmla="*/ 97 w 175"/>
                <a:gd name="T83" fmla="*/ 156 h 220"/>
                <a:gd name="T84" fmla="*/ 99 w 175"/>
                <a:gd name="T85" fmla="*/ 158 h 220"/>
                <a:gd name="T86" fmla="*/ 100 w 175"/>
                <a:gd name="T87" fmla="*/ 160 h 220"/>
                <a:gd name="T88" fmla="*/ 130 w 175"/>
                <a:gd name="T89" fmla="*/ 160 h 220"/>
                <a:gd name="T90" fmla="*/ 136 w 175"/>
                <a:gd name="T91" fmla="*/ 176 h 220"/>
                <a:gd name="T92" fmla="*/ 147 w 175"/>
                <a:gd name="T93" fmla="*/ 184 h 220"/>
                <a:gd name="T94" fmla="*/ 150 w 175"/>
                <a:gd name="T95" fmla="*/ 178 h 220"/>
                <a:gd name="T96" fmla="*/ 152 w 175"/>
                <a:gd name="T97" fmla="*/ 170 h 220"/>
                <a:gd name="T98" fmla="*/ 158 w 175"/>
                <a:gd name="T99" fmla="*/ 171 h 220"/>
                <a:gd name="T100" fmla="*/ 164 w 175"/>
                <a:gd name="T101" fmla="*/ 178 h 220"/>
                <a:gd name="T102" fmla="*/ 166 w 175"/>
                <a:gd name="T103" fmla="*/ 184 h 220"/>
                <a:gd name="T104" fmla="*/ 158 w 175"/>
                <a:gd name="T105" fmla="*/ 194 h 220"/>
                <a:gd name="T106" fmla="*/ 158 w 175"/>
                <a:gd name="T107" fmla="*/ 200 h 220"/>
                <a:gd name="T108" fmla="*/ 165 w 175"/>
                <a:gd name="T109" fmla="*/ 207 h 220"/>
                <a:gd name="T110" fmla="*/ 165 w 175"/>
                <a:gd name="T111" fmla="*/ 209 h 220"/>
                <a:gd name="T112" fmla="*/ 174 w 175"/>
                <a:gd name="T113" fmla="*/ 209 h 220"/>
                <a:gd name="T114" fmla="*/ 175 w 175"/>
                <a:gd name="T115" fmla="*/ 215 h 220"/>
                <a:gd name="T116" fmla="*/ 169 w 175"/>
                <a:gd name="T117" fmla="*/ 219 h 220"/>
                <a:gd name="T118" fmla="*/ 159 w 175"/>
                <a:gd name="T119" fmla="*/ 219 h 220"/>
                <a:gd name="T120" fmla="*/ 160 w 175"/>
                <a:gd name="T1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5" h="220">
                  <a:moveTo>
                    <a:pt x="160" y="213"/>
                  </a:moveTo>
                  <a:lnTo>
                    <a:pt x="158" y="214"/>
                  </a:lnTo>
                  <a:lnTo>
                    <a:pt x="156" y="214"/>
                  </a:lnTo>
                  <a:lnTo>
                    <a:pt x="153" y="214"/>
                  </a:lnTo>
                  <a:lnTo>
                    <a:pt x="152" y="213"/>
                  </a:lnTo>
                  <a:lnTo>
                    <a:pt x="150" y="209"/>
                  </a:lnTo>
                  <a:lnTo>
                    <a:pt x="147" y="205"/>
                  </a:lnTo>
                  <a:lnTo>
                    <a:pt x="145" y="200"/>
                  </a:lnTo>
                  <a:lnTo>
                    <a:pt x="141" y="196"/>
                  </a:lnTo>
                  <a:lnTo>
                    <a:pt x="133" y="189"/>
                  </a:lnTo>
                  <a:lnTo>
                    <a:pt x="123" y="182"/>
                  </a:lnTo>
                  <a:lnTo>
                    <a:pt x="114" y="172"/>
                  </a:lnTo>
                  <a:lnTo>
                    <a:pt x="112" y="171"/>
                  </a:lnTo>
                  <a:lnTo>
                    <a:pt x="110" y="168"/>
                  </a:lnTo>
                  <a:lnTo>
                    <a:pt x="108" y="167"/>
                  </a:lnTo>
                  <a:lnTo>
                    <a:pt x="105" y="166"/>
                  </a:lnTo>
                  <a:lnTo>
                    <a:pt x="104" y="165"/>
                  </a:lnTo>
                  <a:lnTo>
                    <a:pt x="102" y="165"/>
                  </a:lnTo>
                  <a:lnTo>
                    <a:pt x="100" y="166"/>
                  </a:lnTo>
                  <a:lnTo>
                    <a:pt x="100" y="170"/>
                  </a:lnTo>
                  <a:lnTo>
                    <a:pt x="103" y="174"/>
                  </a:lnTo>
                  <a:lnTo>
                    <a:pt x="105" y="179"/>
                  </a:lnTo>
                  <a:lnTo>
                    <a:pt x="108" y="184"/>
                  </a:lnTo>
                  <a:lnTo>
                    <a:pt x="105" y="186"/>
                  </a:lnTo>
                  <a:lnTo>
                    <a:pt x="98" y="186"/>
                  </a:lnTo>
                  <a:lnTo>
                    <a:pt x="89" y="183"/>
                  </a:lnTo>
                  <a:lnTo>
                    <a:pt x="81" y="178"/>
                  </a:lnTo>
                  <a:lnTo>
                    <a:pt x="79" y="177"/>
                  </a:lnTo>
                  <a:lnTo>
                    <a:pt x="75" y="177"/>
                  </a:lnTo>
                  <a:lnTo>
                    <a:pt x="73" y="177"/>
                  </a:lnTo>
                  <a:lnTo>
                    <a:pt x="69" y="177"/>
                  </a:lnTo>
                  <a:lnTo>
                    <a:pt x="67" y="176"/>
                  </a:lnTo>
                  <a:lnTo>
                    <a:pt x="58" y="172"/>
                  </a:lnTo>
                  <a:lnTo>
                    <a:pt x="50" y="170"/>
                  </a:lnTo>
                  <a:lnTo>
                    <a:pt x="43" y="167"/>
                  </a:lnTo>
                  <a:lnTo>
                    <a:pt x="38" y="162"/>
                  </a:lnTo>
                  <a:lnTo>
                    <a:pt x="38" y="160"/>
                  </a:lnTo>
                  <a:lnTo>
                    <a:pt x="39" y="159"/>
                  </a:lnTo>
                  <a:lnTo>
                    <a:pt x="41" y="159"/>
                  </a:lnTo>
                  <a:lnTo>
                    <a:pt x="44" y="158"/>
                  </a:lnTo>
                  <a:lnTo>
                    <a:pt x="47" y="156"/>
                  </a:lnTo>
                  <a:lnTo>
                    <a:pt x="50" y="156"/>
                  </a:lnTo>
                  <a:lnTo>
                    <a:pt x="51" y="155"/>
                  </a:lnTo>
                  <a:lnTo>
                    <a:pt x="53" y="148"/>
                  </a:lnTo>
                  <a:lnTo>
                    <a:pt x="51" y="140"/>
                  </a:lnTo>
                  <a:lnTo>
                    <a:pt x="45" y="132"/>
                  </a:lnTo>
                  <a:lnTo>
                    <a:pt x="44" y="132"/>
                  </a:lnTo>
                  <a:lnTo>
                    <a:pt x="43" y="132"/>
                  </a:lnTo>
                  <a:lnTo>
                    <a:pt x="41" y="134"/>
                  </a:lnTo>
                  <a:lnTo>
                    <a:pt x="39" y="135"/>
                  </a:lnTo>
                  <a:lnTo>
                    <a:pt x="38" y="135"/>
                  </a:lnTo>
                  <a:lnTo>
                    <a:pt x="40" y="136"/>
                  </a:lnTo>
                  <a:lnTo>
                    <a:pt x="40" y="138"/>
                  </a:lnTo>
                  <a:lnTo>
                    <a:pt x="40" y="140"/>
                  </a:lnTo>
                  <a:lnTo>
                    <a:pt x="40" y="142"/>
                  </a:lnTo>
                  <a:lnTo>
                    <a:pt x="40" y="144"/>
                  </a:lnTo>
                  <a:lnTo>
                    <a:pt x="32" y="141"/>
                  </a:lnTo>
                  <a:lnTo>
                    <a:pt x="24" y="136"/>
                  </a:lnTo>
                  <a:lnTo>
                    <a:pt x="18" y="130"/>
                  </a:lnTo>
                  <a:lnTo>
                    <a:pt x="11" y="124"/>
                  </a:lnTo>
                  <a:lnTo>
                    <a:pt x="6" y="117"/>
                  </a:lnTo>
                  <a:lnTo>
                    <a:pt x="5" y="107"/>
                  </a:lnTo>
                  <a:lnTo>
                    <a:pt x="4" y="97"/>
                  </a:lnTo>
                  <a:lnTo>
                    <a:pt x="2" y="88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4" y="76"/>
                  </a:lnTo>
                  <a:lnTo>
                    <a:pt x="10" y="76"/>
                  </a:lnTo>
                  <a:lnTo>
                    <a:pt x="17" y="77"/>
                  </a:lnTo>
                  <a:lnTo>
                    <a:pt x="24" y="79"/>
                  </a:lnTo>
                  <a:lnTo>
                    <a:pt x="18" y="64"/>
                  </a:lnTo>
                  <a:lnTo>
                    <a:pt x="18" y="48"/>
                  </a:lnTo>
                  <a:lnTo>
                    <a:pt x="20" y="34"/>
                  </a:lnTo>
                  <a:lnTo>
                    <a:pt x="24" y="19"/>
                  </a:lnTo>
                  <a:lnTo>
                    <a:pt x="26" y="17"/>
                  </a:lnTo>
                  <a:lnTo>
                    <a:pt x="27" y="13"/>
                  </a:lnTo>
                  <a:lnTo>
                    <a:pt x="28" y="10"/>
                  </a:lnTo>
                  <a:lnTo>
                    <a:pt x="29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44" y="0"/>
                  </a:lnTo>
                  <a:lnTo>
                    <a:pt x="53" y="1"/>
                  </a:lnTo>
                  <a:lnTo>
                    <a:pt x="63" y="5"/>
                  </a:lnTo>
                  <a:lnTo>
                    <a:pt x="74" y="8"/>
                  </a:lnTo>
                  <a:lnTo>
                    <a:pt x="76" y="8"/>
                  </a:lnTo>
                  <a:lnTo>
                    <a:pt x="79" y="8"/>
                  </a:lnTo>
                  <a:lnTo>
                    <a:pt x="81" y="7"/>
                  </a:lnTo>
                  <a:lnTo>
                    <a:pt x="83" y="6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1" y="5"/>
                  </a:lnTo>
                  <a:lnTo>
                    <a:pt x="92" y="6"/>
                  </a:lnTo>
                  <a:lnTo>
                    <a:pt x="93" y="8"/>
                  </a:lnTo>
                  <a:lnTo>
                    <a:pt x="93" y="10"/>
                  </a:lnTo>
                  <a:lnTo>
                    <a:pt x="91" y="12"/>
                  </a:lnTo>
                  <a:lnTo>
                    <a:pt x="89" y="13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3" y="19"/>
                  </a:lnTo>
                  <a:lnTo>
                    <a:pt x="83" y="25"/>
                  </a:lnTo>
                  <a:lnTo>
                    <a:pt x="87" y="31"/>
                  </a:lnTo>
                  <a:lnTo>
                    <a:pt x="92" y="37"/>
                  </a:lnTo>
                  <a:lnTo>
                    <a:pt x="98" y="42"/>
                  </a:lnTo>
                  <a:lnTo>
                    <a:pt x="100" y="45"/>
                  </a:lnTo>
                  <a:lnTo>
                    <a:pt x="102" y="48"/>
                  </a:lnTo>
                  <a:lnTo>
                    <a:pt x="100" y="51"/>
                  </a:lnTo>
                  <a:lnTo>
                    <a:pt x="94" y="61"/>
                  </a:lnTo>
                  <a:lnTo>
                    <a:pt x="88" y="71"/>
                  </a:lnTo>
                  <a:lnTo>
                    <a:pt x="83" y="77"/>
                  </a:lnTo>
                  <a:lnTo>
                    <a:pt x="76" y="81"/>
                  </a:lnTo>
                  <a:lnTo>
                    <a:pt x="69" y="84"/>
                  </a:lnTo>
                  <a:lnTo>
                    <a:pt x="64" y="91"/>
                  </a:lnTo>
                  <a:lnTo>
                    <a:pt x="63" y="95"/>
                  </a:lnTo>
                  <a:lnTo>
                    <a:pt x="61" y="100"/>
                  </a:lnTo>
                  <a:lnTo>
                    <a:pt x="59" y="103"/>
                  </a:lnTo>
                  <a:lnTo>
                    <a:pt x="58" y="107"/>
                  </a:lnTo>
                  <a:lnTo>
                    <a:pt x="58" y="117"/>
                  </a:lnTo>
                  <a:lnTo>
                    <a:pt x="61" y="128"/>
                  </a:lnTo>
                  <a:lnTo>
                    <a:pt x="63" y="138"/>
                  </a:lnTo>
                  <a:lnTo>
                    <a:pt x="69" y="148"/>
                  </a:lnTo>
                  <a:lnTo>
                    <a:pt x="76" y="154"/>
                  </a:lnTo>
                  <a:lnTo>
                    <a:pt x="85" y="158"/>
                  </a:lnTo>
                  <a:lnTo>
                    <a:pt x="97" y="155"/>
                  </a:lnTo>
                  <a:lnTo>
                    <a:pt x="97" y="156"/>
                  </a:lnTo>
                  <a:lnTo>
                    <a:pt x="97" y="158"/>
                  </a:lnTo>
                  <a:lnTo>
                    <a:pt x="98" y="158"/>
                  </a:lnTo>
                  <a:lnTo>
                    <a:pt x="99" y="158"/>
                  </a:lnTo>
                  <a:lnTo>
                    <a:pt x="100" y="158"/>
                  </a:lnTo>
                  <a:lnTo>
                    <a:pt x="100" y="159"/>
                  </a:lnTo>
                  <a:lnTo>
                    <a:pt x="100" y="160"/>
                  </a:lnTo>
                  <a:lnTo>
                    <a:pt x="111" y="158"/>
                  </a:lnTo>
                  <a:lnTo>
                    <a:pt x="121" y="158"/>
                  </a:lnTo>
                  <a:lnTo>
                    <a:pt x="130" y="160"/>
                  </a:lnTo>
                  <a:lnTo>
                    <a:pt x="134" y="164"/>
                  </a:lnTo>
                  <a:lnTo>
                    <a:pt x="135" y="170"/>
                  </a:lnTo>
                  <a:lnTo>
                    <a:pt x="136" y="176"/>
                  </a:lnTo>
                  <a:lnTo>
                    <a:pt x="140" y="180"/>
                  </a:lnTo>
                  <a:lnTo>
                    <a:pt x="144" y="183"/>
                  </a:lnTo>
                  <a:lnTo>
                    <a:pt x="147" y="184"/>
                  </a:lnTo>
                  <a:lnTo>
                    <a:pt x="152" y="183"/>
                  </a:lnTo>
                  <a:lnTo>
                    <a:pt x="151" y="180"/>
                  </a:lnTo>
                  <a:lnTo>
                    <a:pt x="150" y="178"/>
                  </a:lnTo>
                  <a:lnTo>
                    <a:pt x="150" y="174"/>
                  </a:lnTo>
                  <a:lnTo>
                    <a:pt x="151" y="172"/>
                  </a:lnTo>
                  <a:lnTo>
                    <a:pt x="152" y="170"/>
                  </a:lnTo>
                  <a:lnTo>
                    <a:pt x="153" y="168"/>
                  </a:lnTo>
                  <a:lnTo>
                    <a:pt x="156" y="168"/>
                  </a:lnTo>
                  <a:lnTo>
                    <a:pt x="158" y="171"/>
                  </a:lnTo>
                  <a:lnTo>
                    <a:pt x="160" y="172"/>
                  </a:lnTo>
                  <a:lnTo>
                    <a:pt x="162" y="176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70" y="182"/>
                  </a:lnTo>
                  <a:lnTo>
                    <a:pt x="166" y="184"/>
                  </a:lnTo>
                  <a:lnTo>
                    <a:pt x="164" y="188"/>
                  </a:lnTo>
                  <a:lnTo>
                    <a:pt x="162" y="191"/>
                  </a:lnTo>
                  <a:lnTo>
                    <a:pt x="158" y="194"/>
                  </a:lnTo>
                  <a:lnTo>
                    <a:pt x="157" y="196"/>
                  </a:lnTo>
                  <a:lnTo>
                    <a:pt x="157" y="197"/>
                  </a:lnTo>
                  <a:lnTo>
                    <a:pt x="158" y="200"/>
                  </a:lnTo>
                  <a:lnTo>
                    <a:pt x="159" y="203"/>
                  </a:lnTo>
                  <a:lnTo>
                    <a:pt x="163" y="206"/>
                  </a:lnTo>
                  <a:lnTo>
                    <a:pt x="165" y="207"/>
                  </a:lnTo>
                  <a:lnTo>
                    <a:pt x="168" y="209"/>
                  </a:lnTo>
                  <a:lnTo>
                    <a:pt x="166" y="209"/>
                  </a:lnTo>
                  <a:lnTo>
                    <a:pt x="165" y="209"/>
                  </a:lnTo>
                  <a:lnTo>
                    <a:pt x="169" y="209"/>
                  </a:lnTo>
                  <a:lnTo>
                    <a:pt x="171" y="209"/>
                  </a:lnTo>
                  <a:lnTo>
                    <a:pt x="174" y="209"/>
                  </a:lnTo>
                  <a:lnTo>
                    <a:pt x="174" y="209"/>
                  </a:lnTo>
                  <a:lnTo>
                    <a:pt x="175" y="213"/>
                  </a:lnTo>
                  <a:lnTo>
                    <a:pt x="175" y="215"/>
                  </a:lnTo>
                  <a:lnTo>
                    <a:pt x="174" y="217"/>
                  </a:lnTo>
                  <a:lnTo>
                    <a:pt x="171" y="218"/>
                  </a:lnTo>
                  <a:lnTo>
                    <a:pt x="169" y="219"/>
                  </a:lnTo>
                  <a:lnTo>
                    <a:pt x="165" y="220"/>
                  </a:lnTo>
                  <a:lnTo>
                    <a:pt x="163" y="220"/>
                  </a:lnTo>
                  <a:lnTo>
                    <a:pt x="159" y="219"/>
                  </a:lnTo>
                  <a:lnTo>
                    <a:pt x="157" y="219"/>
                  </a:lnTo>
                  <a:lnTo>
                    <a:pt x="159" y="215"/>
                  </a:lnTo>
                  <a:lnTo>
                    <a:pt x="160" y="21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gray">
            <a:xfrm>
              <a:off x="3689" y="3068"/>
              <a:ext cx="43" cy="62"/>
            </a:xfrm>
            <a:custGeom>
              <a:avLst/>
              <a:gdLst>
                <a:gd name="T0" fmla="*/ 5 w 37"/>
                <a:gd name="T1" fmla="*/ 15 h 53"/>
                <a:gd name="T2" fmla="*/ 4 w 37"/>
                <a:gd name="T3" fmla="*/ 14 h 53"/>
                <a:gd name="T4" fmla="*/ 3 w 37"/>
                <a:gd name="T5" fmla="*/ 12 h 53"/>
                <a:gd name="T6" fmla="*/ 3 w 37"/>
                <a:gd name="T7" fmla="*/ 11 h 53"/>
                <a:gd name="T8" fmla="*/ 3 w 37"/>
                <a:gd name="T9" fmla="*/ 10 h 53"/>
                <a:gd name="T10" fmla="*/ 1 w 37"/>
                <a:gd name="T11" fmla="*/ 9 h 53"/>
                <a:gd name="T12" fmla="*/ 0 w 37"/>
                <a:gd name="T13" fmla="*/ 8 h 53"/>
                <a:gd name="T14" fmla="*/ 9 w 37"/>
                <a:gd name="T15" fmla="*/ 3 h 53"/>
                <a:gd name="T16" fmla="*/ 17 w 37"/>
                <a:gd name="T17" fmla="*/ 0 h 53"/>
                <a:gd name="T18" fmla="*/ 25 w 37"/>
                <a:gd name="T19" fmla="*/ 0 h 53"/>
                <a:gd name="T20" fmla="*/ 30 w 37"/>
                <a:gd name="T21" fmla="*/ 4 h 53"/>
                <a:gd name="T22" fmla="*/ 33 w 37"/>
                <a:gd name="T23" fmla="*/ 10 h 53"/>
                <a:gd name="T24" fmla="*/ 34 w 37"/>
                <a:gd name="T25" fmla="*/ 17 h 53"/>
                <a:gd name="T26" fmla="*/ 34 w 37"/>
                <a:gd name="T27" fmla="*/ 24 h 53"/>
                <a:gd name="T28" fmla="*/ 35 w 37"/>
                <a:gd name="T29" fmla="*/ 32 h 53"/>
                <a:gd name="T30" fmla="*/ 37 w 37"/>
                <a:gd name="T31" fmla="*/ 40 h 53"/>
                <a:gd name="T32" fmla="*/ 37 w 37"/>
                <a:gd name="T33" fmla="*/ 47 h 53"/>
                <a:gd name="T34" fmla="*/ 34 w 37"/>
                <a:gd name="T35" fmla="*/ 52 h 53"/>
                <a:gd name="T36" fmla="*/ 30 w 37"/>
                <a:gd name="T37" fmla="*/ 53 h 53"/>
                <a:gd name="T38" fmla="*/ 27 w 37"/>
                <a:gd name="T39" fmla="*/ 48 h 53"/>
                <a:gd name="T40" fmla="*/ 24 w 37"/>
                <a:gd name="T41" fmla="*/ 42 h 53"/>
                <a:gd name="T42" fmla="*/ 22 w 37"/>
                <a:gd name="T43" fmla="*/ 36 h 53"/>
                <a:gd name="T44" fmla="*/ 17 w 37"/>
                <a:gd name="T45" fmla="*/ 30 h 53"/>
                <a:gd name="T46" fmla="*/ 16 w 37"/>
                <a:gd name="T47" fmla="*/ 29 h 53"/>
                <a:gd name="T48" fmla="*/ 16 w 37"/>
                <a:gd name="T49" fmla="*/ 28 h 53"/>
                <a:gd name="T50" fmla="*/ 17 w 37"/>
                <a:gd name="T51" fmla="*/ 28 h 53"/>
                <a:gd name="T52" fmla="*/ 18 w 37"/>
                <a:gd name="T53" fmla="*/ 27 h 53"/>
                <a:gd name="T54" fmla="*/ 19 w 37"/>
                <a:gd name="T55" fmla="*/ 26 h 53"/>
                <a:gd name="T56" fmla="*/ 21 w 37"/>
                <a:gd name="T57" fmla="*/ 24 h 53"/>
                <a:gd name="T58" fmla="*/ 22 w 37"/>
                <a:gd name="T59" fmla="*/ 23 h 53"/>
                <a:gd name="T60" fmla="*/ 21 w 37"/>
                <a:gd name="T61" fmla="*/ 22 h 53"/>
                <a:gd name="T62" fmla="*/ 18 w 37"/>
                <a:gd name="T63" fmla="*/ 24 h 53"/>
                <a:gd name="T64" fmla="*/ 16 w 37"/>
                <a:gd name="T65" fmla="*/ 26 h 53"/>
                <a:gd name="T66" fmla="*/ 13 w 37"/>
                <a:gd name="T67" fmla="*/ 26 h 53"/>
                <a:gd name="T68" fmla="*/ 10 w 37"/>
                <a:gd name="T69" fmla="*/ 24 h 53"/>
                <a:gd name="T70" fmla="*/ 7 w 37"/>
                <a:gd name="T71" fmla="*/ 22 h 53"/>
                <a:gd name="T72" fmla="*/ 6 w 37"/>
                <a:gd name="T73" fmla="*/ 18 h 53"/>
                <a:gd name="T74" fmla="*/ 4 w 37"/>
                <a:gd name="T75" fmla="*/ 16 h 53"/>
                <a:gd name="T76" fmla="*/ 3 w 37"/>
                <a:gd name="T77" fmla="*/ 12 h 53"/>
                <a:gd name="T78" fmla="*/ 4 w 37"/>
                <a:gd name="T79" fmla="*/ 14 h 53"/>
                <a:gd name="T80" fmla="*/ 5 w 37"/>
                <a:gd name="T81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53">
                  <a:moveTo>
                    <a:pt x="5" y="15"/>
                  </a:moveTo>
                  <a:lnTo>
                    <a:pt x="4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7"/>
                  </a:lnTo>
                  <a:lnTo>
                    <a:pt x="34" y="24"/>
                  </a:lnTo>
                  <a:lnTo>
                    <a:pt x="35" y="32"/>
                  </a:lnTo>
                  <a:lnTo>
                    <a:pt x="37" y="40"/>
                  </a:lnTo>
                  <a:lnTo>
                    <a:pt x="37" y="47"/>
                  </a:lnTo>
                  <a:lnTo>
                    <a:pt x="34" y="52"/>
                  </a:lnTo>
                  <a:lnTo>
                    <a:pt x="30" y="53"/>
                  </a:lnTo>
                  <a:lnTo>
                    <a:pt x="27" y="48"/>
                  </a:lnTo>
                  <a:lnTo>
                    <a:pt x="24" y="42"/>
                  </a:lnTo>
                  <a:lnTo>
                    <a:pt x="22" y="36"/>
                  </a:lnTo>
                  <a:lnTo>
                    <a:pt x="17" y="30"/>
                  </a:lnTo>
                  <a:lnTo>
                    <a:pt x="16" y="29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9" y="26"/>
                  </a:lnTo>
                  <a:lnTo>
                    <a:pt x="21" y="24"/>
                  </a:lnTo>
                  <a:lnTo>
                    <a:pt x="22" y="23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0" y="24"/>
                  </a:lnTo>
                  <a:lnTo>
                    <a:pt x="7" y="2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5" y="1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gray">
            <a:xfrm>
              <a:off x="3680" y="3096"/>
              <a:ext cx="44" cy="72"/>
            </a:xfrm>
            <a:custGeom>
              <a:avLst/>
              <a:gdLst>
                <a:gd name="T0" fmla="*/ 21 w 38"/>
                <a:gd name="T1" fmla="*/ 17 h 61"/>
                <a:gd name="T2" fmla="*/ 15 w 38"/>
                <a:gd name="T3" fmla="*/ 15 h 61"/>
                <a:gd name="T4" fmla="*/ 11 w 38"/>
                <a:gd name="T5" fmla="*/ 11 h 61"/>
                <a:gd name="T6" fmla="*/ 7 w 38"/>
                <a:gd name="T7" fmla="*/ 5 h 61"/>
                <a:gd name="T8" fmla="*/ 7 w 38"/>
                <a:gd name="T9" fmla="*/ 0 h 61"/>
                <a:gd name="T10" fmla="*/ 4 w 38"/>
                <a:gd name="T11" fmla="*/ 2 h 61"/>
                <a:gd name="T12" fmla="*/ 1 w 38"/>
                <a:gd name="T13" fmla="*/ 3 h 61"/>
                <a:gd name="T14" fmla="*/ 3 w 38"/>
                <a:gd name="T15" fmla="*/ 16 h 61"/>
                <a:gd name="T16" fmla="*/ 0 w 38"/>
                <a:gd name="T17" fmla="*/ 26 h 61"/>
                <a:gd name="T18" fmla="*/ 1 w 38"/>
                <a:gd name="T19" fmla="*/ 32 h 61"/>
                <a:gd name="T20" fmla="*/ 7 w 38"/>
                <a:gd name="T21" fmla="*/ 35 h 61"/>
                <a:gd name="T22" fmla="*/ 15 w 38"/>
                <a:gd name="T23" fmla="*/ 35 h 61"/>
                <a:gd name="T24" fmla="*/ 18 w 38"/>
                <a:gd name="T25" fmla="*/ 47 h 61"/>
                <a:gd name="T26" fmla="*/ 23 w 38"/>
                <a:gd name="T27" fmla="*/ 58 h 61"/>
                <a:gd name="T28" fmla="*/ 35 w 38"/>
                <a:gd name="T29" fmla="*/ 61 h 61"/>
                <a:gd name="T30" fmla="*/ 30 w 38"/>
                <a:gd name="T31" fmla="*/ 58 h 61"/>
                <a:gd name="T32" fmla="*/ 27 w 38"/>
                <a:gd name="T33" fmla="*/ 57 h 61"/>
                <a:gd name="T34" fmla="*/ 26 w 38"/>
                <a:gd name="T35" fmla="*/ 53 h 61"/>
                <a:gd name="T36" fmla="*/ 29 w 38"/>
                <a:gd name="T37" fmla="*/ 51 h 61"/>
                <a:gd name="T38" fmla="*/ 32 w 38"/>
                <a:gd name="T39" fmla="*/ 52 h 61"/>
                <a:gd name="T40" fmla="*/ 36 w 38"/>
                <a:gd name="T41" fmla="*/ 53 h 61"/>
                <a:gd name="T42" fmla="*/ 37 w 38"/>
                <a:gd name="T43" fmla="*/ 53 h 61"/>
                <a:gd name="T44" fmla="*/ 35 w 38"/>
                <a:gd name="T45" fmla="*/ 45 h 61"/>
                <a:gd name="T46" fmla="*/ 27 w 38"/>
                <a:gd name="T47" fmla="*/ 38 h 61"/>
                <a:gd name="T48" fmla="*/ 29 w 38"/>
                <a:gd name="T49" fmla="*/ 33 h 61"/>
                <a:gd name="T50" fmla="*/ 30 w 38"/>
                <a:gd name="T51" fmla="*/ 32 h 61"/>
                <a:gd name="T52" fmla="*/ 30 w 38"/>
                <a:gd name="T53" fmla="*/ 29 h 61"/>
                <a:gd name="T54" fmla="*/ 30 w 38"/>
                <a:gd name="T55" fmla="*/ 28 h 61"/>
                <a:gd name="T56" fmla="*/ 31 w 38"/>
                <a:gd name="T57" fmla="*/ 24 h 61"/>
                <a:gd name="T58" fmla="*/ 27 w 38"/>
                <a:gd name="T59" fmla="*/ 20 h 61"/>
                <a:gd name="T60" fmla="*/ 23 w 38"/>
                <a:gd name="T61" fmla="*/ 16 h 61"/>
                <a:gd name="T62" fmla="*/ 25 w 38"/>
                <a:gd name="T63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61">
                  <a:moveTo>
                    <a:pt x="25" y="18"/>
                  </a:moveTo>
                  <a:lnTo>
                    <a:pt x="21" y="17"/>
                  </a:lnTo>
                  <a:lnTo>
                    <a:pt x="18" y="16"/>
                  </a:lnTo>
                  <a:lnTo>
                    <a:pt x="15" y="15"/>
                  </a:lnTo>
                  <a:lnTo>
                    <a:pt x="12" y="12"/>
                  </a:lnTo>
                  <a:lnTo>
                    <a:pt x="11" y="11"/>
                  </a:lnTo>
                  <a:lnTo>
                    <a:pt x="8" y="8"/>
                  </a:lnTo>
                  <a:lnTo>
                    <a:pt x="7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2" y="10"/>
                  </a:lnTo>
                  <a:lnTo>
                    <a:pt x="3" y="16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3" y="34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5" y="35"/>
                  </a:lnTo>
                  <a:lnTo>
                    <a:pt x="17" y="41"/>
                  </a:lnTo>
                  <a:lnTo>
                    <a:pt x="18" y="47"/>
                  </a:lnTo>
                  <a:lnTo>
                    <a:pt x="20" y="53"/>
                  </a:lnTo>
                  <a:lnTo>
                    <a:pt x="23" y="58"/>
                  </a:lnTo>
                  <a:lnTo>
                    <a:pt x="27" y="61"/>
                  </a:lnTo>
                  <a:lnTo>
                    <a:pt x="35" y="61"/>
                  </a:lnTo>
                  <a:lnTo>
                    <a:pt x="32" y="59"/>
                  </a:lnTo>
                  <a:lnTo>
                    <a:pt x="30" y="58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6" y="53"/>
                  </a:lnTo>
                  <a:lnTo>
                    <a:pt x="27" y="52"/>
                  </a:lnTo>
                  <a:lnTo>
                    <a:pt x="29" y="51"/>
                  </a:lnTo>
                  <a:lnTo>
                    <a:pt x="30" y="51"/>
                  </a:lnTo>
                  <a:lnTo>
                    <a:pt x="32" y="52"/>
                  </a:lnTo>
                  <a:lnTo>
                    <a:pt x="33" y="53"/>
                  </a:lnTo>
                  <a:lnTo>
                    <a:pt x="36" y="5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8" y="49"/>
                  </a:lnTo>
                  <a:lnTo>
                    <a:pt x="35" y="45"/>
                  </a:lnTo>
                  <a:lnTo>
                    <a:pt x="30" y="43"/>
                  </a:lnTo>
                  <a:lnTo>
                    <a:pt x="27" y="38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27" y="20"/>
                  </a:lnTo>
                  <a:lnTo>
                    <a:pt x="25" y="18"/>
                  </a:lnTo>
                  <a:lnTo>
                    <a:pt x="23" y="16"/>
                  </a:lnTo>
                  <a:lnTo>
                    <a:pt x="24" y="17"/>
                  </a:lnTo>
                  <a:lnTo>
                    <a:pt x="25" y="1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gray">
            <a:xfrm>
              <a:off x="3591" y="3129"/>
              <a:ext cx="51" cy="78"/>
            </a:xfrm>
            <a:custGeom>
              <a:avLst/>
              <a:gdLst>
                <a:gd name="T0" fmla="*/ 38 w 44"/>
                <a:gd name="T1" fmla="*/ 5 h 67"/>
                <a:gd name="T2" fmla="*/ 30 w 44"/>
                <a:gd name="T3" fmla="*/ 7 h 67"/>
                <a:gd name="T4" fmla="*/ 23 w 44"/>
                <a:gd name="T5" fmla="*/ 9 h 67"/>
                <a:gd name="T6" fmla="*/ 14 w 44"/>
                <a:gd name="T7" fmla="*/ 7 h 67"/>
                <a:gd name="T8" fmla="*/ 13 w 44"/>
                <a:gd name="T9" fmla="*/ 10 h 67"/>
                <a:gd name="T10" fmla="*/ 12 w 44"/>
                <a:gd name="T11" fmla="*/ 12 h 67"/>
                <a:gd name="T12" fmla="*/ 11 w 44"/>
                <a:gd name="T13" fmla="*/ 15 h 67"/>
                <a:gd name="T14" fmla="*/ 9 w 44"/>
                <a:gd name="T15" fmla="*/ 18 h 67"/>
                <a:gd name="T16" fmla="*/ 9 w 44"/>
                <a:gd name="T17" fmla="*/ 21 h 67"/>
                <a:gd name="T18" fmla="*/ 11 w 44"/>
                <a:gd name="T19" fmla="*/ 23 h 67"/>
                <a:gd name="T20" fmla="*/ 13 w 44"/>
                <a:gd name="T21" fmla="*/ 25 h 67"/>
                <a:gd name="T22" fmla="*/ 16 w 44"/>
                <a:gd name="T23" fmla="*/ 27 h 67"/>
                <a:gd name="T24" fmla="*/ 18 w 44"/>
                <a:gd name="T25" fmla="*/ 25 h 67"/>
                <a:gd name="T26" fmla="*/ 22 w 44"/>
                <a:gd name="T27" fmla="*/ 24 h 67"/>
                <a:gd name="T28" fmla="*/ 24 w 44"/>
                <a:gd name="T29" fmla="*/ 23 h 67"/>
                <a:gd name="T30" fmla="*/ 22 w 44"/>
                <a:gd name="T31" fmla="*/ 25 h 67"/>
                <a:gd name="T32" fmla="*/ 20 w 44"/>
                <a:gd name="T33" fmla="*/ 28 h 67"/>
                <a:gd name="T34" fmla="*/ 20 w 44"/>
                <a:gd name="T35" fmla="*/ 31 h 67"/>
                <a:gd name="T36" fmla="*/ 20 w 44"/>
                <a:gd name="T37" fmla="*/ 34 h 67"/>
                <a:gd name="T38" fmla="*/ 22 w 44"/>
                <a:gd name="T39" fmla="*/ 36 h 67"/>
                <a:gd name="T40" fmla="*/ 22 w 44"/>
                <a:gd name="T41" fmla="*/ 39 h 67"/>
                <a:gd name="T42" fmla="*/ 20 w 44"/>
                <a:gd name="T43" fmla="*/ 41 h 67"/>
                <a:gd name="T44" fmla="*/ 19 w 44"/>
                <a:gd name="T45" fmla="*/ 43 h 67"/>
                <a:gd name="T46" fmla="*/ 17 w 44"/>
                <a:gd name="T47" fmla="*/ 45 h 67"/>
                <a:gd name="T48" fmla="*/ 13 w 44"/>
                <a:gd name="T49" fmla="*/ 45 h 67"/>
                <a:gd name="T50" fmla="*/ 9 w 44"/>
                <a:gd name="T51" fmla="*/ 45 h 67"/>
                <a:gd name="T52" fmla="*/ 7 w 44"/>
                <a:gd name="T53" fmla="*/ 45 h 67"/>
                <a:gd name="T54" fmla="*/ 3 w 44"/>
                <a:gd name="T55" fmla="*/ 45 h 67"/>
                <a:gd name="T56" fmla="*/ 1 w 44"/>
                <a:gd name="T57" fmla="*/ 46 h 67"/>
                <a:gd name="T58" fmla="*/ 1 w 44"/>
                <a:gd name="T59" fmla="*/ 47 h 67"/>
                <a:gd name="T60" fmla="*/ 0 w 44"/>
                <a:gd name="T61" fmla="*/ 48 h 67"/>
                <a:gd name="T62" fmla="*/ 1 w 44"/>
                <a:gd name="T63" fmla="*/ 49 h 67"/>
                <a:gd name="T64" fmla="*/ 1 w 44"/>
                <a:gd name="T65" fmla="*/ 51 h 67"/>
                <a:gd name="T66" fmla="*/ 9 w 44"/>
                <a:gd name="T67" fmla="*/ 59 h 67"/>
                <a:gd name="T68" fmla="*/ 20 w 44"/>
                <a:gd name="T69" fmla="*/ 65 h 67"/>
                <a:gd name="T70" fmla="*/ 31 w 44"/>
                <a:gd name="T71" fmla="*/ 67 h 67"/>
                <a:gd name="T72" fmla="*/ 42 w 44"/>
                <a:gd name="T73" fmla="*/ 66 h 67"/>
                <a:gd name="T74" fmla="*/ 42 w 44"/>
                <a:gd name="T75" fmla="*/ 65 h 67"/>
                <a:gd name="T76" fmla="*/ 42 w 44"/>
                <a:gd name="T77" fmla="*/ 64 h 67"/>
                <a:gd name="T78" fmla="*/ 42 w 44"/>
                <a:gd name="T79" fmla="*/ 61 h 67"/>
                <a:gd name="T80" fmla="*/ 41 w 44"/>
                <a:gd name="T81" fmla="*/ 59 h 67"/>
                <a:gd name="T82" fmla="*/ 38 w 44"/>
                <a:gd name="T83" fmla="*/ 57 h 67"/>
                <a:gd name="T84" fmla="*/ 37 w 44"/>
                <a:gd name="T85" fmla="*/ 55 h 67"/>
                <a:gd name="T86" fmla="*/ 37 w 44"/>
                <a:gd name="T87" fmla="*/ 53 h 67"/>
                <a:gd name="T88" fmla="*/ 36 w 44"/>
                <a:gd name="T89" fmla="*/ 41 h 67"/>
                <a:gd name="T90" fmla="*/ 40 w 44"/>
                <a:gd name="T91" fmla="*/ 29 h 67"/>
                <a:gd name="T92" fmla="*/ 44 w 44"/>
                <a:gd name="T93" fmla="*/ 17 h 67"/>
                <a:gd name="T94" fmla="*/ 44 w 44"/>
                <a:gd name="T95" fmla="*/ 5 h 67"/>
                <a:gd name="T96" fmla="*/ 42 w 44"/>
                <a:gd name="T97" fmla="*/ 3 h 67"/>
                <a:gd name="T98" fmla="*/ 40 w 44"/>
                <a:gd name="T99" fmla="*/ 0 h 67"/>
                <a:gd name="T100" fmla="*/ 35 w 44"/>
                <a:gd name="T101" fmla="*/ 0 h 67"/>
                <a:gd name="T102" fmla="*/ 31 w 44"/>
                <a:gd name="T103" fmla="*/ 0 h 67"/>
                <a:gd name="T104" fmla="*/ 38 w 44"/>
                <a:gd name="T105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" h="67">
                  <a:moveTo>
                    <a:pt x="38" y="5"/>
                  </a:moveTo>
                  <a:lnTo>
                    <a:pt x="30" y="7"/>
                  </a:lnTo>
                  <a:lnTo>
                    <a:pt x="23" y="9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1" y="15"/>
                  </a:lnTo>
                  <a:lnTo>
                    <a:pt x="9" y="18"/>
                  </a:lnTo>
                  <a:lnTo>
                    <a:pt x="9" y="21"/>
                  </a:lnTo>
                  <a:lnTo>
                    <a:pt x="11" y="23"/>
                  </a:lnTo>
                  <a:lnTo>
                    <a:pt x="13" y="25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22" y="24"/>
                  </a:lnTo>
                  <a:lnTo>
                    <a:pt x="24" y="23"/>
                  </a:lnTo>
                  <a:lnTo>
                    <a:pt x="22" y="25"/>
                  </a:lnTo>
                  <a:lnTo>
                    <a:pt x="20" y="28"/>
                  </a:lnTo>
                  <a:lnTo>
                    <a:pt x="20" y="31"/>
                  </a:lnTo>
                  <a:lnTo>
                    <a:pt x="20" y="34"/>
                  </a:lnTo>
                  <a:lnTo>
                    <a:pt x="22" y="36"/>
                  </a:lnTo>
                  <a:lnTo>
                    <a:pt x="22" y="39"/>
                  </a:lnTo>
                  <a:lnTo>
                    <a:pt x="20" y="41"/>
                  </a:lnTo>
                  <a:lnTo>
                    <a:pt x="19" y="43"/>
                  </a:lnTo>
                  <a:lnTo>
                    <a:pt x="17" y="45"/>
                  </a:lnTo>
                  <a:lnTo>
                    <a:pt x="13" y="45"/>
                  </a:lnTo>
                  <a:lnTo>
                    <a:pt x="9" y="45"/>
                  </a:lnTo>
                  <a:lnTo>
                    <a:pt x="7" y="45"/>
                  </a:lnTo>
                  <a:lnTo>
                    <a:pt x="3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0" y="48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9" y="59"/>
                  </a:lnTo>
                  <a:lnTo>
                    <a:pt x="20" y="65"/>
                  </a:lnTo>
                  <a:lnTo>
                    <a:pt x="31" y="67"/>
                  </a:lnTo>
                  <a:lnTo>
                    <a:pt x="42" y="66"/>
                  </a:lnTo>
                  <a:lnTo>
                    <a:pt x="42" y="65"/>
                  </a:lnTo>
                  <a:lnTo>
                    <a:pt x="42" y="64"/>
                  </a:lnTo>
                  <a:lnTo>
                    <a:pt x="42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7" y="55"/>
                  </a:lnTo>
                  <a:lnTo>
                    <a:pt x="37" y="53"/>
                  </a:lnTo>
                  <a:lnTo>
                    <a:pt x="36" y="41"/>
                  </a:lnTo>
                  <a:lnTo>
                    <a:pt x="40" y="29"/>
                  </a:lnTo>
                  <a:lnTo>
                    <a:pt x="44" y="17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8" y="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gray">
            <a:xfrm>
              <a:off x="3576" y="3079"/>
              <a:ext cx="57" cy="71"/>
            </a:xfrm>
            <a:custGeom>
              <a:avLst/>
              <a:gdLst>
                <a:gd name="T0" fmla="*/ 3 w 49"/>
                <a:gd name="T1" fmla="*/ 3 h 61"/>
                <a:gd name="T2" fmla="*/ 3 w 49"/>
                <a:gd name="T3" fmla="*/ 12 h 61"/>
                <a:gd name="T4" fmla="*/ 6 w 49"/>
                <a:gd name="T5" fmla="*/ 21 h 61"/>
                <a:gd name="T6" fmla="*/ 4 w 49"/>
                <a:gd name="T7" fmla="*/ 30 h 61"/>
                <a:gd name="T8" fmla="*/ 4 w 49"/>
                <a:gd name="T9" fmla="*/ 37 h 61"/>
                <a:gd name="T10" fmla="*/ 4 w 49"/>
                <a:gd name="T11" fmla="*/ 46 h 61"/>
                <a:gd name="T12" fmla="*/ 3 w 49"/>
                <a:gd name="T13" fmla="*/ 54 h 61"/>
                <a:gd name="T14" fmla="*/ 0 w 49"/>
                <a:gd name="T15" fmla="*/ 61 h 61"/>
                <a:gd name="T16" fmla="*/ 9 w 49"/>
                <a:gd name="T17" fmla="*/ 60 h 61"/>
                <a:gd name="T18" fmla="*/ 18 w 49"/>
                <a:gd name="T19" fmla="*/ 56 h 61"/>
                <a:gd name="T20" fmla="*/ 25 w 49"/>
                <a:gd name="T21" fmla="*/ 52 h 61"/>
                <a:gd name="T22" fmla="*/ 35 w 49"/>
                <a:gd name="T23" fmla="*/ 49 h 61"/>
                <a:gd name="T24" fmla="*/ 38 w 49"/>
                <a:gd name="T25" fmla="*/ 48 h 61"/>
                <a:gd name="T26" fmla="*/ 41 w 49"/>
                <a:gd name="T27" fmla="*/ 46 h 61"/>
                <a:gd name="T28" fmla="*/ 44 w 49"/>
                <a:gd name="T29" fmla="*/ 43 h 61"/>
                <a:gd name="T30" fmla="*/ 45 w 49"/>
                <a:gd name="T31" fmla="*/ 41 h 61"/>
                <a:gd name="T32" fmla="*/ 47 w 49"/>
                <a:gd name="T33" fmla="*/ 36 h 61"/>
                <a:gd name="T34" fmla="*/ 48 w 49"/>
                <a:gd name="T35" fmla="*/ 31 h 61"/>
                <a:gd name="T36" fmla="*/ 49 w 49"/>
                <a:gd name="T37" fmla="*/ 27 h 61"/>
                <a:gd name="T38" fmla="*/ 49 w 49"/>
                <a:gd name="T39" fmla="*/ 23 h 61"/>
                <a:gd name="T40" fmla="*/ 38 w 49"/>
                <a:gd name="T41" fmla="*/ 23 h 61"/>
                <a:gd name="T42" fmla="*/ 30 w 49"/>
                <a:gd name="T43" fmla="*/ 19 h 61"/>
                <a:gd name="T44" fmla="*/ 22 w 49"/>
                <a:gd name="T45" fmla="*/ 13 h 61"/>
                <a:gd name="T46" fmla="*/ 14 w 49"/>
                <a:gd name="T47" fmla="*/ 6 h 61"/>
                <a:gd name="T48" fmla="*/ 7 w 49"/>
                <a:gd name="T49" fmla="*/ 0 h 61"/>
                <a:gd name="T50" fmla="*/ 6 w 49"/>
                <a:gd name="T51" fmla="*/ 0 h 61"/>
                <a:gd name="T52" fmla="*/ 4 w 49"/>
                <a:gd name="T53" fmla="*/ 1 h 61"/>
                <a:gd name="T54" fmla="*/ 3 w 49"/>
                <a:gd name="T55" fmla="*/ 2 h 61"/>
                <a:gd name="T56" fmla="*/ 3 w 49"/>
                <a:gd name="T57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61">
                  <a:moveTo>
                    <a:pt x="3" y="3"/>
                  </a:moveTo>
                  <a:lnTo>
                    <a:pt x="3" y="12"/>
                  </a:lnTo>
                  <a:lnTo>
                    <a:pt x="6" y="21"/>
                  </a:lnTo>
                  <a:lnTo>
                    <a:pt x="4" y="30"/>
                  </a:lnTo>
                  <a:lnTo>
                    <a:pt x="4" y="37"/>
                  </a:lnTo>
                  <a:lnTo>
                    <a:pt x="4" y="46"/>
                  </a:lnTo>
                  <a:lnTo>
                    <a:pt x="3" y="54"/>
                  </a:lnTo>
                  <a:lnTo>
                    <a:pt x="0" y="61"/>
                  </a:lnTo>
                  <a:lnTo>
                    <a:pt x="9" y="60"/>
                  </a:lnTo>
                  <a:lnTo>
                    <a:pt x="18" y="56"/>
                  </a:lnTo>
                  <a:lnTo>
                    <a:pt x="25" y="52"/>
                  </a:lnTo>
                  <a:lnTo>
                    <a:pt x="35" y="49"/>
                  </a:lnTo>
                  <a:lnTo>
                    <a:pt x="38" y="48"/>
                  </a:lnTo>
                  <a:lnTo>
                    <a:pt x="41" y="46"/>
                  </a:lnTo>
                  <a:lnTo>
                    <a:pt x="44" y="43"/>
                  </a:lnTo>
                  <a:lnTo>
                    <a:pt x="45" y="41"/>
                  </a:lnTo>
                  <a:lnTo>
                    <a:pt x="47" y="36"/>
                  </a:lnTo>
                  <a:lnTo>
                    <a:pt x="48" y="31"/>
                  </a:lnTo>
                  <a:lnTo>
                    <a:pt x="49" y="27"/>
                  </a:lnTo>
                  <a:lnTo>
                    <a:pt x="49" y="23"/>
                  </a:lnTo>
                  <a:lnTo>
                    <a:pt x="38" y="23"/>
                  </a:lnTo>
                  <a:lnTo>
                    <a:pt x="30" y="19"/>
                  </a:lnTo>
                  <a:lnTo>
                    <a:pt x="22" y="13"/>
                  </a:lnTo>
                  <a:lnTo>
                    <a:pt x="14" y="6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gray">
            <a:xfrm>
              <a:off x="3641" y="3115"/>
              <a:ext cx="26" cy="74"/>
            </a:xfrm>
            <a:custGeom>
              <a:avLst/>
              <a:gdLst>
                <a:gd name="T0" fmla="*/ 0 w 22"/>
                <a:gd name="T1" fmla="*/ 60 h 63"/>
                <a:gd name="T2" fmla="*/ 1 w 22"/>
                <a:gd name="T3" fmla="*/ 54 h 63"/>
                <a:gd name="T4" fmla="*/ 3 w 22"/>
                <a:gd name="T5" fmla="*/ 47 h 63"/>
                <a:gd name="T6" fmla="*/ 3 w 22"/>
                <a:gd name="T7" fmla="*/ 40 h 63"/>
                <a:gd name="T8" fmla="*/ 5 w 22"/>
                <a:gd name="T9" fmla="*/ 34 h 63"/>
                <a:gd name="T10" fmla="*/ 10 w 22"/>
                <a:gd name="T11" fmla="*/ 25 h 63"/>
                <a:gd name="T12" fmla="*/ 11 w 22"/>
                <a:gd name="T13" fmla="*/ 16 h 63"/>
                <a:gd name="T14" fmla="*/ 15 w 22"/>
                <a:gd name="T15" fmla="*/ 7 h 63"/>
                <a:gd name="T16" fmla="*/ 21 w 22"/>
                <a:gd name="T17" fmla="*/ 0 h 63"/>
                <a:gd name="T18" fmla="*/ 22 w 22"/>
                <a:gd name="T19" fmla="*/ 13 h 63"/>
                <a:gd name="T20" fmla="*/ 18 w 22"/>
                <a:gd name="T21" fmla="*/ 27 h 63"/>
                <a:gd name="T22" fmla="*/ 13 w 22"/>
                <a:gd name="T23" fmla="*/ 39 h 63"/>
                <a:gd name="T24" fmla="*/ 7 w 22"/>
                <a:gd name="T25" fmla="*/ 51 h 63"/>
                <a:gd name="T26" fmla="*/ 4 w 22"/>
                <a:gd name="T27" fmla="*/ 63 h 63"/>
                <a:gd name="T28" fmla="*/ 3 w 22"/>
                <a:gd name="T29" fmla="*/ 61 h 63"/>
                <a:gd name="T30" fmla="*/ 0 w 22"/>
                <a:gd name="T31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63">
                  <a:moveTo>
                    <a:pt x="0" y="60"/>
                  </a:moveTo>
                  <a:lnTo>
                    <a:pt x="1" y="54"/>
                  </a:lnTo>
                  <a:lnTo>
                    <a:pt x="3" y="47"/>
                  </a:lnTo>
                  <a:lnTo>
                    <a:pt x="3" y="40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1" y="16"/>
                  </a:lnTo>
                  <a:lnTo>
                    <a:pt x="15" y="7"/>
                  </a:lnTo>
                  <a:lnTo>
                    <a:pt x="21" y="0"/>
                  </a:lnTo>
                  <a:lnTo>
                    <a:pt x="22" y="13"/>
                  </a:lnTo>
                  <a:lnTo>
                    <a:pt x="18" y="27"/>
                  </a:lnTo>
                  <a:lnTo>
                    <a:pt x="13" y="39"/>
                  </a:lnTo>
                  <a:lnTo>
                    <a:pt x="7" y="51"/>
                  </a:lnTo>
                  <a:lnTo>
                    <a:pt x="4" y="63"/>
                  </a:lnTo>
                  <a:lnTo>
                    <a:pt x="3" y="6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gray">
            <a:xfrm>
              <a:off x="3576" y="3176"/>
              <a:ext cx="195" cy="170"/>
            </a:xfrm>
            <a:custGeom>
              <a:avLst/>
              <a:gdLst>
                <a:gd name="T0" fmla="*/ 65 w 167"/>
                <a:gd name="T1" fmla="*/ 49 h 145"/>
                <a:gd name="T2" fmla="*/ 55 w 167"/>
                <a:gd name="T3" fmla="*/ 43 h 145"/>
                <a:gd name="T4" fmla="*/ 48 w 167"/>
                <a:gd name="T5" fmla="*/ 48 h 145"/>
                <a:gd name="T6" fmla="*/ 45 w 167"/>
                <a:gd name="T7" fmla="*/ 54 h 145"/>
                <a:gd name="T8" fmla="*/ 13 w 167"/>
                <a:gd name="T9" fmla="*/ 82 h 145"/>
                <a:gd name="T10" fmla="*/ 7 w 167"/>
                <a:gd name="T11" fmla="*/ 85 h 145"/>
                <a:gd name="T12" fmla="*/ 1 w 167"/>
                <a:gd name="T13" fmla="*/ 96 h 145"/>
                <a:gd name="T14" fmla="*/ 4 w 167"/>
                <a:gd name="T15" fmla="*/ 114 h 145"/>
                <a:gd name="T16" fmla="*/ 8 w 167"/>
                <a:gd name="T17" fmla="*/ 112 h 145"/>
                <a:gd name="T18" fmla="*/ 13 w 167"/>
                <a:gd name="T19" fmla="*/ 104 h 145"/>
                <a:gd name="T20" fmla="*/ 18 w 167"/>
                <a:gd name="T21" fmla="*/ 85 h 145"/>
                <a:gd name="T22" fmla="*/ 31 w 167"/>
                <a:gd name="T23" fmla="*/ 83 h 145"/>
                <a:gd name="T24" fmla="*/ 29 w 167"/>
                <a:gd name="T25" fmla="*/ 90 h 145"/>
                <a:gd name="T26" fmla="*/ 29 w 167"/>
                <a:gd name="T27" fmla="*/ 96 h 145"/>
                <a:gd name="T28" fmla="*/ 32 w 167"/>
                <a:gd name="T29" fmla="*/ 97 h 145"/>
                <a:gd name="T30" fmla="*/ 45 w 167"/>
                <a:gd name="T31" fmla="*/ 89 h 145"/>
                <a:gd name="T32" fmla="*/ 55 w 167"/>
                <a:gd name="T33" fmla="*/ 86 h 145"/>
                <a:gd name="T34" fmla="*/ 51 w 167"/>
                <a:gd name="T35" fmla="*/ 83 h 145"/>
                <a:gd name="T36" fmla="*/ 54 w 167"/>
                <a:gd name="T37" fmla="*/ 79 h 145"/>
                <a:gd name="T38" fmla="*/ 65 w 167"/>
                <a:gd name="T39" fmla="*/ 82 h 145"/>
                <a:gd name="T40" fmla="*/ 72 w 167"/>
                <a:gd name="T41" fmla="*/ 98 h 145"/>
                <a:gd name="T42" fmla="*/ 91 w 167"/>
                <a:gd name="T43" fmla="*/ 127 h 145"/>
                <a:gd name="T44" fmla="*/ 106 w 167"/>
                <a:gd name="T45" fmla="*/ 132 h 145"/>
                <a:gd name="T46" fmla="*/ 115 w 167"/>
                <a:gd name="T47" fmla="*/ 130 h 145"/>
                <a:gd name="T48" fmla="*/ 121 w 167"/>
                <a:gd name="T49" fmla="*/ 132 h 145"/>
                <a:gd name="T50" fmla="*/ 120 w 167"/>
                <a:gd name="T51" fmla="*/ 138 h 145"/>
                <a:gd name="T52" fmla="*/ 119 w 167"/>
                <a:gd name="T53" fmla="*/ 143 h 145"/>
                <a:gd name="T54" fmla="*/ 128 w 167"/>
                <a:gd name="T55" fmla="*/ 145 h 145"/>
                <a:gd name="T56" fmla="*/ 136 w 167"/>
                <a:gd name="T57" fmla="*/ 141 h 145"/>
                <a:gd name="T58" fmla="*/ 126 w 167"/>
                <a:gd name="T59" fmla="*/ 115 h 145"/>
                <a:gd name="T60" fmla="*/ 142 w 167"/>
                <a:gd name="T61" fmla="*/ 83 h 145"/>
                <a:gd name="T62" fmla="*/ 152 w 167"/>
                <a:gd name="T63" fmla="*/ 120 h 145"/>
                <a:gd name="T64" fmla="*/ 156 w 167"/>
                <a:gd name="T65" fmla="*/ 107 h 145"/>
                <a:gd name="T66" fmla="*/ 161 w 167"/>
                <a:gd name="T67" fmla="*/ 101 h 145"/>
                <a:gd name="T68" fmla="*/ 167 w 167"/>
                <a:gd name="T69" fmla="*/ 96 h 145"/>
                <a:gd name="T70" fmla="*/ 162 w 167"/>
                <a:gd name="T71" fmla="*/ 77 h 145"/>
                <a:gd name="T72" fmla="*/ 156 w 167"/>
                <a:gd name="T73" fmla="*/ 60 h 145"/>
                <a:gd name="T74" fmla="*/ 157 w 167"/>
                <a:gd name="T75" fmla="*/ 53 h 145"/>
                <a:gd name="T76" fmla="*/ 152 w 167"/>
                <a:gd name="T77" fmla="*/ 47 h 145"/>
                <a:gd name="T78" fmla="*/ 156 w 167"/>
                <a:gd name="T79" fmla="*/ 38 h 145"/>
                <a:gd name="T80" fmla="*/ 158 w 167"/>
                <a:gd name="T81" fmla="*/ 29 h 145"/>
                <a:gd name="T82" fmla="*/ 148 w 167"/>
                <a:gd name="T83" fmla="*/ 15 h 145"/>
                <a:gd name="T84" fmla="*/ 132 w 167"/>
                <a:gd name="T85" fmla="*/ 1 h 145"/>
                <a:gd name="T86" fmla="*/ 119 w 167"/>
                <a:gd name="T87" fmla="*/ 7 h 145"/>
                <a:gd name="T88" fmla="*/ 122 w 167"/>
                <a:gd name="T89" fmla="*/ 23 h 145"/>
                <a:gd name="T90" fmla="*/ 115 w 167"/>
                <a:gd name="T91" fmla="*/ 29 h 145"/>
                <a:gd name="T92" fmla="*/ 106 w 167"/>
                <a:gd name="T93" fmla="*/ 33 h 145"/>
                <a:gd name="T94" fmla="*/ 74 w 167"/>
                <a:gd name="T95" fmla="*/ 72 h 145"/>
                <a:gd name="T96" fmla="*/ 72 w 167"/>
                <a:gd name="T97" fmla="*/ 64 h 145"/>
                <a:gd name="T98" fmla="*/ 69 w 167"/>
                <a:gd name="T99" fmla="*/ 5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" h="145">
                  <a:moveTo>
                    <a:pt x="67" y="58"/>
                  </a:moveTo>
                  <a:lnTo>
                    <a:pt x="67" y="53"/>
                  </a:lnTo>
                  <a:lnTo>
                    <a:pt x="65" y="49"/>
                  </a:lnTo>
                  <a:lnTo>
                    <a:pt x="62" y="47"/>
                  </a:lnTo>
                  <a:lnTo>
                    <a:pt x="59" y="44"/>
                  </a:lnTo>
                  <a:lnTo>
                    <a:pt x="55" y="43"/>
                  </a:lnTo>
                  <a:lnTo>
                    <a:pt x="51" y="44"/>
                  </a:lnTo>
                  <a:lnTo>
                    <a:pt x="49" y="46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7" y="53"/>
                  </a:lnTo>
                  <a:lnTo>
                    <a:pt x="45" y="54"/>
                  </a:lnTo>
                  <a:lnTo>
                    <a:pt x="36" y="65"/>
                  </a:lnTo>
                  <a:lnTo>
                    <a:pt x="24" y="73"/>
                  </a:lnTo>
                  <a:lnTo>
                    <a:pt x="13" y="82"/>
                  </a:lnTo>
                  <a:lnTo>
                    <a:pt x="10" y="83"/>
                  </a:lnTo>
                  <a:lnTo>
                    <a:pt x="8" y="84"/>
                  </a:lnTo>
                  <a:lnTo>
                    <a:pt x="7" y="85"/>
                  </a:lnTo>
                  <a:lnTo>
                    <a:pt x="4" y="86"/>
                  </a:lnTo>
                  <a:lnTo>
                    <a:pt x="3" y="88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3" y="113"/>
                  </a:lnTo>
                  <a:lnTo>
                    <a:pt x="4" y="114"/>
                  </a:lnTo>
                  <a:lnTo>
                    <a:pt x="6" y="113"/>
                  </a:lnTo>
                  <a:lnTo>
                    <a:pt x="7" y="113"/>
                  </a:lnTo>
                  <a:lnTo>
                    <a:pt x="8" y="112"/>
                  </a:lnTo>
                  <a:lnTo>
                    <a:pt x="9" y="110"/>
                  </a:lnTo>
                  <a:lnTo>
                    <a:pt x="12" y="110"/>
                  </a:lnTo>
                  <a:lnTo>
                    <a:pt x="13" y="104"/>
                  </a:lnTo>
                  <a:lnTo>
                    <a:pt x="14" y="97"/>
                  </a:lnTo>
                  <a:lnTo>
                    <a:pt x="15" y="91"/>
                  </a:lnTo>
                  <a:lnTo>
                    <a:pt x="18" y="85"/>
                  </a:lnTo>
                  <a:lnTo>
                    <a:pt x="22" y="83"/>
                  </a:lnTo>
                  <a:lnTo>
                    <a:pt x="30" y="82"/>
                  </a:lnTo>
                  <a:lnTo>
                    <a:pt x="31" y="83"/>
                  </a:lnTo>
                  <a:lnTo>
                    <a:pt x="30" y="85"/>
                  </a:lnTo>
                  <a:lnTo>
                    <a:pt x="30" y="86"/>
                  </a:lnTo>
                  <a:lnTo>
                    <a:pt x="29" y="90"/>
                  </a:lnTo>
                  <a:lnTo>
                    <a:pt x="29" y="92"/>
                  </a:lnTo>
                  <a:lnTo>
                    <a:pt x="29" y="95"/>
                  </a:lnTo>
                  <a:lnTo>
                    <a:pt x="29" y="96"/>
                  </a:lnTo>
                  <a:lnTo>
                    <a:pt x="30" y="97"/>
                  </a:lnTo>
                  <a:lnTo>
                    <a:pt x="31" y="97"/>
                  </a:lnTo>
                  <a:lnTo>
                    <a:pt x="32" y="97"/>
                  </a:lnTo>
                  <a:lnTo>
                    <a:pt x="35" y="90"/>
                  </a:lnTo>
                  <a:lnTo>
                    <a:pt x="39" y="89"/>
                  </a:lnTo>
                  <a:lnTo>
                    <a:pt x="45" y="89"/>
                  </a:lnTo>
                  <a:lnTo>
                    <a:pt x="50" y="89"/>
                  </a:lnTo>
                  <a:lnTo>
                    <a:pt x="55" y="88"/>
                  </a:lnTo>
                  <a:lnTo>
                    <a:pt x="55" y="86"/>
                  </a:lnTo>
                  <a:lnTo>
                    <a:pt x="54" y="85"/>
                  </a:lnTo>
                  <a:lnTo>
                    <a:pt x="53" y="84"/>
                  </a:lnTo>
                  <a:lnTo>
                    <a:pt x="51" y="83"/>
                  </a:lnTo>
                  <a:lnTo>
                    <a:pt x="51" y="82"/>
                  </a:lnTo>
                  <a:lnTo>
                    <a:pt x="51" y="80"/>
                  </a:lnTo>
                  <a:lnTo>
                    <a:pt x="54" y="79"/>
                  </a:lnTo>
                  <a:lnTo>
                    <a:pt x="57" y="79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8" y="83"/>
                  </a:lnTo>
                  <a:lnTo>
                    <a:pt x="72" y="83"/>
                  </a:lnTo>
                  <a:lnTo>
                    <a:pt x="72" y="98"/>
                  </a:lnTo>
                  <a:lnTo>
                    <a:pt x="78" y="112"/>
                  </a:lnTo>
                  <a:lnTo>
                    <a:pt x="86" y="124"/>
                  </a:lnTo>
                  <a:lnTo>
                    <a:pt x="91" y="127"/>
                  </a:lnTo>
                  <a:lnTo>
                    <a:pt x="96" y="130"/>
                  </a:lnTo>
                  <a:lnTo>
                    <a:pt x="102" y="131"/>
                  </a:lnTo>
                  <a:lnTo>
                    <a:pt x="106" y="132"/>
                  </a:lnTo>
                  <a:lnTo>
                    <a:pt x="108" y="131"/>
                  </a:lnTo>
                  <a:lnTo>
                    <a:pt x="112" y="130"/>
                  </a:lnTo>
                  <a:lnTo>
                    <a:pt x="115" y="130"/>
                  </a:lnTo>
                  <a:lnTo>
                    <a:pt x="118" y="129"/>
                  </a:lnTo>
                  <a:lnTo>
                    <a:pt x="120" y="131"/>
                  </a:lnTo>
                  <a:lnTo>
                    <a:pt x="121" y="132"/>
                  </a:lnTo>
                  <a:lnTo>
                    <a:pt x="121" y="133"/>
                  </a:lnTo>
                  <a:lnTo>
                    <a:pt x="120" y="136"/>
                  </a:lnTo>
                  <a:lnTo>
                    <a:pt x="120" y="138"/>
                  </a:lnTo>
                  <a:lnTo>
                    <a:pt x="119" y="139"/>
                  </a:lnTo>
                  <a:lnTo>
                    <a:pt x="119" y="142"/>
                  </a:lnTo>
                  <a:lnTo>
                    <a:pt x="119" y="143"/>
                  </a:lnTo>
                  <a:lnTo>
                    <a:pt x="122" y="144"/>
                  </a:lnTo>
                  <a:lnTo>
                    <a:pt x="125" y="145"/>
                  </a:lnTo>
                  <a:lnTo>
                    <a:pt x="128" y="145"/>
                  </a:lnTo>
                  <a:lnTo>
                    <a:pt x="132" y="144"/>
                  </a:lnTo>
                  <a:lnTo>
                    <a:pt x="134" y="143"/>
                  </a:lnTo>
                  <a:lnTo>
                    <a:pt x="136" y="141"/>
                  </a:lnTo>
                  <a:lnTo>
                    <a:pt x="134" y="132"/>
                  </a:lnTo>
                  <a:lnTo>
                    <a:pt x="130" y="124"/>
                  </a:lnTo>
                  <a:lnTo>
                    <a:pt x="126" y="115"/>
                  </a:lnTo>
                  <a:lnTo>
                    <a:pt x="126" y="107"/>
                  </a:lnTo>
                  <a:lnTo>
                    <a:pt x="132" y="94"/>
                  </a:lnTo>
                  <a:lnTo>
                    <a:pt x="142" y="83"/>
                  </a:lnTo>
                  <a:lnTo>
                    <a:pt x="144" y="104"/>
                  </a:lnTo>
                  <a:lnTo>
                    <a:pt x="151" y="125"/>
                  </a:lnTo>
                  <a:lnTo>
                    <a:pt x="152" y="120"/>
                  </a:lnTo>
                  <a:lnTo>
                    <a:pt x="152" y="115"/>
                  </a:lnTo>
                  <a:lnTo>
                    <a:pt x="154" y="110"/>
                  </a:lnTo>
                  <a:lnTo>
                    <a:pt x="156" y="107"/>
                  </a:lnTo>
                  <a:lnTo>
                    <a:pt x="157" y="104"/>
                  </a:lnTo>
                  <a:lnTo>
                    <a:pt x="160" y="103"/>
                  </a:lnTo>
                  <a:lnTo>
                    <a:pt x="161" y="101"/>
                  </a:lnTo>
                  <a:lnTo>
                    <a:pt x="163" y="100"/>
                  </a:lnTo>
                  <a:lnTo>
                    <a:pt x="166" y="98"/>
                  </a:lnTo>
                  <a:lnTo>
                    <a:pt x="167" y="96"/>
                  </a:lnTo>
                  <a:lnTo>
                    <a:pt x="167" y="94"/>
                  </a:lnTo>
                  <a:lnTo>
                    <a:pt x="167" y="90"/>
                  </a:lnTo>
                  <a:lnTo>
                    <a:pt x="162" y="77"/>
                  </a:lnTo>
                  <a:lnTo>
                    <a:pt x="156" y="65"/>
                  </a:lnTo>
                  <a:lnTo>
                    <a:pt x="156" y="62"/>
                  </a:lnTo>
                  <a:lnTo>
                    <a:pt x="156" y="60"/>
                  </a:lnTo>
                  <a:lnTo>
                    <a:pt x="157" y="58"/>
                  </a:lnTo>
                  <a:lnTo>
                    <a:pt x="158" y="55"/>
                  </a:lnTo>
                  <a:lnTo>
                    <a:pt x="157" y="53"/>
                  </a:lnTo>
                  <a:lnTo>
                    <a:pt x="156" y="50"/>
                  </a:lnTo>
                  <a:lnTo>
                    <a:pt x="154" y="48"/>
                  </a:lnTo>
                  <a:lnTo>
                    <a:pt x="152" y="47"/>
                  </a:lnTo>
                  <a:lnTo>
                    <a:pt x="152" y="44"/>
                  </a:lnTo>
                  <a:lnTo>
                    <a:pt x="154" y="42"/>
                  </a:lnTo>
                  <a:lnTo>
                    <a:pt x="156" y="38"/>
                  </a:lnTo>
                  <a:lnTo>
                    <a:pt x="158" y="35"/>
                  </a:lnTo>
                  <a:lnTo>
                    <a:pt x="160" y="32"/>
                  </a:lnTo>
                  <a:lnTo>
                    <a:pt x="158" y="29"/>
                  </a:lnTo>
                  <a:lnTo>
                    <a:pt x="157" y="26"/>
                  </a:lnTo>
                  <a:lnTo>
                    <a:pt x="152" y="20"/>
                  </a:lnTo>
                  <a:lnTo>
                    <a:pt x="148" y="15"/>
                  </a:lnTo>
                  <a:lnTo>
                    <a:pt x="143" y="9"/>
                  </a:lnTo>
                  <a:lnTo>
                    <a:pt x="138" y="5"/>
                  </a:lnTo>
                  <a:lnTo>
                    <a:pt x="132" y="1"/>
                  </a:lnTo>
                  <a:lnTo>
                    <a:pt x="125" y="0"/>
                  </a:lnTo>
                  <a:lnTo>
                    <a:pt x="119" y="2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22" y="17"/>
                  </a:lnTo>
                  <a:lnTo>
                    <a:pt x="122" y="23"/>
                  </a:lnTo>
                  <a:lnTo>
                    <a:pt x="120" y="25"/>
                  </a:lnTo>
                  <a:lnTo>
                    <a:pt x="118" y="27"/>
                  </a:lnTo>
                  <a:lnTo>
                    <a:pt x="115" y="29"/>
                  </a:lnTo>
                  <a:lnTo>
                    <a:pt x="112" y="31"/>
                  </a:lnTo>
                  <a:lnTo>
                    <a:pt x="108" y="32"/>
                  </a:lnTo>
                  <a:lnTo>
                    <a:pt x="106" y="33"/>
                  </a:lnTo>
                  <a:lnTo>
                    <a:pt x="91" y="43"/>
                  </a:lnTo>
                  <a:lnTo>
                    <a:pt x="80" y="55"/>
                  </a:lnTo>
                  <a:lnTo>
                    <a:pt x="74" y="72"/>
                  </a:lnTo>
                  <a:lnTo>
                    <a:pt x="74" y="68"/>
                  </a:lnTo>
                  <a:lnTo>
                    <a:pt x="73" y="66"/>
                  </a:lnTo>
                  <a:lnTo>
                    <a:pt x="72" y="64"/>
                  </a:lnTo>
                  <a:lnTo>
                    <a:pt x="72" y="60"/>
                  </a:lnTo>
                  <a:lnTo>
                    <a:pt x="72" y="58"/>
                  </a:lnTo>
                  <a:lnTo>
                    <a:pt x="69" y="58"/>
                  </a:lnTo>
                  <a:lnTo>
                    <a:pt x="67" y="5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gray">
            <a:xfrm>
              <a:off x="3576" y="3176"/>
              <a:ext cx="195" cy="170"/>
            </a:xfrm>
            <a:custGeom>
              <a:avLst/>
              <a:gdLst>
                <a:gd name="T0" fmla="*/ 65 w 167"/>
                <a:gd name="T1" fmla="*/ 49 h 145"/>
                <a:gd name="T2" fmla="*/ 55 w 167"/>
                <a:gd name="T3" fmla="*/ 43 h 145"/>
                <a:gd name="T4" fmla="*/ 48 w 167"/>
                <a:gd name="T5" fmla="*/ 48 h 145"/>
                <a:gd name="T6" fmla="*/ 45 w 167"/>
                <a:gd name="T7" fmla="*/ 54 h 145"/>
                <a:gd name="T8" fmla="*/ 13 w 167"/>
                <a:gd name="T9" fmla="*/ 82 h 145"/>
                <a:gd name="T10" fmla="*/ 7 w 167"/>
                <a:gd name="T11" fmla="*/ 85 h 145"/>
                <a:gd name="T12" fmla="*/ 1 w 167"/>
                <a:gd name="T13" fmla="*/ 96 h 145"/>
                <a:gd name="T14" fmla="*/ 4 w 167"/>
                <a:gd name="T15" fmla="*/ 114 h 145"/>
                <a:gd name="T16" fmla="*/ 8 w 167"/>
                <a:gd name="T17" fmla="*/ 112 h 145"/>
                <a:gd name="T18" fmla="*/ 13 w 167"/>
                <a:gd name="T19" fmla="*/ 104 h 145"/>
                <a:gd name="T20" fmla="*/ 18 w 167"/>
                <a:gd name="T21" fmla="*/ 85 h 145"/>
                <a:gd name="T22" fmla="*/ 31 w 167"/>
                <a:gd name="T23" fmla="*/ 83 h 145"/>
                <a:gd name="T24" fmla="*/ 29 w 167"/>
                <a:gd name="T25" fmla="*/ 90 h 145"/>
                <a:gd name="T26" fmla="*/ 29 w 167"/>
                <a:gd name="T27" fmla="*/ 96 h 145"/>
                <a:gd name="T28" fmla="*/ 32 w 167"/>
                <a:gd name="T29" fmla="*/ 97 h 145"/>
                <a:gd name="T30" fmla="*/ 45 w 167"/>
                <a:gd name="T31" fmla="*/ 89 h 145"/>
                <a:gd name="T32" fmla="*/ 55 w 167"/>
                <a:gd name="T33" fmla="*/ 86 h 145"/>
                <a:gd name="T34" fmla="*/ 51 w 167"/>
                <a:gd name="T35" fmla="*/ 83 h 145"/>
                <a:gd name="T36" fmla="*/ 54 w 167"/>
                <a:gd name="T37" fmla="*/ 79 h 145"/>
                <a:gd name="T38" fmla="*/ 65 w 167"/>
                <a:gd name="T39" fmla="*/ 82 h 145"/>
                <a:gd name="T40" fmla="*/ 72 w 167"/>
                <a:gd name="T41" fmla="*/ 98 h 145"/>
                <a:gd name="T42" fmla="*/ 91 w 167"/>
                <a:gd name="T43" fmla="*/ 127 h 145"/>
                <a:gd name="T44" fmla="*/ 106 w 167"/>
                <a:gd name="T45" fmla="*/ 132 h 145"/>
                <a:gd name="T46" fmla="*/ 115 w 167"/>
                <a:gd name="T47" fmla="*/ 130 h 145"/>
                <a:gd name="T48" fmla="*/ 121 w 167"/>
                <a:gd name="T49" fmla="*/ 132 h 145"/>
                <a:gd name="T50" fmla="*/ 120 w 167"/>
                <a:gd name="T51" fmla="*/ 138 h 145"/>
                <a:gd name="T52" fmla="*/ 119 w 167"/>
                <a:gd name="T53" fmla="*/ 143 h 145"/>
                <a:gd name="T54" fmla="*/ 128 w 167"/>
                <a:gd name="T55" fmla="*/ 145 h 145"/>
                <a:gd name="T56" fmla="*/ 136 w 167"/>
                <a:gd name="T57" fmla="*/ 141 h 145"/>
                <a:gd name="T58" fmla="*/ 126 w 167"/>
                <a:gd name="T59" fmla="*/ 115 h 145"/>
                <a:gd name="T60" fmla="*/ 142 w 167"/>
                <a:gd name="T61" fmla="*/ 83 h 145"/>
                <a:gd name="T62" fmla="*/ 152 w 167"/>
                <a:gd name="T63" fmla="*/ 120 h 145"/>
                <a:gd name="T64" fmla="*/ 156 w 167"/>
                <a:gd name="T65" fmla="*/ 107 h 145"/>
                <a:gd name="T66" fmla="*/ 161 w 167"/>
                <a:gd name="T67" fmla="*/ 101 h 145"/>
                <a:gd name="T68" fmla="*/ 167 w 167"/>
                <a:gd name="T69" fmla="*/ 96 h 145"/>
                <a:gd name="T70" fmla="*/ 162 w 167"/>
                <a:gd name="T71" fmla="*/ 77 h 145"/>
                <a:gd name="T72" fmla="*/ 156 w 167"/>
                <a:gd name="T73" fmla="*/ 60 h 145"/>
                <a:gd name="T74" fmla="*/ 157 w 167"/>
                <a:gd name="T75" fmla="*/ 53 h 145"/>
                <a:gd name="T76" fmla="*/ 152 w 167"/>
                <a:gd name="T77" fmla="*/ 47 h 145"/>
                <a:gd name="T78" fmla="*/ 156 w 167"/>
                <a:gd name="T79" fmla="*/ 38 h 145"/>
                <a:gd name="T80" fmla="*/ 158 w 167"/>
                <a:gd name="T81" fmla="*/ 29 h 145"/>
                <a:gd name="T82" fmla="*/ 148 w 167"/>
                <a:gd name="T83" fmla="*/ 15 h 145"/>
                <a:gd name="T84" fmla="*/ 132 w 167"/>
                <a:gd name="T85" fmla="*/ 1 h 145"/>
                <a:gd name="T86" fmla="*/ 119 w 167"/>
                <a:gd name="T87" fmla="*/ 7 h 145"/>
                <a:gd name="T88" fmla="*/ 122 w 167"/>
                <a:gd name="T89" fmla="*/ 23 h 145"/>
                <a:gd name="T90" fmla="*/ 115 w 167"/>
                <a:gd name="T91" fmla="*/ 29 h 145"/>
                <a:gd name="T92" fmla="*/ 106 w 167"/>
                <a:gd name="T93" fmla="*/ 33 h 145"/>
                <a:gd name="T94" fmla="*/ 74 w 167"/>
                <a:gd name="T95" fmla="*/ 72 h 145"/>
                <a:gd name="T96" fmla="*/ 72 w 167"/>
                <a:gd name="T97" fmla="*/ 64 h 145"/>
                <a:gd name="T98" fmla="*/ 69 w 167"/>
                <a:gd name="T99" fmla="*/ 5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" h="145">
                  <a:moveTo>
                    <a:pt x="67" y="58"/>
                  </a:moveTo>
                  <a:lnTo>
                    <a:pt x="67" y="53"/>
                  </a:lnTo>
                  <a:lnTo>
                    <a:pt x="65" y="49"/>
                  </a:lnTo>
                  <a:lnTo>
                    <a:pt x="62" y="47"/>
                  </a:lnTo>
                  <a:lnTo>
                    <a:pt x="59" y="44"/>
                  </a:lnTo>
                  <a:lnTo>
                    <a:pt x="55" y="43"/>
                  </a:lnTo>
                  <a:lnTo>
                    <a:pt x="51" y="44"/>
                  </a:lnTo>
                  <a:lnTo>
                    <a:pt x="49" y="46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7" y="53"/>
                  </a:lnTo>
                  <a:lnTo>
                    <a:pt x="45" y="54"/>
                  </a:lnTo>
                  <a:lnTo>
                    <a:pt x="36" y="65"/>
                  </a:lnTo>
                  <a:lnTo>
                    <a:pt x="24" y="73"/>
                  </a:lnTo>
                  <a:lnTo>
                    <a:pt x="13" y="82"/>
                  </a:lnTo>
                  <a:lnTo>
                    <a:pt x="10" y="83"/>
                  </a:lnTo>
                  <a:lnTo>
                    <a:pt x="8" y="84"/>
                  </a:lnTo>
                  <a:lnTo>
                    <a:pt x="7" y="85"/>
                  </a:lnTo>
                  <a:lnTo>
                    <a:pt x="4" y="86"/>
                  </a:lnTo>
                  <a:lnTo>
                    <a:pt x="3" y="88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3" y="113"/>
                  </a:lnTo>
                  <a:lnTo>
                    <a:pt x="4" y="114"/>
                  </a:lnTo>
                  <a:lnTo>
                    <a:pt x="6" y="113"/>
                  </a:lnTo>
                  <a:lnTo>
                    <a:pt x="7" y="113"/>
                  </a:lnTo>
                  <a:lnTo>
                    <a:pt x="8" y="112"/>
                  </a:lnTo>
                  <a:lnTo>
                    <a:pt x="9" y="110"/>
                  </a:lnTo>
                  <a:lnTo>
                    <a:pt x="12" y="110"/>
                  </a:lnTo>
                  <a:lnTo>
                    <a:pt x="13" y="104"/>
                  </a:lnTo>
                  <a:lnTo>
                    <a:pt x="14" y="97"/>
                  </a:lnTo>
                  <a:lnTo>
                    <a:pt x="15" y="91"/>
                  </a:lnTo>
                  <a:lnTo>
                    <a:pt x="18" y="85"/>
                  </a:lnTo>
                  <a:lnTo>
                    <a:pt x="22" y="83"/>
                  </a:lnTo>
                  <a:lnTo>
                    <a:pt x="30" y="82"/>
                  </a:lnTo>
                  <a:lnTo>
                    <a:pt x="31" y="83"/>
                  </a:lnTo>
                  <a:lnTo>
                    <a:pt x="30" y="85"/>
                  </a:lnTo>
                  <a:lnTo>
                    <a:pt x="30" y="86"/>
                  </a:lnTo>
                  <a:lnTo>
                    <a:pt x="29" y="90"/>
                  </a:lnTo>
                  <a:lnTo>
                    <a:pt x="29" y="92"/>
                  </a:lnTo>
                  <a:lnTo>
                    <a:pt x="29" y="95"/>
                  </a:lnTo>
                  <a:lnTo>
                    <a:pt x="29" y="96"/>
                  </a:lnTo>
                  <a:lnTo>
                    <a:pt x="30" y="97"/>
                  </a:lnTo>
                  <a:lnTo>
                    <a:pt x="31" y="97"/>
                  </a:lnTo>
                  <a:lnTo>
                    <a:pt x="32" y="97"/>
                  </a:lnTo>
                  <a:lnTo>
                    <a:pt x="35" y="90"/>
                  </a:lnTo>
                  <a:lnTo>
                    <a:pt x="39" y="89"/>
                  </a:lnTo>
                  <a:lnTo>
                    <a:pt x="45" y="89"/>
                  </a:lnTo>
                  <a:lnTo>
                    <a:pt x="50" y="89"/>
                  </a:lnTo>
                  <a:lnTo>
                    <a:pt x="55" y="88"/>
                  </a:lnTo>
                  <a:lnTo>
                    <a:pt x="55" y="86"/>
                  </a:lnTo>
                  <a:lnTo>
                    <a:pt x="54" y="85"/>
                  </a:lnTo>
                  <a:lnTo>
                    <a:pt x="53" y="84"/>
                  </a:lnTo>
                  <a:lnTo>
                    <a:pt x="51" y="83"/>
                  </a:lnTo>
                  <a:lnTo>
                    <a:pt x="51" y="82"/>
                  </a:lnTo>
                  <a:lnTo>
                    <a:pt x="51" y="80"/>
                  </a:lnTo>
                  <a:lnTo>
                    <a:pt x="54" y="79"/>
                  </a:lnTo>
                  <a:lnTo>
                    <a:pt x="57" y="79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8" y="83"/>
                  </a:lnTo>
                  <a:lnTo>
                    <a:pt x="72" y="83"/>
                  </a:lnTo>
                  <a:lnTo>
                    <a:pt x="72" y="98"/>
                  </a:lnTo>
                  <a:lnTo>
                    <a:pt x="78" y="112"/>
                  </a:lnTo>
                  <a:lnTo>
                    <a:pt x="86" y="124"/>
                  </a:lnTo>
                  <a:lnTo>
                    <a:pt x="91" y="127"/>
                  </a:lnTo>
                  <a:lnTo>
                    <a:pt x="96" y="130"/>
                  </a:lnTo>
                  <a:lnTo>
                    <a:pt x="102" y="131"/>
                  </a:lnTo>
                  <a:lnTo>
                    <a:pt x="106" y="132"/>
                  </a:lnTo>
                  <a:lnTo>
                    <a:pt x="108" y="131"/>
                  </a:lnTo>
                  <a:lnTo>
                    <a:pt x="112" y="130"/>
                  </a:lnTo>
                  <a:lnTo>
                    <a:pt x="115" y="130"/>
                  </a:lnTo>
                  <a:lnTo>
                    <a:pt x="118" y="129"/>
                  </a:lnTo>
                  <a:lnTo>
                    <a:pt x="120" y="131"/>
                  </a:lnTo>
                  <a:lnTo>
                    <a:pt x="121" y="132"/>
                  </a:lnTo>
                  <a:lnTo>
                    <a:pt x="121" y="133"/>
                  </a:lnTo>
                  <a:lnTo>
                    <a:pt x="120" y="136"/>
                  </a:lnTo>
                  <a:lnTo>
                    <a:pt x="120" y="138"/>
                  </a:lnTo>
                  <a:lnTo>
                    <a:pt x="119" y="139"/>
                  </a:lnTo>
                  <a:lnTo>
                    <a:pt x="119" y="142"/>
                  </a:lnTo>
                  <a:lnTo>
                    <a:pt x="119" y="143"/>
                  </a:lnTo>
                  <a:lnTo>
                    <a:pt x="122" y="144"/>
                  </a:lnTo>
                  <a:lnTo>
                    <a:pt x="125" y="145"/>
                  </a:lnTo>
                  <a:lnTo>
                    <a:pt x="128" y="145"/>
                  </a:lnTo>
                  <a:lnTo>
                    <a:pt x="132" y="144"/>
                  </a:lnTo>
                  <a:lnTo>
                    <a:pt x="134" y="143"/>
                  </a:lnTo>
                  <a:lnTo>
                    <a:pt x="136" y="141"/>
                  </a:lnTo>
                  <a:lnTo>
                    <a:pt x="134" y="132"/>
                  </a:lnTo>
                  <a:lnTo>
                    <a:pt x="130" y="124"/>
                  </a:lnTo>
                  <a:lnTo>
                    <a:pt x="126" y="115"/>
                  </a:lnTo>
                  <a:lnTo>
                    <a:pt x="126" y="107"/>
                  </a:lnTo>
                  <a:lnTo>
                    <a:pt x="132" y="94"/>
                  </a:lnTo>
                  <a:lnTo>
                    <a:pt x="142" y="83"/>
                  </a:lnTo>
                  <a:lnTo>
                    <a:pt x="144" y="104"/>
                  </a:lnTo>
                  <a:lnTo>
                    <a:pt x="151" y="125"/>
                  </a:lnTo>
                  <a:lnTo>
                    <a:pt x="152" y="120"/>
                  </a:lnTo>
                  <a:lnTo>
                    <a:pt x="152" y="115"/>
                  </a:lnTo>
                  <a:lnTo>
                    <a:pt x="154" y="110"/>
                  </a:lnTo>
                  <a:lnTo>
                    <a:pt x="156" y="107"/>
                  </a:lnTo>
                  <a:lnTo>
                    <a:pt x="157" y="104"/>
                  </a:lnTo>
                  <a:lnTo>
                    <a:pt x="160" y="103"/>
                  </a:lnTo>
                  <a:lnTo>
                    <a:pt x="161" y="101"/>
                  </a:lnTo>
                  <a:lnTo>
                    <a:pt x="163" y="100"/>
                  </a:lnTo>
                  <a:lnTo>
                    <a:pt x="166" y="98"/>
                  </a:lnTo>
                  <a:lnTo>
                    <a:pt x="167" y="96"/>
                  </a:lnTo>
                  <a:lnTo>
                    <a:pt x="167" y="94"/>
                  </a:lnTo>
                  <a:lnTo>
                    <a:pt x="167" y="90"/>
                  </a:lnTo>
                  <a:lnTo>
                    <a:pt x="162" y="77"/>
                  </a:lnTo>
                  <a:lnTo>
                    <a:pt x="156" y="65"/>
                  </a:lnTo>
                  <a:lnTo>
                    <a:pt x="156" y="62"/>
                  </a:lnTo>
                  <a:lnTo>
                    <a:pt x="156" y="60"/>
                  </a:lnTo>
                  <a:lnTo>
                    <a:pt x="157" y="58"/>
                  </a:lnTo>
                  <a:lnTo>
                    <a:pt x="158" y="55"/>
                  </a:lnTo>
                  <a:lnTo>
                    <a:pt x="157" y="53"/>
                  </a:lnTo>
                  <a:lnTo>
                    <a:pt x="156" y="50"/>
                  </a:lnTo>
                  <a:lnTo>
                    <a:pt x="154" y="48"/>
                  </a:lnTo>
                  <a:lnTo>
                    <a:pt x="152" y="47"/>
                  </a:lnTo>
                  <a:lnTo>
                    <a:pt x="152" y="44"/>
                  </a:lnTo>
                  <a:lnTo>
                    <a:pt x="154" y="42"/>
                  </a:lnTo>
                  <a:lnTo>
                    <a:pt x="156" y="38"/>
                  </a:lnTo>
                  <a:lnTo>
                    <a:pt x="158" y="35"/>
                  </a:lnTo>
                  <a:lnTo>
                    <a:pt x="160" y="32"/>
                  </a:lnTo>
                  <a:lnTo>
                    <a:pt x="158" y="29"/>
                  </a:lnTo>
                  <a:lnTo>
                    <a:pt x="157" y="26"/>
                  </a:lnTo>
                  <a:lnTo>
                    <a:pt x="152" y="20"/>
                  </a:lnTo>
                  <a:lnTo>
                    <a:pt x="148" y="15"/>
                  </a:lnTo>
                  <a:lnTo>
                    <a:pt x="143" y="9"/>
                  </a:lnTo>
                  <a:lnTo>
                    <a:pt x="138" y="5"/>
                  </a:lnTo>
                  <a:lnTo>
                    <a:pt x="132" y="1"/>
                  </a:lnTo>
                  <a:lnTo>
                    <a:pt x="125" y="0"/>
                  </a:lnTo>
                  <a:lnTo>
                    <a:pt x="119" y="2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22" y="17"/>
                  </a:lnTo>
                  <a:lnTo>
                    <a:pt x="122" y="23"/>
                  </a:lnTo>
                  <a:lnTo>
                    <a:pt x="120" y="25"/>
                  </a:lnTo>
                  <a:lnTo>
                    <a:pt x="118" y="27"/>
                  </a:lnTo>
                  <a:lnTo>
                    <a:pt x="115" y="29"/>
                  </a:lnTo>
                  <a:lnTo>
                    <a:pt x="112" y="31"/>
                  </a:lnTo>
                  <a:lnTo>
                    <a:pt x="108" y="32"/>
                  </a:lnTo>
                  <a:lnTo>
                    <a:pt x="106" y="33"/>
                  </a:lnTo>
                  <a:lnTo>
                    <a:pt x="91" y="43"/>
                  </a:lnTo>
                  <a:lnTo>
                    <a:pt x="80" y="55"/>
                  </a:lnTo>
                  <a:lnTo>
                    <a:pt x="74" y="72"/>
                  </a:lnTo>
                  <a:lnTo>
                    <a:pt x="74" y="68"/>
                  </a:lnTo>
                  <a:lnTo>
                    <a:pt x="73" y="66"/>
                  </a:lnTo>
                  <a:lnTo>
                    <a:pt x="72" y="64"/>
                  </a:lnTo>
                  <a:lnTo>
                    <a:pt x="72" y="60"/>
                  </a:lnTo>
                  <a:lnTo>
                    <a:pt x="72" y="58"/>
                  </a:lnTo>
                  <a:lnTo>
                    <a:pt x="69" y="58"/>
                  </a:lnTo>
                  <a:lnTo>
                    <a:pt x="67" y="58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gray">
            <a:xfrm>
              <a:off x="4188" y="3634"/>
              <a:ext cx="173" cy="335"/>
            </a:xfrm>
            <a:custGeom>
              <a:avLst/>
              <a:gdLst>
                <a:gd name="T0" fmla="*/ 0 w 148"/>
                <a:gd name="T1" fmla="*/ 113 h 287"/>
                <a:gd name="T2" fmla="*/ 22 w 148"/>
                <a:gd name="T3" fmla="*/ 127 h 287"/>
                <a:gd name="T4" fmla="*/ 25 w 148"/>
                <a:gd name="T5" fmla="*/ 127 h 287"/>
                <a:gd name="T6" fmla="*/ 30 w 148"/>
                <a:gd name="T7" fmla="*/ 127 h 287"/>
                <a:gd name="T8" fmla="*/ 34 w 148"/>
                <a:gd name="T9" fmla="*/ 129 h 287"/>
                <a:gd name="T10" fmla="*/ 35 w 148"/>
                <a:gd name="T11" fmla="*/ 132 h 287"/>
                <a:gd name="T12" fmla="*/ 37 w 148"/>
                <a:gd name="T13" fmla="*/ 133 h 287"/>
                <a:gd name="T14" fmla="*/ 40 w 148"/>
                <a:gd name="T15" fmla="*/ 132 h 287"/>
                <a:gd name="T16" fmla="*/ 41 w 148"/>
                <a:gd name="T17" fmla="*/ 132 h 287"/>
                <a:gd name="T18" fmla="*/ 48 w 148"/>
                <a:gd name="T19" fmla="*/ 147 h 287"/>
                <a:gd name="T20" fmla="*/ 54 w 148"/>
                <a:gd name="T21" fmla="*/ 171 h 287"/>
                <a:gd name="T22" fmla="*/ 72 w 148"/>
                <a:gd name="T23" fmla="*/ 200 h 287"/>
                <a:gd name="T24" fmla="*/ 69 w 148"/>
                <a:gd name="T25" fmla="*/ 200 h 287"/>
                <a:gd name="T26" fmla="*/ 66 w 148"/>
                <a:gd name="T27" fmla="*/ 200 h 287"/>
                <a:gd name="T28" fmla="*/ 65 w 148"/>
                <a:gd name="T29" fmla="*/ 206 h 287"/>
                <a:gd name="T30" fmla="*/ 69 w 148"/>
                <a:gd name="T31" fmla="*/ 210 h 287"/>
                <a:gd name="T32" fmla="*/ 75 w 148"/>
                <a:gd name="T33" fmla="*/ 215 h 287"/>
                <a:gd name="T34" fmla="*/ 71 w 148"/>
                <a:gd name="T35" fmla="*/ 215 h 287"/>
                <a:gd name="T36" fmla="*/ 69 w 148"/>
                <a:gd name="T37" fmla="*/ 214 h 287"/>
                <a:gd name="T38" fmla="*/ 65 w 148"/>
                <a:gd name="T39" fmla="*/ 214 h 287"/>
                <a:gd name="T40" fmla="*/ 61 w 148"/>
                <a:gd name="T41" fmla="*/ 215 h 287"/>
                <a:gd name="T42" fmla="*/ 61 w 148"/>
                <a:gd name="T43" fmla="*/ 218 h 287"/>
                <a:gd name="T44" fmla="*/ 65 w 148"/>
                <a:gd name="T45" fmla="*/ 221 h 287"/>
                <a:gd name="T46" fmla="*/ 71 w 148"/>
                <a:gd name="T47" fmla="*/ 224 h 287"/>
                <a:gd name="T48" fmla="*/ 76 w 148"/>
                <a:gd name="T49" fmla="*/ 226 h 287"/>
                <a:gd name="T50" fmla="*/ 76 w 148"/>
                <a:gd name="T51" fmla="*/ 237 h 287"/>
                <a:gd name="T52" fmla="*/ 65 w 148"/>
                <a:gd name="T53" fmla="*/ 245 h 287"/>
                <a:gd name="T54" fmla="*/ 58 w 148"/>
                <a:gd name="T55" fmla="*/ 250 h 287"/>
                <a:gd name="T56" fmla="*/ 57 w 148"/>
                <a:gd name="T57" fmla="*/ 255 h 287"/>
                <a:gd name="T58" fmla="*/ 81 w 148"/>
                <a:gd name="T59" fmla="*/ 253 h 287"/>
                <a:gd name="T60" fmla="*/ 107 w 148"/>
                <a:gd name="T61" fmla="*/ 253 h 287"/>
                <a:gd name="T62" fmla="*/ 108 w 148"/>
                <a:gd name="T63" fmla="*/ 248 h 287"/>
                <a:gd name="T64" fmla="*/ 110 w 148"/>
                <a:gd name="T65" fmla="*/ 244 h 287"/>
                <a:gd name="T66" fmla="*/ 112 w 148"/>
                <a:gd name="T67" fmla="*/ 259 h 287"/>
                <a:gd name="T68" fmla="*/ 131 w 148"/>
                <a:gd name="T69" fmla="*/ 274 h 287"/>
                <a:gd name="T70" fmla="*/ 148 w 148"/>
                <a:gd name="T71" fmla="*/ 240 h 287"/>
                <a:gd name="T72" fmla="*/ 144 w 148"/>
                <a:gd name="T73" fmla="*/ 191 h 287"/>
                <a:gd name="T74" fmla="*/ 142 w 148"/>
                <a:gd name="T75" fmla="*/ 186 h 287"/>
                <a:gd name="T76" fmla="*/ 141 w 148"/>
                <a:gd name="T77" fmla="*/ 184 h 287"/>
                <a:gd name="T78" fmla="*/ 148 w 148"/>
                <a:gd name="T79" fmla="*/ 131 h 287"/>
                <a:gd name="T80" fmla="*/ 143 w 148"/>
                <a:gd name="T81" fmla="*/ 77 h 287"/>
                <a:gd name="T82" fmla="*/ 138 w 148"/>
                <a:gd name="T83" fmla="*/ 47 h 287"/>
                <a:gd name="T84" fmla="*/ 125 w 148"/>
                <a:gd name="T85" fmla="*/ 41 h 287"/>
                <a:gd name="T86" fmla="*/ 108 w 148"/>
                <a:gd name="T87" fmla="*/ 36 h 287"/>
                <a:gd name="T88" fmla="*/ 94 w 148"/>
                <a:gd name="T89" fmla="*/ 31 h 287"/>
                <a:gd name="T90" fmla="*/ 77 w 148"/>
                <a:gd name="T91" fmla="*/ 24 h 287"/>
                <a:gd name="T92" fmla="*/ 57 w 148"/>
                <a:gd name="T93" fmla="*/ 15 h 287"/>
                <a:gd name="T94" fmla="*/ 41 w 148"/>
                <a:gd name="T95" fmla="*/ 0 h 287"/>
                <a:gd name="T96" fmla="*/ 41 w 148"/>
                <a:gd name="T97" fmla="*/ 6 h 287"/>
                <a:gd name="T98" fmla="*/ 37 w 148"/>
                <a:gd name="T99" fmla="*/ 23 h 287"/>
                <a:gd name="T100" fmla="*/ 23 w 148"/>
                <a:gd name="T101" fmla="*/ 4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" h="287">
                  <a:moveTo>
                    <a:pt x="11" y="73"/>
                  </a:moveTo>
                  <a:lnTo>
                    <a:pt x="0" y="113"/>
                  </a:lnTo>
                  <a:lnTo>
                    <a:pt x="11" y="119"/>
                  </a:lnTo>
                  <a:lnTo>
                    <a:pt x="22" y="127"/>
                  </a:lnTo>
                  <a:lnTo>
                    <a:pt x="23" y="127"/>
                  </a:lnTo>
                  <a:lnTo>
                    <a:pt x="25" y="127"/>
                  </a:lnTo>
                  <a:lnTo>
                    <a:pt x="28" y="127"/>
                  </a:lnTo>
                  <a:lnTo>
                    <a:pt x="30" y="127"/>
                  </a:lnTo>
                  <a:lnTo>
                    <a:pt x="33" y="127"/>
                  </a:lnTo>
                  <a:lnTo>
                    <a:pt x="34" y="129"/>
                  </a:lnTo>
                  <a:lnTo>
                    <a:pt x="34" y="131"/>
                  </a:lnTo>
                  <a:lnTo>
                    <a:pt x="35" y="132"/>
                  </a:lnTo>
                  <a:lnTo>
                    <a:pt x="36" y="133"/>
                  </a:lnTo>
                  <a:lnTo>
                    <a:pt x="37" y="133"/>
                  </a:lnTo>
                  <a:lnTo>
                    <a:pt x="39" y="133"/>
                  </a:lnTo>
                  <a:lnTo>
                    <a:pt x="40" y="132"/>
                  </a:lnTo>
                  <a:lnTo>
                    <a:pt x="41" y="132"/>
                  </a:lnTo>
                  <a:lnTo>
                    <a:pt x="41" y="132"/>
                  </a:lnTo>
                  <a:lnTo>
                    <a:pt x="45" y="139"/>
                  </a:lnTo>
                  <a:lnTo>
                    <a:pt x="48" y="147"/>
                  </a:lnTo>
                  <a:lnTo>
                    <a:pt x="51" y="153"/>
                  </a:lnTo>
                  <a:lnTo>
                    <a:pt x="54" y="171"/>
                  </a:lnTo>
                  <a:lnTo>
                    <a:pt x="61" y="186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65" y="203"/>
                  </a:lnTo>
                  <a:lnTo>
                    <a:pt x="65" y="206"/>
                  </a:lnTo>
                  <a:lnTo>
                    <a:pt x="66" y="208"/>
                  </a:lnTo>
                  <a:lnTo>
                    <a:pt x="69" y="210"/>
                  </a:lnTo>
                  <a:lnTo>
                    <a:pt x="72" y="213"/>
                  </a:lnTo>
                  <a:lnTo>
                    <a:pt x="75" y="215"/>
                  </a:lnTo>
                  <a:lnTo>
                    <a:pt x="72" y="215"/>
                  </a:lnTo>
                  <a:lnTo>
                    <a:pt x="71" y="215"/>
                  </a:lnTo>
                  <a:lnTo>
                    <a:pt x="70" y="214"/>
                  </a:lnTo>
                  <a:lnTo>
                    <a:pt x="69" y="214"/>
                  </a:lnTo>
                  <a:lnTo>
                    <a:pt x="66" y="214"/>
                  </a:lnTo>
                  <a:lnTo>
                    <a:pt x="65" y="214"/>
                  </a:lnTo>
                  <a:lnTo>
                    <a:pt x="64" y="215"/>
                  </a:lnTo>
                  <a:lnTo>
                    <a:pt x="61" y="215"/>
                  </a:lnTo>
                  <a:lnTo>
                    <a:pt x="61" y="216"/>
                  </a:lnTo>
                  <a:lnTo>
                    <a:pt x="61" y="218"/>
                  </a:lnTo>
                  <a:lnTo>
                    <a:pt x="63" y="220"/>
                  </a:lnTo>
                  <a:lnTo>
                    <a:pt x="65" y="221"/>
                  </a:lnTo>
                  <a:lnTo>
                    <a:pt x="69" y="222"/>
                  </a:lnTo>
                  <a:lnTo>
                    <a:pt x="71" y="224"/>
                  </a:lnTo>
                  <a:lnTo>
                    <a:pt x="73" y="225"/>
                  </a:lnTo>
                  <a:lnTo>
                    <a:pt x="76" y="226"/>
                  </a:lnTo>
                  <a:lnTo>
                    <a:pt x="78" y="232"/>
                  </a:lnTo>
                  <a:lnTo>
                    <a:pt x="76" y="237"/>
                  </a:lnTo>
                  <a:lnTo>
                    <a:pt x="71" y="242"/>
                  </a:lnTo>
                  <a:lnTo>
                    <a:pt x="65" y="245"/>
                  </a:lnTo>
                  <a:lnTo>
                    <a:pt x="59" y="249"/>
                  </a:lnTo>
                  <a:lnTo>
                    <a:pt x="58" y="250"/>
                  </a:lnTo>
                  <a:lnTo>
                    <a:pt x="58" y="253"/>
                  </a:lnTo>
                  <a:lnTo>
                    <a:pt x="57" y="255"/>
                  </a:lnTo>
                  <a:lnTo>
                    <a:pt x="57" y="257"/>
                  </a:lnTo>
                  <a:lnTo>
                    <a:pt x="81" y="253"/>
                  </a:lnTo>
                  <a:lnTo>
                    <a:pt x="107" y="255"/>
                  </a:lnTo>
                  <a:lnTo>
                    <a:pt x="107" y="253"/>
                  </a:lnTo>
                  <a:lnTo>
                    <a:pt x="107" y="250"/>
                  </a:lnTo>
                  <a:lnTo>
                    <a:pt x="108" y="248"/>
                  </a:lnTo>
                  <a:lnTo>
                    <a:pt x="110" y="246"/>
                  </a:lnTo>
                  <a:lnTo>
                    <a:pt x="110" y="244"/>
                  </a:lnTo>
                  <a:lnTo>
                    <a:pt x="110" y="251"/>
                  </a:lnTo>
                  <a:lnTo>
                    <a:pt x="112" y="259"/>
                  </a:lnTo>
                  <a:lnTo>
                    <a:pt x="117" y="263"/>
                  </a:lnTo>
                  <a:lnTo>
                    <a:pt x="131" y="274"/>
                  </a:lnTo>
                  <a:lnTo>
                    <a:pt x="144" y="287"/>
                  </a:lnTo>
                  <a:lnTo>
                    <a:pt x="148" y="240"/>
                  </a:lnTo>
                  <a:lnTo>
                    <a:pt x="146" y="192"/>
                  </a:lnTo>
                  <a:lnTo>
                    <a:pt x="144" y="191"/>
                  </a:lnTo>
                  <a:lnTo>
                    <a:pt x="143" y="189"/>
                  </a:lnTo>
                  <a:lnTo>
                    <a:pt x="142" y="186"/>
                  </a:lnTo>
                  <a:lnTo>
                    <a:pt x="141" y="185"/>
                  </a:lnTo>
                  <a:lnTo>
                    <a:pt x="141" y="184"/>
                  </a:lnTo>
                  <a:lnTo>
                    <a:pt x="147" y="159"/>
                  </a:lnTo>
                  <a:lnTo>
                    <a:pt x="148" y="131"/>
                  </a:lnTo>
                  <a:lnTo>
                    <a:pt x="147" y="105"/>
                  </a:lnTo>
                  <a:lnTo>
                    <a:pt x="143" y="77"/>
                  </a:lnTo>
                  <a:lnTo>
                    <a:pt x="141" y="50"/>
                  </a:lnTo>
                  <a:lnTo>
                    <a:pt x="138" y="47"/>
                  </a:lnTo>
                  <a:lnTo>
                    <a:pt x="132" y="43"/>
                  </a:lnTo>
                  <a:lnTo>
                    <a:pt x="125" y="41"/>
                  </a:lnTo>
                  <a:lnTo>
                    <a:pt x="117" y="38"/>
                  </a:lnTo>
                  <a:lnTo>
                    <a:pt x="108" y="36"/>
                  </a:lnTo>
                  <a:lnTo>
                    <a:pt x="101" y="32"/>
                  </a:lnTo>
                  <a:lnTo>
                    <a:pt x="94" y="31"/>
                  </a:lnTo>
                  <a:lnTo>
                    <a:pt x="87" y="28"/>
                  </a:lnTo>
                  <a:lnTo>
                    <a:pt x="77" y="24"/>
                  </a:lnTo>
                  <a:lnTo>
                    <a:pt x="66" y="19"/>
                  </a:lnTo>
                  <a:lnTo>
                    <a:pt x="57" y="15"/>
                  </a:lnTo>
                  <a:lnTo>
                    <a:pt x="48" y="9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6"/>
                  </a:lnTo>
                  <a:lnTo>
                    <a:pt x="40" y="13"/>
                  </a:lnTo>
                  <a:lnTo>
                    <a:pt x="37" y="23"/>
                  </a:lnTo>
                  <a:lnTo>
                    <a:pt x="33" y="35"/>
                  </a:lnTo>
                  <a:lnTo>
                    <a:pt x="23" y="49"/>
                  </a:lnTo>
                  <a:lnTo>
                    <a:pt x="11" y="7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gray">
            <a:xfrm>
              <a:off x="1355" y="2048"/>
              <a:ext cx="868" cy="1203"/>
            </a:xfrm>
            <a:custGeom>
              <a:avLst/>
              <a:gdLst>
                <a:gd name="T0" fmla="*/ 827 w 868"/>
                <a:gd name="T1" fmla="*/ 440 h 1203"/>
                <a:gd name="T2" fmla="*/ 844 w 868"/>
                <a:gd name="T3" fmla="*/ 447 h 1203"/>
                <a:gd name="T4" fmla="*/ 857 w 868"/>
                <a:gd name="T5" fmla="*/ 468 h 1203"/>
                <a:gd name="T6" fmla="*/ 829 w 868"/>
                <a:gd name="T7" fmla="*/ 487 h 1203"/>
                <a:gd name="T8" fmla="*/ 856 w 868"/>
                <a:gd name="T9" fmla="*/ 542 h 1203"/>
                <a:gd name="T10" fmla="*/ 867 w 868"/>
                <a:gd name="T11" fmla="*/ 569 h 1203"/>
                <a:gd name="T12" fmla="*/ 865 w 868"/>
                <a:gd name="T13" fmla="*/ 629 h 1203"/>
                <a:gd name="T14" fmla="*/ 848 w 868"/>
                <a:gd name="T15" fmla="*/ 635 h 1203"/>
                <a:gd name="T16" fmla="*/ 824 w 868"/>
                <a:gd name="T17" fmla="*/ 615 h 1203"/>
                <a:gd name="T18" fmla="*/ 779 w 868"/>
                <a:gd name="T19" fmla="*/ 653 h 1203"/>
                <a:gd name="T20" fmla="*/ 655 w 868"/>
                <a:gd name="T21" fmla="*/ 778 h 1203"/>
                <a:gd name="T22" fmla="*/ 596 w 868"/>
                <a:gd name="T23" fmla="*/ 828 h 1203"/>
                <a:gd name="T24" fmla="*/ 604 w 868"/>
                <a:gd name="T25" fmla="*/ 842 h 1203"/>
                <a:gd name="T26" fmla="*/ 525 w 868"/>
                <a:gd name="T27" fmla="*/ 879 h 1203"/>
                <a:gd name="T28" fmla="*/ 499 w 868"/>
                <a:gd name="T29" fmla="*/ 900 h 1203"/>
                <a:gd name="T30" fmla="*/ 500 w 868"/>
                <a:gd name="T31" fmla="*/ 978 h 1203"/>
                <a:gd name="T32" fmla="*/ 508 w 868"/>
                <a:gd name="T33" fmla="*/ 1005 h 1203"/>
                <a:gd name="T34" fmla="*/ 486 w 868"/>
                <a:gd name="T35" fmla="*/ 1072 h 1203"/>
                <a:gd name="T36" fmla="*/ 456 w 868"/>
                <a:gd name="T37" fmla="*/ 1127 h 1203"/>
                <a:gd name="T38" fmla="*/ 415 w 868"/>
                <a:gd name="T39" fmla="*/ 1178 h 1203"/>
                <a:gd name="T40" fmla="*/ 337 w 868"/>
                <a:gd name="T41" fmla="*/ 1129 h 1203"/>
                <a:gd name="T42" fmla="*/ 226 w 868"/>
                <a:gd name="T43" fmla="*/ 875 h 1203"/>
                <a:gd name="T44" fmla="*/ 198 w 868"/>
                <a:gd name="T45" fmla="*/ 759 h 1203"/>
                <a:gd name="T46" fmla="*/ 199 w 868"/>
                <a:gd name="T47" fmla="*/ 734 h 1203"/>
                <a:gd name="T48" fmla="*/ 196 w 868"/>
                <a:gd name="T49" fmla="*/ 654 h 1203"/>
                <a:gd name="T50" fmla="*/ 185 w 868"/>
                <a:gd name="T51" fmla="*/ 616 h 1203"/>
                <a:gd name="T52" fmla="*/ 171 w 868"/>
                <a:gd name="T53" fmla="*/ 619 h 1203"/>
                <a:gd name="T54" fmla="*/ 94 w 868"/>
                <a:gd name="T55" fmla="*/ 663 h 1203"/>
                <a:gd name="T56" fmla="*/ 80 w 868"/>
                <a:gd name="T57" fmla="*/ 646 h 1203"/>
                <a:gd name="T58" fmla="*/ 46 w 868"/>
                <a:gd name="T59" fmla="*/ 595 h 1203"/>
                <a:gd name="T60" fmla="*/ 77 w 868"/>
                <a:gd name="T61" fmla="*/ 572 h 1203"/>
                <a:gd name="T62" fmla="*/ 0 w 868"/>
                <a:gd name="T63" fmla="*/ 534 h 1203"/>
                <a:gd name="T64" fmla="*/ 22 w 868"/>
                <a:gd name="T65" fmla="*/ 514 h 1203"/>
                <a:gd name="T66" fmla="*/ 62 w 868"/>
                <a:gd name="T67" fmla="*/ 507 h 1203"/>
                <a:gd name="T68" fmla="*/ 124 w 868"/>
                <a:gd name="T69" fmla="*/ 490 h 1203"/>
                <a:gd name="T70" fmla="*/ 81 w 868"/>
                <a:gd name="T71" fmla="*/ 409 h 1203"/>
                <a:gd name="T72" fmla="*/ 59 w 868"/>
                <a:gd name="T73" fmla="*/ 383 h 1203"/>
                <a:gd name="T74" fmla="*/ 67 w 868"/>
                <a:gd name="T75" fmla="*/ 366 h 1203"/>
                <a:gd name="T76" fmla="*/ 134 w 868"/>
                <a:gd name="T77" fmla="*/ 348 h 1203"/>
                <a:gd name="T78" fmla="*/ 225 w 868"/>
                <a:gd name="T79" fmla="*/ 251 h 1203"/>
                <a:gd name="T80" fmla="*/ 277 w 868"/>
                <a:gd name="T81" fmla="*/ 201 h 1203"/>
                <a:gd name="T82" fmla="*/ 269 w 868"/>
                <a:gd name="T83" fmla="*/ 183 h 1203"/>
                <a:gd name="T84" fmla="*/ 293 w 868"/>
                <a:gd name="T85" fmla="*/ 139 h 1203"/>
                <a:gd name="T86" fmla="*/ 275 w 868"/>
                <a:gd name="T87" fmla="*/ 122 h 1203"/>
                <a:gd name="T88" fmla="*/ 253 w 868"/>
                <a:gd name="T89" fmla="*/ 92 h 1203"/>
                <a:gd name="T90" fmla="*/ 258 w 868"/>
                <a:gd name="T91" fmla="*/ 75 h 1203"/>
                <a:gd name="T92" fmla="*/ 306 w 868"/>
                <a:gd name="T93" fmla="*/ 42 h 1203"/>
                <a:gd name="T94" fmla="*/ 424 w 868"/>
                <a:gd name="T95" fmla="*/ 25 h 1203"/>
                <a:gd name="T96" fmla="*/ 472 w 868"/>
                <a:gd name="T97" fmla="*/ 127 h 1203"/>
                <a:gd name="T98" fmla="*/ 432 w 868"/>
                <a:gd name="T99" fmla="*/ 136 h 1203"/>
                <a:gd name="T100" fmla="*/ 454 w 868"/>
                <a:gd name="T101" fmla="*/ 189 h 1203"/>
                <a:gd name="T102" fmla="*/ 530 w 868"/>
                <a:gd name="T103" fmla="*/ 241 h 1203"/>
                <a:gd name="T104" fmla="*/ 502 w 868"/>
                <a:gd name="T105" fmla="*/ 278 h 1203"/>
                <a:gd name="T106" fmla="*/ 513 w 868"/>
                <a:gd name="T107" fmla="*/ 318 h 1203"/>
                <a:gd name="T108" fmla="*/ 562 w 868"/>
                <a:gd name="T109" fmla="*/ 343 h 1203"/>
                <a:gd name="T110" fmla="*/ 610 w 868"/>
                <a:gd name="T111" fmla="*/ 362 h 1203"/>
                <a:gd name="T112" fmla="*/ 637 w 868"/>
                <a:gd name="T113" fmla="*/ 370 h 1203"/>
                <a:gd name="T114" fmla="*/ 688 w 868"/>
                <a:gd name="T115" fmla="*/ 386 h 1203"/>
                <a:gd name="T116" fmla="*/ 713 w 868"/>
                <a:gd name="T117" fmla="*/ 400 h 1203"/>
                <a:gd name="T118" fmla="*/ 752 w 868"/>
                <a:gd name="T119" fmla="*/ 406 h 1203"/>
                <a:gd name="T120" fmla="*/ 782 w 868"/>
                <a:gd name="T121" fmla="*/ 412 h 1203"/>
                <a:gd name="T122" fmla="*/ 841 w 868"/>
                <a:gd name="T123" fmla="*/ 406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8" h="1203">
                  <a:moveTo>
                    <a:pt x="841" y="406"/>
                  </a:moveTo>
                  <a:lnTo>
                    <a:pt x="841" y="407"/>
                  </a:lnTo>
                  <a:lnTo>
                    <a:pt x="841" y="409"/>
                  </a:lnTo>
                  <a:lnTo>
                    <a:pt x="841" y="410"/>
                  </a:lnTo>
                  <a:lnTo>
                    <a:pt x="841" y="413"/>
                  </a:lnTo>
                  <a:lnTo>
                    <a:pt x="841" y="416"/>
                  </a:lnTo>
                  <a:lnTo>
                    <a:pt x="841" y="419"/>
                  </a:lnTo>
                  <a:lnTo>
                    <a:pt x="840" y="420"/>
                  </a:lnTo>
                  <a:lnTo>
                    <a:pt x="836" y="426"/>
                  </a:lnTo>
                  <a:lnTo>
                    <a:pt x="831" y="431"/>
                  </a:lnTo>
                  <a:lnTo>
                    <a:pt x="829" y="437"/>
                  </a:lnTo>
                  <a:lnTo>
                    <a:pt x="827" y="440"/>
                  </a:lnTo>
                  <a:lnTo>
                    <a:pt x="829" y="441"/>
                  </a:lnTo>
                  <a:lnTo>
                    <a:pt x="830" y="444"/>
                  </a:lnTo>
                  <a:lnTo>
                    <a:pt x="831" y="446"/>
                  </a:lnTo>
                  <a:lnTo>
                    <a:pt x="833" y="446"/>
                  </a:lnTo>
                  <a:lnTo>
                    <a:pt x="833" y="444"/>
                  </a:lnTo>
                  <a:lnTo>
                    <a:pt x="834" y="443"/>
                  </a:lnTo>
                  <a:lnTo>
                    <a:pt x="836" y="443"/>
                  </a:lnTo>
                  <a:lnTo>
                    <a:pt x="837" y="443"/>
                  </a:lnTo>
                  <a:lnTo>
                    <a:pt x="838" y="443"/>
                  </a:lnTo>
                  <a:lnTo>
                    <a:pt x="840" y="443"/>
                  </a:lnTo>
                  <a:lnTo>
                    <a:pt x="841" y="446"/>
                  </a:lnTo>
                  <a:lnTo>
                    <a:pt x="844" y="447"/>
                  </a:lnTo>
                  <a:lnTo>
                    <a:pt x="847" y="448"/>
                  </a:lnTo>
                  <a:lnTo>
                    <a:pt x="848" y="450"/>
                  </a:lnTo>
                  <a:lnTo>
                    <a:pt x="851" y="453"/>
                  </a:lnTo>
                  <a:lnTo>
                    <a:pt x="854" y="456"/>
                  </a:lnTo>
                  <a:lnTo>
                    <a:pt x="857" y="458"/>
                  </a:lnTo>
                  <a:lnTo>
                    <a:pt x="861" y="458"/>
                  </a:lnTo>
                  <a:lnTo>
                    <a:pt x="867" y="457"/>
                  </a:lnTo>
                  <a:lnTo>
                    <a:pt x="867" y="460"/>
                  </a:lnTo>
                  <a:lnTo>
                    <a:pt x="867" y="461"/>
                  </a:lnTo>
                  <a:lnTo>
                    <a:pt x="865" y="463"/>
                  </a:lnTo>
                  <a:lnTo>
                    <a:pt x="861" y="466"/>
                  </a:lnTo>
                  <a:lnTo>
                    <a:pt x="857" y="468"/>
                  </a:lnTo>
                  <a:lnTo>
                    <a:pt x="851" y="468"/>
                  </a:lnTo>
                  <a:lnTo>
                    <a:pt x="846" y="468"/>
                  </a:lnTo>
                  <a:lnTo>
                    <a:pt x="846" y="473"/>
                  </a:lnTo>
                  <a:lnTo>
                    <a:pt x="844" y="474"/>
                  </a:lnTo>
                  <a:lnTo>
                    <a:pt x="843" y="475"/>
                  </a:lnTo>
                  <a:lnTo>
                    <a:pt x="840" y="477"/>
                  </a:lnTo>
                  <a:lnTo>
                    <a:pt x="837" y="477"/>
                  </a:lnTo>
                  <a:lnTo>
                    <a:pt x="834" y="478"/>
                  </a:lnTo>
                  <a:lnTo>
                    <a:pt x="831" y="478"/>
                  </a:lnTo>
                  <a:lnTo>
                    <a:pt x="831" y="481"/>
                  </a:lnTo>
                  <a:lnTo>
                    <a:pt x="830" y="484"/>
                  </a:lnTo>
                  <a:lnTo>
                    <a:pt x="829" y="487"/>
                  </a:lnTo>
                  <a:lnTo>
                    <a:pt x="826" y="488"/>
                  </a:lnTo>
                  <a:lnTo>
                    <a:pt x="830" y="495"/>
                  </a:lnTo>
                  <a:lnTo>
                    <a:pt x="838" y="502"/>
                  </a:lnTo>
                  <a:lnTo>
                    <a:pt x="847" y="507"/>
                  </a:lnTo>
                  <a:lnTo>
                    <a:pt x="854" y="514"/>
                  </a:lnTo>
                  <a:lnTo>
                    <a:pt x="858" y="522"/>
                  </a:lnTo>
                  <a:lnTo>
                    <a:pt x="860" y="531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57" y="542"/>
                  </a:lnTo>
                  <a:lnTo>
                    <a:pt x="856" y="542"/>
                  </a:lnTo>
                  <a:lnTo>
                    <a:pt x="854" y="545"/>
                  </a:lnTo>
                  <a:lnTo>
                    <a:pt x="854" y="546"/>
                  </a:lnTo>
                  <a:lnTo>
                    <a:pt x="856" y="549"/>
                  </a:lnTo>
                  <a:lnTo>
                    <a:pt x="858" y="551"/>
                  </a:lnTo>
                  <a:lnTo>
                    <a:pt x="861" y="551"/>
                  </a:lnTo>
                  <a:lnTo>
                    <a:pt x="861" y="554"/>
                  </a:lnTo>
                  <a:lnTo>
                    <a:pt x="860" y="556"/>
                  </a:lnTo>
                  <a:lnTo>
                    <a:pt x="860" y="559"/>
                  </a:lnTo>
                  <a:lnTo>
                    <a:pt x="860" y="562"/>
                  </a:lnTo>
                  <a:lnTo>
                    <a:pt x="861" y="565"/>
                  </a:lnTo>
                  <a:lnTo>
                    <a:pt x="864" y="566"/>
                  </a:lnTo>
                  <a:lnTo>
                    <a:pt x="867" y="569"/>
                  </a:lnTo>
                  <a:lnTo>
                    <a:pt x="867" y="571"/>
                  </a:lnTo>
                  <a:lnTo>
                    <a:pt x="865" y="573"/>
                  </a:lnTo>
                  <a:lnTo>
                    <a:pt x="865" y="576"/>
                  </a:lnTo>
                  <a:lnTo>
                    <a:pt x="864" y="579"/>
                  </a:lnTo>
                  <a:lnTo>
                    <a:pt x="864" y="582"/>
                  </a:lnTo>
                  <a:lnTo>
                    <a:pt x="864" y="585"/>
                  </a:lnTo>
                  <a:lnTo>
                    <a:pt x="865" y="588"/>
                  </a:lnTo>
                  <a:lnTo>
                    <a:pt x="867" y="590"/>
                  </a:lnTo>
                  <a:lnTo>
                    <a:pt x="868" y="593"/>
                  </a:lnTo>
                  <a:lnTo>
                    <a:pt x="868" y="595"/>
                  </a:lnTo>
                  <a:lnTo>
                    <a:pt x="867" y="612"/>
                  </a:lnTo>
                  <a:lnTo>
                    <a:pt x="865" y="629"/>
                  </a:lnTo>
                  <a:lnTo>
                    <a:pt x="864" y="629"/>
                  </a:lnTo>
                  <a:lnTo>
                    <a:pt x="863" y="630"/>
                  </a:lnTo>
                  <a:lnTo>
                    <a:pt x="863" y="630"/>
                  </a:lnTo>
                  <a:lnTo>
                    <a:pt x="858" y="629"/>
                  </a:lnTo>
                  <a:lnTo>
                    <a:pt x="857" y="626"/>
                  </a:lnTo>
                  <a:lnTo>
                    <a:pt x="856" y="623"/>
                  </a:lnTo>
                  <a:lnTo>
                    <a:pt x="856" y="619"/>
                  </a:lnTo>
                  <a:lnTo>
                    <a:pt x="856" y="616"/>
                  </a:lnTo>
                  <a:lnTo>
                    <a:pt x="856" y="612"/>
                  </a:lnTo>
                  <a:lnTo>
                    <a:pt x="853" y="620"/>
                  </a:lnTo>
                  <a:lnTo>
                    <a:pt x="851" y="629"/>
                  </a:lnTo>
                  <a:lnTo>
                    <a:pt x="848" y="635"/>
                  </a:lnTo>
                  <a:lnTo>
                    <a:pt x="846" y="637"/>
                  </a:lnTo>
                  <a:lnTo>
                    <a:pt x="843" y="639"/>
                  </a:lnTo>
                  <a:lnTo>
                    <a:pt x="841" y="639"/>
                  </a:lnTo>
                  <a:lnTo>
                    <a:pt x="840" y="636"/>
                  </a:lnTo>
                  <a:lnTo>
                    <a:pt x="838" y="633"/>
                  </a:lnTo>
                  <a:lnTo>
                    <a:pt x="836" y="630"/>
                  </a:lnTo>
                  <a:lnTo>
                    <a:pt x="834" y="626"/>
                  </a:lnTo>
                  <a:lnTo>
                    <a:pt x="833" y="622"/>
                  </a:lnTo>
                  <a:lnTo>
                    <a:pt x="831" y="617"/>
                  </a:lnTo>
                  <a:lnTo>
                    <a:pt x="829" y="615"/>
                  </a:lnTo>
                  <a:lnTo>
                    <a:pt x="827" y="615"/>
                  </a:lnTo>
                  <a:lnTo>
                    <a:pt x="824" y="615"/>
                  </a:lnTo>
                  <a:lnTo>
                    <a:pt x="821" y="616"/>
                  </a:lnTo>
                  <a:lnTo>
                    <a:pt x="821" y="617"/>
                  </a:lnTo>
                  <a:lnTo>
                    <a:pt x="820" y="620"/>
                  </a:lnTo>
                  <a:lnTo>
                    <a:pt x="820" y="623"/>
                  </a:lnTo>
                  <a:lnTo>
                    <a:pt x="820" y="626"/>
                  </a:lnTo>
                  <a:lnTo>
                    <a:pt x="819" y="629"/>
                  </a:lnTo>
                  <a:lnTo>
                    <a:pt x="817" y="630"/>
                  </a:lnTo>
                  <a:lnTo>
                    <a:pt x="809" y="633"/>
                  </a:lnTo>
                  <a:lnTo>
                    <a:pt x="799" y="637"/>
                  </a:lnTo>
                  <a:lnTo>
                    <a:pt x="789" y="640"/>
                  </a:lnTo>
                  <a:lnTo>
                    <a:pt x="782" y="646"/>
                  </a:lnTo>
                  <a:lnTo>
                    <a:pt x="779" y="653"/>
                  </a:lnTo>
                  <a:lnTo>
                    <a:pt x="780" y="661"/>
                  </a:lnTo>
                  <a:lnTo>
                    <a:pt x="780" y="670"/>
                  </a:lnTo>
                  <a:lnTo>
                    <a:pt x="777" y="677"/>
                  </a:lnTo>
                  <a:lnTo>
                    <a:pt x="766" y="688"/>
                  </a:lnTo>
                  <a:lnTo>
                    <a:pt x="753" y="701"/>
                  </a:lnTo>
                  <a:lnTo>
                    <a:pt x="739" y="711"/>
                  </a:lnTo>
                  <a:lnTo>
                    <a:pt x="722" y="715"/>
                  </a:lnTo>
                  <a:lnTo>
                    <a:pt x="721" y="718"/>
                  </a:lnTo>
                  <a:lnTo>
                    <a:pt x="706" y="737"/>
                  </a:lnTo>
                  <a:lnTo>
                    <a:pt x="691" y="751"/>
                  </a:lnTo>
                  <a:lnTo>
                    <a:pt x="672" y="765"/>
                  </a:lnTo>
                  <a:lnTo>
                    <a:pt x="655" y="778"/>
                  </a:lnTo>
                  <a:lnTo>
                    <a:pt x="637" y="794"/>
                  </a:lnTo>
                  <a:lnTo>
                    <a:pt x="624" y="802"/>
                  </a:lnTo>
                  <a:lnTo>
                    <a:pt x="610" y="811"/>
                  </a:lnTo>
                  <a:lnTo>
                    <a:pt x="593" y="818"/>
                  </a:lnTo>
                  <a:lnTo>
                    <a:pt x="591" y="819"/>
                  </a:lnTo>
                  <a:lnTo>
                    <a:pt x="591" y="821"/>
                  </a:lnTo>
                  <a:lnTo>
                    <a:pt x="590" y="822"/>
                  </a:lnTo>
                  <a:lnTo>
                    <a:pt x="590" y="823"/>
                  </a:lnTo>
                  <a:lnTo>
                    <a:pt x="591" y="825"/>
                  </a:lnTo>
                  <a:lnTo>
                    <a:pt x="593" y="826"/>
                  </a:lnTo>
                  <a:lnTo>
                    <a:pt x="594" y="828"/>
                  </a:lnTo>
                  <a:lnTo>
                    <a:pt x="596" y="828"/>
                  </a:lnTo>
                  <a:lnTo>
                    <a:pt x="596" y="829"/>
                  </a:lnTo>
                  <a:lnTo>
                    <a:pt x="596" y="830"/>
                  </a:lnTo>
                  <a:lnTo>
                    <a:pt x="596" y="833"/>
                  </a:lnTo>
                  <a:lnTo>
                    <a:pt x="596" y="833"/>
                  </a:lnTo>
                  <a:lnTo>
                    <a:pt x="596" y="835"/>
                  </a:lnTo>
                  <a:lnTo>
                    <a:pt x="597" y="835"/>
                  </a:lnTo>
                  <a:lnTo>
                    <a:pt x="598" y="836"/>
                  </a:lnTo>
                  <a:lnTo>
                    <a:pt x="600" y="836"/>
                  </a:lnTo>
                  <a:lnTo>
                    <a:pt x="601" y="838"/>
                  </a:lnTo>
                  <a:lnTo>
                    <a:pt x="603" y="838"/>
                  </a:lnTo>
                  <a:lnTo>
                    <a:pt x="604" y="840"/>
                  </a:lnTo>
                  <a:lnTo>
                    <a:pt x="604" y="842"/>
                  </a:lnTo>
                  <a:lnTo>
                    <a:pt x="603" y="845"/>
                  </a:lnTo>
                  <a:lnTo>
                    <a:pt x="598" y="848"/>
                  </a:lnTo>
                  <a:lnTo>
                    <a:pt x="590" y="852"/>
                  </a:lnTo>
                  <a:lnTo>
                    <a:pt x="579" y="855"/>
                  </a:lnTo>
                  <a:lnTo>
                    <a:pt x="566" y="856"/>
                  </a:lnTo>
                  <a:lnTo>
                    <a:pt x="556" y="859"/>
                  </a:lnTo>
                  <a:lnTo>
                    <a:pt x="544" y="865"/>
                  </a:lnTo>
                  <a:lnTo>
                    <a:pt x="537" y="875"/>
                  </a:lnTo>
                  <a:lnTo>
                    <a:pt x="535" y="876"/>
                  </a:lnTo>
                  <a:lnTo>
                    <a:pt x="532" y="877"/>
                  </a:lnTo>
                  <a:lnTo>
                    <a:pt x="527" y="879"/>
                  </a:lnTo>
                  <a:lnTo>
                    <a:pt x="525" y="879"/>
                  </a:lnTo>
                  <a:lnTo>
                    <a:pt x="523" y="879"/>
                  </a:lnTo>
                  <a:lnTo>
                    <a:pt x="522" y="877"/>
                  </a:lnTo>
                  <a:lnTo>
                    <a:pt x="520" y="876"/>
                  </a:lnTo>
                  <a:lnTo>
                    <a:pt x="520" y="875"/>
                  </a:lnTo>
                  <a:lnTo>
                    <a:pt x="519" y="873"/>
                  </a:lnTo>
                  <a:lnTo>
                    <a:pt x="515" y="872"/>
                  </a:lnTo>
                  <a:lnTo>
                    <a:pt x="510" y="873"/>
                  </a:lnTo>
                  <a:lnTo>
                    <a:pt x="508" y="876"/>
                  </a:lnTo>
                  <a:lnTo>
                    <a:pt x="505" y="879"/>
                  </a:lnTo>
                  <a:lnTo>
                    <a:pt x="502" y="882"/>
                  </a:lnTo>
                  <a:lnTo>
                    <a:pt x="500" y="886"/>
                  </a:lnTo>
                  <a:lnTo>
                    <a:pt x="499" y="900"/>
                  </a:lnTo>
                  <a:lnTo>
                    <a:pt x="502" y="913"/>
                  </a:lnTo>
                  <a:lnTo>
                    <a:pt x="503" y="927"/>
                  </a:lnTo>
                  <a:lnTo>
                    <a:pt x="500" y="941"/>
                  </a:lnTo>
                  <a:lnTo>
                    <a:pt x="500" y="946"/>
                  </a:lnTo>
                  <a:lnTo>
                    <a:pt x="500" y="950"/>
                  </a:lnTo>
                  <a:lnTo>
                    <a:pt x="502" y="955"/>
                  </a:lnTo>
                  <a:lnTo>
                    <a:pt x="505" y="960"/>
                  </a:lnTo>
                  <a:lnTo>
                    <a:pt x="505" y="964"/>
                  </a:lnTo>
                  <a:lnTo>
                    <a:pt x="506" y="967"/>
                  </a:lnTo>
                  <a:lnTo>
                    <a:pt x="505" y="971"/>
                  </a:lnTo>
                  <a:lnTo>
                    <a:pt x="503" y="974"/>
                  </a:lnTo>
                  <a:lnTo>
                    <a:pt x="500" y="978"/>
                  </a:lnTo>
                  <a:lnTo>
                    <a:pt x="498" y="980"/>
                  </a:lnTo>
                  <a:lnTo>
                    <a:pt x="495" y="981"/>
                  </a:lnTo>
                  <a:lnTo>
                    <a:pt x="499" y="981"/>
                  </a:lnTo>
                  <a:lnTo>
                    <a:pt x="503" y="981"/>
                  </a:lnTo>
                  <a:lnTo>
                    <a:pt x="506" y="982"/>
                  </a:lnTo>
                  <a:lnTo>
                    <a:pt x="509" y="984"/>
                  </a:lnTo>
                  <a:lnTo>
                    <a:pt x="510" y="987"/>
                  </a:lnTo>
                  <a:lnTo>
                    <a:pt x="512" y="991"/>
                  </a:lnTo>
                  <a:lnTo>
                    <a:pt x="510" y="995"/>
                  </a:lnTo>
                  <a:lnTo>
                    <a:pt x="508" y="998"/>
                  </a:lnTo>
                  <a:lnTo>
                    <a:pt x="508" y="1002"/>
                  </a:lnTo>
                  <a:lnTo>
                    <a:pt x="508" y="1005"/>
                  </a:lnTo>
                  <a:lnTo>
                    <a:pt x="508" y="1008"/>
                  </a:lnTo>
                  <a:lnTo>
                    <a:pt x="508" y="1011"/>
                  </a:lnTo>
                  <a:lnTo>
                    <a:pt x="508" y="1014"/>
                  </a:lnTo>
                  <a:lnTo>
                    <a:pt x="502" y="1019"/>
                  </a:lnTo>
                  <a:lnTo>
                    <a:pt x="496" y="1026"/>
                  </a:lnTo>
                  <a:lnTo>
                    <a:pt x="492" y="1034"/>
                  </a:lnTo>
                  <a:lnTo>
                    <a:pt x="483" y="1048"/>
                  </a:lnTo>
                  <a:lnTo>
                    <a:pt x="478" y="1062"/>
                  </a:lnTo>
                  <a:lnTo>
                    <a:pt x="478" y="1078"/>
                  </a:lnTo>
                  <a:lnTo>
                    <a:pt x="481" y="1076"/>
                  </a:lnTo>
                  <a:lnTo>
                    <a:pt x="485" y="1073"/>
                  </a:lnTo>
                  <a:lnTo>
                    <a:pt x="486" y="1072"/>
                  </a:lnTo>
                  <a:lnTo>
                    <a:pt x="489" y="1072"/>
                  </a:lnTo>
                  <a:lnTo>
                    <a:pt x="490" y="1072"/>
                  </a:lnTo>
                  <a:lnTo>
                    <a:pt x="492" y="1073"/>
                  </a:lnTo>
                  <a:lnTo>
                    <a:pt x="495" y="1083"/>
                  </a:lnTo>
                  <a:lnTo>
                    <a:pt x="495" y="1095"/>
                  </a:lnTo>
                  <a:lnTo>
                    <a:pt x="492" y="1105"/>
                  </a:lnTo>
                  <a:lnTo>
                    <a:pt x="488" y="1110"/>
                  </a:lnTo>
                  <a:lnTo>
                    <a:pt x="482" y="1113"/>
                  </a:lnTo>
                  <a:lnTo>
                    <a:pt x="473" y="1115"/>
                  </a:lnTo>
                  <a:lnTo>
                    <a:pt x="466" y="1116"/>
                  </a:lnTo>
                  <a:lnTo>
                    <a:pt x="461" y="1120"/>
                  </a:lnTo>
                  <a:lnTo>
                    <a:pt x="456" y="1127"/>
                  </a:lnTo>
                  <a:lnTo>
                    <a:pt x="458" y="1127"/>
                  </a:lnTo>
                  <a:lnTo>
                    <a:pt x="461" y="1127"/>
                  </a:lnTo>
                  <a:lnTo>
                    <a:pt x="462" y="1127"/>
                  </a:lnTo>
                  <a:lnTo>
                    <a:pt x="463" y="1127"/>
                  </a:lnTo>
                  <a:lnTo>
                    <a:pt x="463" y="1129"/>
                  </a:lnTo>
                  <a:lnTo>
                    <a:pt x="458" y="1140"/>
                  </a:lnTo>
                  <a:lnTo>
                    <a:pt x="454" y="1150"/>
                  </a:lnTo>
                  <a:lnTo>
                    <a:pt x="446" y="1159"/>
                  </a:lnTo>
                  <a:lnTo>
                    <a:pt x="434" y="1164"/>
                  </a:lnTo>
                  <a:lnTo>
                    <a:pt x="421" y="1170"/>
                  </a:lnTo>
                  <a:lnTo>
                    <a:pt x="417" y="1173"/>
                  </a:lnTo>
                  <a:lnTo>
                    <a:pt x="415" y="1178"/>
                  </a:lnTo>
                  <a:lnTo>
                    <a:pt x="415" y="1186"/>
                  </a:lnTo>
                  <a:lnTo>
                    <a:pt x="414" y="1193"/>
                  </a:lnTo>
                  <a:lnTo>
                    <a:pt x="408" y="1200"/>
                  </a:lnTo>
                  <a:lnTo>
                    <a:pt x="401" y="1203"/>
                  </a:lnTo>
                  <a:lnTo>
                    <a:pt x="392" y="1203"/>
                  </a:lnTo>
                  <a:lnTo>
                    <a:pt x="388" y="1203"/>
                  </a:lnTo>
                  <a:lnTo>
                    <a:pt x="375" y="1194"/>
                  </a:lnTo>
                  <a:lnTo>
                    <a:pt x="364" y="1183"/>
                  </a:lnTo>
                  <a:lnTo>
                    <a:pt x="354" y="1170"/>
                  </a:lnTo>
                  <a:lnTo>
                    <a:pt x="344" y="1156"/>
                  </a:lnTo>
                  <a:lnTo>
                    <a:pt x="338" y="1143"/>
                  </a:lnTo>
                  <a:lnTo>
                    <a:pt x="337" y="1129"/>
                  </a:lnTo>
                  <a:lnTo>
                    <a:pt x="337" y="1115"/>
                  </a:lnTo>
                  <a:lnTo>
                    <a:pt x="333" y="1100"/>
                  </a:lnTo>
                  <a:lnTo>
                    <a:pt x="313" y="1066"/>
                  </a:lnTo>
                  <a:lnTo>
                    <a:pt x="292" y="1034"/>
                  </a:lnTo>
                  <a:lnTo>
                    <a:pt x="273" y="1001"/>
                  </a:lnTo>
                  <a:lnTo>
                    <a:pt x="272" y="991"/>
                  </a:lnTo>
                  <a:lnTo>
                    <a:pt x="275" y="981"/>
                  </a:lnTo>
                  <a:lnTo>
                    <a:pt x="275" y="971"/>
                  </a:lnTo>
                  <a:lnTo>
                    <a:pt x="263" y="943"/>
                  </a:lnTo>
                  <a:lnTo>
                    <a:pt x="250" y="914"/>
                  </a:lnTo>
                  <a:lnTo>
                    <a:pt x="233" y="886"/>
                  </a:lnTo>
                  <a:lnTo>
                    <a:pt x="226" y="875"/>
                  </a:lnTo>
                  <a:lnTo>
                    <a:pt x="218" y="865"/>
                  </a:lnTo>
                  <a:lnTo>
                    <a:pt x="212" y="853"/>
                  </a:lnTo>
                  <a:lnTo>
                    <a:pt x="212" y="846"/>
                  </a:lnTo>
                  <a:lnTo>
                    <a:pt x="212" y="840"/>
                  </a:lnTo>
                  <a:lnTo>
                    <a:pt x="213" y="833"/>
                  </a:lnTo>
                  <a:lnTo>
                    <a:pt x="215" y="816"/>
                  </a:lnTo>
                  <a:lnTo>
                    <a:pt x="209" y="798"/>
                  </a:lnTo>
                  <a:lnTo>
                    <a:pt x="205" y="788"/>
                  </a:lnTo>
                  <a:lnTo>
                    <a:pt x="204" y="777"/>
                  </a:lnTo>
                  <a:lnTo>
                    <a:pt x="199" y="765"/>
                  </a:lnTo>
                  <a:lnTo>
                    <a:pt x="198" y="762"/>
                  </a:lnTo>
                  <a:lnTo>
                    <a:pt x="198" y="759"/>
                  </a:lnTo>
                  <a:lnTo>
                    <a:pt x="198" y="757"/>
                  </a:lnTo>
                  <a:lnTo>
                    <a:pt x="199" y="754"/>
                  </a:lnTo>
                  <a:lnTo>
                    <a:pt x="201" y="751"/>
                  </a:lnTo>
                  <a:lnTo>
                    <a:pt x="204" y="750"/>
                  </a:lnTo>
                  <a:lnTo>
                    <a:pt x="202" y="750"/>
                  </a:lnTo>
                  <a:lnTo>
                    <a:pt x="201" y="750"/>
                  </a:lnTo>
                  <a:lnTo>
                    <a:pt x="199" y="748"/>
                  </a:lnTo>
                  <a:lnTo>
                    <a:pt x="196" y="745"/>
                  </a:lnTo>
                  <a:lnTo>
                    <a:pt x="195" y="742"/>
                  </a:lnTo>
                  <a:lnTo>
                    <a:pt x="196" y="740"/>
                  </a:lnTo>
                  <a:lnTo>
                    <a:pt x="198" y="737"/>
                  </a:lnTo>
                  <a:lnTo>
                    <a:pt x="199" y="734"/>
                  </a:lnTo>
                  <a:lnTo>
                    <a:pt x="201" y="731"/>
                  </a:lnTo>
                  <a:lnTo>
                    <a:pt x="201" y="727"/>
                  </a:lnTo>
                  <a:lnTo>
                    <a:pt x="199" y="727"/>
                  </a:lnTo>
                  <a:lnTo>
                    <a:pt x="198" y="727"/>
                  </a:lnTo>
                  <a:lnTo>
                    <a:pt x="196" y="725"/>
                  </a:lnTo>
                  <a:lnTo>
                    <a:pt x="195" y="725"/>
                  </a:lnTo>
                  <a:lnTo>
                    <a:pt x="194" y="724"/>
                  </a:lnTo>
                  <a:lnTo>
                    <a:pt x="194" y="710"/>
                  </a:lnTo>
                  <a:lnTo>
                    <a:pt x="194" y="696"/>
                  </a:lnTo>
                  <a:lnTo>
                    <a:pt x="198" y="681"/>
                  </a:lnTo>
                  <a:lnTo>
                    <a:pt x="199" y="670"/>
                  </a:lnTo>
                  <a:lnTo>
                    <a:pt x="196" y="654"/>
                  </a:lnTo>
                  <a:lnTo>
                    <a:pt x="188" y="642"/>
                  </a:lnTo>
                  <a:lnTo>
                    <a:pt x="188" y="640"/>
                  </a:lnTo>
                  <a:lnTo>
                    <a:pt x="188" y="639"/>
                  </a:lnTo>
                  <a:lnTo>
                    <a:pt x="189" y="639"/>
                  </a:lnTo>
                  <a:lnTo>
                    <a:pt x="192" y="637"/>
                  </a:lnTo>
                  <a:lnTo>
                    <a:pt x="192" y="637"/>
                  </a:lnTo>
                  <a:lnTo>
                    <a:pt x="194" y="636"/>
                  </a:lnTo>
                  <a:lnTo>
                    <a:pt x="192" y="635"/>
                  </a:lnTo>
                  <a:lnTo>
                    <a:pt x="189" y="632"/>
                  </a:lnTo>
                  <a:lnTo>
                    <a:pt x="188" y="627"/>
                  </a:lnTo>
                  <a:lnTo>
                    <a:pt x="185" y="625"/>
                  </a:lnTo>
                  <a:lnTo>
                    <a:pt x="185" y="616"/>
                  </a:lnTo>
                  <a:lnTo>
                    <a:pt x="189" y="608"/>
                  </a:lnTo>
                  <a:lnTo>
                    <a:pt x="194" y="598"/>
                  </a:lnTo>
                  <a:lnTo>
                    <a:pt x="185" y="598"/>
                  </a:lnTo>
                  <a:lnTo>
                    <a:pt x="177" y="598"/>
                  </a:lnTo>
                  <a:lnTo>
                    <a:pt x="178" y="600"/>
                  </a:lnTo>
                  <a:lnTo>
                    <a:pt x="178" y="603"/>
                  </a:lnTo>
                  <a:lnTo>
                    <a:pt x="178" y="606"/>
                  </a:lnTo>
                  <a:lnTo>
                    <a:pt x="177" y="608"/>
                  </a:lnTo>
                  <a:lnTo>
                    <a:pt x="174" y="610"/>
                  </a:lnTo>
                  <a:lnTo>
                    <a:pt x="172" y="613"/>
                  </a:lnTo>
                  <a:lnTo>
                    <a:pt x="171" y="616"/>
                  </a:lnTo>
                  <a:lnTo>
                    <a:pt x="171" y="619"/>
                  </a:lnTo>
                  <a:lnTo>
                    <a:pt x="172" y="623"/>
                  </a:lnTo>
                  <a:lnTo>
                    <a:pt x="174" y="627"/>
                  </a:lnTo>
                  <a:lnTo>
                    <a:pt x="174" y="630"/>
                  </a:lnTo>
                  <a:lnTo>
                    <a:pt x="174" y="633"/>
                  </a:lnTo>
                  <a:lnTo>
                    <a:pt x="168" y="644"/>
                  </a:lnTo>
                  <a:lnTo>
                    <a:pt x="158" y="653"/>
                  </a:lnTo>
                  <a:lnTo>
                    <a:pt x="145" y="659"/>
                  </a:lnTo>
                  <a:lnTo>
                    <a:pt x="130" y="663"/>
                  </a:lnTo>
                  <a:lnTo>
                    <a:pt x="114" y="667"/>
                  </a:lnTo>
                  <a:lnTo>
                    <a:pt x="97" y="666"/>
                  </a:lnTo>
                  <a:lnTo>
                    <a:pt x="96" y="666"/>
                  </a:lnTo>
                  <a:lnTo>
                    <a:pt x="94" y="663"/>
                  </a:lnTo>
                  <a:lnTo>
                    <a:pt x="94" y="661"/>
                  </a:lnTo>
                  <a:lnTo>
                    <a:pt x="93" y="664"/>
                  </a:lnTo>
                  <a:lnTo>
                    <a:pt x="91" y="666"/>
                  </a:lnTo>
                  <a:lnTo>
                    <a:pt x="90" y="666"/>
                  </a:lnTo>
                  <a:lnTo>
                    <a:pt x="88" y="664"/>
                  </a:lnTo>
                  <a:lnTo>
                    <a:pt x="87" y="663"/>
                  </a:lnTo>
                  <a:lnTo>
                    <a:pt x="86" y="661"/>
                  </a:lnTo>
                  <a:lnTo>
                    <a:pt x="84" y="660"/>
                  </a:lnTo>
                  <a:lnTo>
                    <a:pt x="83" y="657"/>
                  </a:lnTo>
                  <a:lnTo>
                    <a:pt x="81" y="653"/>
                  </a:lnTo>
                  <a:lnTo>
                    <a:pt x="81" y="650"/>
                  </a:lnTo>
                  <a:lnTo>
                    <a:pt x="80" y="646"/>
                  </a:lnTo>
                  <a:lnTo>
                    <a:pt x="79" y="643"/>
                  </a:lnTo>
                  <a:lnTo>
                    <a:pt x="74" y="640"/>
                  </a:lnTo>
                  <a:lnTo>
                    <a:pt x="63" y="632"/>
                  </a:lnTo>
                  <a:lnTo>
                    <a:pt x="52" y="623"/>
                  </a:lnTo>
                  <a:lnTo>
                    <a:pt x="43" y="612"/>
                  </a:lnTo>
                  <a:lnTo>
                    <a:pt x="37" y="598"/>
                  </a:lnTo>
                  <a:lnTo>
                    <a:pt x="39" y="596"/>
                  </a:lnTo>
                  <a:lnTo>
                    <a:pt x="40" y="595"/>
                  </a:lnTo>
                  <a:lnTo>
                    <a:pt x="42" y="593"/>
                  </a:lnTo>
                  <a:lnTo>
                    <a:pt x="43" y="593"/>
                  </a:lnTo>
                  <a:lnTo>
                    <a:pt x="44" y="595"/>
                  </a:lnTo>
                  <a:lnTo>
                    <a:pt x="46" y="595"/>
                  </a:lnTo>
                  <a:lnTo>
                    <a:pt x="49" y="596"/>
                  </a:lnTo>
                  <a:lnTo>
                    <a:pt x="50" y="596"/>
                  </a:lnTo>
                  <a:lnTo>
                    <a:pt x="50" y="599"/>
                  </a:lnTo>
                  <a:lnTo>
                    <a:pt x="50" y="600"/>
                  </a:lnTo>
                  <a:lnTo>
                    <a:pt x="67" y="593"/>
                  </a:lnTo>
                  <a:lnTo>
                    <a:pt x="83" y="583"/>
                  </a:lnTo>
                  <a:lnTo>
                    <a:pt x="97" y="571"/>
                  </a:lnTo>
                  <a:lnTo>
                    <a:pt x="94" y="569"/>
                  </a:lnTo>
                  <a:lnTo>
                    <a:pt x="91" y="568"/>
                  </a:lnTo>
                  <a:lnTo>
                    <a:pt x="88" y="568"/>
                  </a:lnTo>
                  <a:lnTo>
                    <a:pt x="87" y="569"/>
                  </a:lnTo>
                  <a:lnTo>
                    <a:pt x="77" y="572"/>
                  </a:lnTo>
                  <a:lnTo>
                    <a:pt x="67" y="571"/>
                  </a:lnTo>
                  <a:lnTo>
                    <a:pt x="57" y="568"/>
                  </a:lnTo>
                  <a:lnTo>
                    <a:pt x="49" y="569"/>
                  </a:lnTo>
                  <a:lnTo>
                    <a:pt x="46" y="569"/>
                  </a:lnTo>
                  <a:lnTo>
                    <a:pt x="43" y="571"/>
                  </a:lnTo>
                  <a:lnTo>
                    <a:pt x="42" y="572"/>
                  </a:lnTo>
                  <a:lnTo>
                    <a:pt x="39" y="572"/>
                  </a:lnTo>
                  <a:lnTo>
                    <a:pt x="37" y="571"/>
                  </a:lnTo>
                  <a:lnTo>
                    <a:pt x="20" y="554"/>
                  </a:lnTo>
                  <a:lnTo>
                    <a:pt x="2" y="539"/>
                  </a:lnTo>
                  <a:lnTo>
                    <a:pt x="0" y="537"/>
                  </a:lnTo>
                  <a:lnTo>
                    <a:pt x="0" y="534"/>
                  </a:lnTo>
                  <a:lnTo>
                    <a:pt x="0" y="531"/>
                  </a:lnTo>
                  <a:lnTo>
                    <a:pt x="0" y="527"/>
                  </a:lnTo>
                  <a:lnTo>
                    <a:pt x="0" y="522"/>
                  </a:lnTo>
                  <a:lnTo>
                    <a:pt x="2" y="518"/>
                  </a:lnTo>
                  <a:lnTo>
                    <a:pt x="5" y="521"/>
                  </a:lnTo>
                  <a:lnTo>
                    <a:pt x="9" y="522"/>
                  </a:lnTo>
                  <a:lnTo>
                    <a:pt x="12" y="522"/>
                  </a:lnTo>
                  <a:lnTo>
                    <a:pt x="16" y="521"/>
                  </a:lnTo>
                  <a:lnTo>
                    <a:pt x="19" y="519"/>
                  </a:lnTo>
                  <a:lnTo>
                    <a:pt x="23" y="518"/>
                  </a:lnTo>
                  <a:lnTo>
                    <a:pt x="22" y="517"/>
                  </a:lnTo>
                  <a:lnTo>
                    <a:pt x="22" y="514"/>
                  </a:lnTo>
                  <a:lnTo>
                    <a:pt x="23" y="512"/>
                  </a:lnTo>
                  <a:lnTo>
                    <a:pt x="26" y="512"/>
                  </a:lnTo>
                  <a:lnTo>
                    <a:pt x="27" y="511"/>
                  </a:lnTo>
                  <a:lnTo>
                    <a:pt x="29" y="510"/>
                  </a:lnTo>
                  <a:lnTo>
                    <a:pt x="29" y="507"/>
                  </a:lnTo>
                  <a:lnTo>
                    <a:pt x="29" y="505"/>
                  </a:lnTo>
                  <a:lnTo>
                    <a:pt x="36" y="505"/>
                  </a:lnTo>
                  <a:lnTo>
                    <a:pt x="44" y="507"/>
                  </a:lnTo>
                  <a:lnTo>
                    <a:pt x="53" y="505"/>
                  </a:lnTo>
                  <a:lnTo>
                    <a:pt x="56" y="505"/>
                  </a:lnTo>
                  <a:lnTo>
                    <a:pt x="59" y="505"/>
                  </a:lnTo>
                  <a:lnTo>
                    <a:pt x="62" y="507"/>
                  </a:lnTo>
                  <a:lnTo>
                    <a:pt x="66" y="510"/>
                  </a:lnTo>
                  <a:lnTo>
                    <a:pt x="71" y="511"/>
                  </a:lnTo>
                  <a:lnTo>
                    <a:pt x="77" y="510"/>
                  </a:lnTo>
                  <a:lnTo>
                    <a:pt x="84" y="507"/>
                  </a:lnTo>
                  <a:lnTo>
                    <a:pt x="91" y="505"/>
                  </a:lnTo>
                  <a:lnTo>
                    <a:pt x="104" y="508"/>
                  </a:lnTo>
                  <a:lnTo>
                    <a:pt x="115" y="507"/>
                  </a:lnTo>
                  <a:lnTo>
                    <a:pt x="120" y="504"/>
                  </a:lnTo>
                  <a:lnTo>
                    <a:pt x="121" y="501"/>
                  </a:lnTo>
                  <a:lnTo>
                    <a:pt x="123" y="498"/>
                  </a:lnTo>
                  <a:lnTo>
                    <a:pt x="124" y="494"/>
                  </a:lnTo>
                  <a:lnTo>
                    <a:pt x="124" y="490"/>
                  </a:lnTo>
                  <a:lnTo>
                    <a:pt x="123" y="487"/>
                  </a:lnTo>
                  <a:lnTo>
                    <a:pt x="117" y="475"/>
                  </a:lnTo>
                  <a:lnTo>
                    <a:pt x="111" y="466"/>
                  </a:lnTo>
                  <a:lnTo>
                    <a:pt x="106" y="454"/>
                  </a:lnTo>
                  <a:lnTo>
                    <a:pt x="106" y="443"/>
                  </a:lnTo>
                  <a:lnTo>
                    <a:pt x="101" y="443"/>
                  </a:lnTo>
                  <a:lnTo>
                    <a:pt x="98" y="443"/>
                  </a:lnTo>
                  <a:lnTo>
                    <a:pt x="94" y="443"/>
                  </a:lnTo>
                  <a:lnTo>
                    <a:pt x="93" y="441"/>
                  </a:lnTo>
                  <a:lnTo>
                    <a:pt x="86" y="431"/>
                  </a:lnTo>
                  <a:lnTo>
                    <a:pt x="83" y="421"/>
                  </a:lnTo>
                  <a:lnTo>
                    <a:pt x="81" y="409"/>
                  </a:lnTo>
                  <a:lnTo>
                    <a:pt x="81" y="407"/>
                  </a:lnTo>
                  <a:lnTo>
                    <a:pt x="81" y="406"/>
                  </a:lnTo>
                  <a:lnTo>
                    <a:pt x="81" y="403"/>
                  </a:lnTo>
                  <a:lnTo>
                    <a:pt x="80" y="402"/>
                  </a:lnTo>
                  <a:lnTo>
                    <a:pt x="77" y="402"/>
                  </a:lnTo>
                  <a:lnTo>
                    <a:pt x="73" y="402"/>
                  </a:lnTo>
                  <a:lnTo>
                    <a:pt x="69" y="400"/>
                  </a:lnTo>
                  <a:lnTo>
                    <a:pt x="64" y="399"/>
                  </a:lnTo>
                  <a:lnTo>
                    <a:pt x="62" y="396"/>
                  </a:lnTo>
                  <a:lnTo>
                    <a:pt x="59" y="393"/>
                  </a:lnTo>
                  <a:lnTo>
                    <a:pt x="59" y="389"/>
                  </a:lnTo>
                  <a:lnTo>
                    <a:pt x="59" y="383"/>
                  </a:lnTo>
                  <a:lnTo>
                    <a:pt x="59" y="379"/>
                  </a:lnTo>
                  <a:lnTo>
                    <a:pt x="60" y="379"/>
                  </a:lnTo>
                  <a:lnTo>
                    <a:pt x="62" y="379"/>
                  </a:lnTo>
                  <a:lnTo>
                    <a:pt x="63" y="379"/>
                  </a:lnTo>
                  <a:lnTo>
                    <a:pt x="64" y="379"/>
                  </a:lnTo>
                  <a:lnTo>
                    <a:pt x="64" y="377"/>
                  </a:lnTo>
                  <a:lnTo>
                    <a:pt x="64" y="375"/>
                  </a:lnTo>
                  <a:lnTo>
                    <a:pt x="64" y="372"/>
                  </a:lnTo>
                  <a:lnTo>
                    <a:pt x="64" y="370"/>
                  </a:lnTo>
                  <a:lnTo>
                    <a:pt x="64" y="369"/>
                  </a:lnTo>
                  <a:lnTo>
                    <a:pt x="66" y="368"/>
                  </a:lnTo>
                  <a:lnTo>
                    <a:pt x="67" y="366"/>
                  </a:lnTo>
                  <a:lnTo>
                    <a:pt x="76" y="365"/>
                  </a:lnTo>
                  <a:lnTo>
                    <a:pt x="81" y="358"/>
                  </a:lnTo>
                  <a:lnTo>
                    <a:pt x="84" y="350"/>
                  </a:lnTo>
                  <a:lnTo>
                    <a:pt x="87" y="343"/>
                  </a:lnTo>
                  <a:lnTo>
                    <a:pt x="90" y="338"/>
                  </a:lnTo>
                  <a:lnTo>
                    <a:pt x="97" y="338"/>
                  </a:lnTo>
                  <a:lnTo>
                    <a:pt x="104" y="342"/>
                  </a:lnTo>
                  <a:lnTo>
                    <a:pt x="113" y="348"/>
                  </a:lnTo>
                  <a:lnTo>
                    <a:pt x="121" y="348"/>
                  </a:lnTo>
                  <a:lnTo>
                    <a:pt x="125" y="346"/>
                  </a:lnTo>
                  <a:lnTo>
                    <a:pt x="130" y="346"/>
                  </a:lnTo>
                  <a:lnTo>
                    <a:pt x="134" y="348"/>
                  </a:lnTo>
                  <a:lnTo>
                    <a:pt x="137" y="348"/>
                  </a:lnTo>
                  <a:lnTo>
                    <a:pt x="140" y="346"/>
                  </a:lnTo>
                  <a:lnTo>
                    <a:pt x="142" y="345"/>
                  </a:lnTo>
                  <a:lnTo>
                    <a:pt x="152" y="333"/>
                  </a:lnTo>
                  <a:lnTo>
                    <a:pt x="161" y="319"/>
                  </a:lnTo>
                  <a:lnTo>
                    <a:pt x="171" y="308"/>
                  </a:lnTo>
                  <a:lnTo>
                    <a:pt x="188" y="298"/>
                  </a:lnTo>
                  <a:lnTo>
                    <a:pt x="204" y="285"/>
                  </a:lnTo>
                  <a:lnTo>
                    <a:pt x="208" y="275"/>
                  </a:lnTo>
                  <a:lnTo>
                    <a:pt x="213" y="265"/>
                  </a:lnTo>
                  <a:lnTo>
                    <a:pt x="218" y="255"/>
                  </a:lnTo>
                  <a:lnTo>
                    <a:pt x="225" y="251"/>
                  </a:lnTo>
                  <a:lnTo>
                    <a:pt x="233" y="248"/>
                  </a:lnTo>
                  <a:lnTo>
                    <a:pt x="242" y="247"/>
                  </a:lnTo>
                  <a:lnTo>
                    <a:pt x="245" y="245"/>
                  </a:lnTo>
                  <a:lnTo>
                    <a:pt x="245" y="244"/>
                  </a:lnTo>
                  <a:lnTo>
                    <a:pt x="245" y="243"/>
                  </a:lnTo>
                  <a:lnTo>
                    <a:pt x="243" y="240"/>
                  </a:lnTo>
                  <a:lnTo>
                    <a:pt x="242" y="238"/>
                  </a:lnTo>
                  <a:lnTo>
                    <a:pt x="242" y="235"/>
                  </a:lnTo>
                  <a:lnTo>
                    <a:pt x="242" y="234"/>
                  </a:lnTo>
                  <a:lnTo>
                    <a:pt x="253" y="221"/>
                  </a:lnTo>
                  <a:lnTo>
                    <a:pt x="266" y="211"/>
                  </a:lnTo>
                  <a:lnTo>
                    <a:pt x="277" y="201"/>
                  </a:lnTo>
                  <a:lnTo>
                    <a:pt x="275" y="201"/>
                  </a:lnTo>
                  <a:lnTo>
                    <a:pt x="273" y="200"/>
                  </a:lnTo>
                  <a:lnTo>
                    <a:pt x="270" y="199"/>
                  </a:lnTo>
                  <a:lnTo>
                    <a:pt x="269" y="197"/>
                  </a:lnTo>
                  <a:lnTo>
                    <a:pt x="267" y="196"/>
                  </a:lnTo>
                  <a:lnTo>
                    <a:pt x="265" y="196"/>
                  </a:lnTo>
                  <a:lnTo>
                    <a:pt x="265" y="193"/>
                  </a:lnTo>
                  <a:lnTo>
                    <a:pt x="266" y="190"/>
                  </a:lnTo>
                  <a:lnTo>
                    <a:pt x="267" y="187"/>
                  </a:lnTo>
                  <a:lnTo>
                    <a:pt x="269" y="186"/>
                  </a:lnTo>
                  <a:lnTo>
                    <a:pt x="272" y="184"/>
                  </a:lnTo>
                  <a:lnTo>
                    <a:pt x="269" y="183"/>
                  </a:lnTo>
                  <a:lnTo>
                    <a:pt x="266" y="181"/>
                  </a:lnTo>
                  <a:lnTo>
                    <a:pt x="265" y="179"/>
                  </a:lnTo>
                  <a:lnTo>
                    <a:pt x="265" y="176"/>
                  </a:lnTo>
                  <a:lnTo>
                    <a:pt x="265" y="173"/>
                  </a:lnTo>
                  <a:lnTo>
                    <a:pt x="266" y="170"/>
                  </a:lnTo>
                  <a:lnTo>
                    <a:pt x="267" y="169"/>
                  </a:lnTo>
                  <a:lnTo>
                    <a:pt x="269" y="166"/>
                  </a:lnTo>
                  <a:lnTo>
                    <a:pt x="277" y="156"/>
                  </a:lnTo>
                  <a:lnTo>
                    <a:pt x="289" y="150"/>
                  </a:lnTo>
                  <a:lnTo>
                    <a:pt x="303" y="149"/>
                  </a:lnTo>
                  <a:lnTo>
                    <a:pt x="300" y="142"/>
                  </a:lnTo>
                  <a:lnTo>
                    <a:pt x="293" y="139"/>
                  </a:lnTo>
                  <a:lnTo>
                    <a:pt x="286" y="139"/>
                  </a:lnTo>
                  <a:lnTo>
                    <a:pt x="279" y="137"/>
                  </a:lnTo>
                  <a:lnTo>
                    <a:pt x="273" y="135"/>
                  </a:lnTo>
                  <a:lnTo>
                    <a:pt x="273" y="133"/>
                  </a:lnTo>
                  <a:lnTo>
                    <a:pt x="273" y="132"/>
                  </a:lnTo>
                  <a:lnTo>
                    <a:pt x="276" y="130"/>
                  </a:lnTo>
                  <a:lnTo>
                    <a:pt x="277" y="129"/>
                  </a:lnTo>
                  <a:lnTo>
                    <a:pt x="279" y="127"/>
                  </a:lnTo>
                  <a:lnTo>
                    <a:pt x="280" y="126"/>
                  </a:lnTo>
                  <a:lnTo>
                    <a:pt x="282" y="125"/>
                  </a:lnTo>
                  <a:lnTo>
                    <a:pt x="280" y="123"/>
                  </a:lnTo>
                  <a:lnTo>
                    <a:pt x="275" y="122"/>
                  </a:lnTo>
                  <a:lnTo>
                    <a:pt x="269" y="125"/>
                  </a:lnTo>
                  <a:lnTo>
                    <a:pt x="263" y="126"/>
                  </a:lnTo>
                  <a:lnTo>
                    <a:pt x="258" y="123"/>
                  </a:lnTo>
                  <a:lnTo>
                    <a:pt x="252" y="115"/>
                  </a:lnTo>
                  <a:lnTo>
                    <a:pt x="248" y="106"/>
                  </a:lnTo>
                  <a:lnTo>
                    <a:pt x="242" y="96"/>
                  </a:lnTo>
                  <a:lnTo>
                    <a:pt x="246" y="98"/>
                  </a:lnTo>
                  <a:lnTo>
                    <a:pt x="250" y="96"/>
                  </a:lnTo>
                  <a:lnTo>
                    <a:pt x="252" y="96"/>
                  </a:lnTo>
                  <a:lnTo>
                    <a:pt x="253" y="95"/>
                  </a:lnTo>
                  <a:lnTo>
                    <a:pt x="253" y="93"/>
                  </a:lnTo>
                  <a:lnTo>
                    <a:pt x="253" y="92"/>
                  </a:lnTo>
                  <a:lnTo>
                    <a:pt x="250" y="91"/>
                  </a:lnTo>
                  <a:lnTo>
                    <a:pt x="249" y="88"/>
                  </a:lnTo>
                  <a:lnTo>
                    <a:pt x="248" y="85"/>
                  </a:lnTo>
                  <a:lnTo>
                    <a:pt x="246" y="82"/>
                  </a:lnTo>
                  <a:lnTo>
                    <a:pt x="245" y="79"/>
                  </a:lnTo>
                  <a:lnTo>
                    <a:pt x="242" y="78"/>
                  </a:lnTo>
                  <a:lnTo>
                    <a:pt x="246" y="78"/>
                  </a:lnTo>
                  <a:lnTo>
                    <a:pt x="249" y="78"/>
                  </a:lnTo>
                  <a:lnTo>
                    <a:pt x="253" y="78"/>
                  </a:lnTo>
                  <a:lnTo>
                    <a:pt x="256" y="76"/>
                  </a:lnTo>
                  <a:lnTo>
                    <a:pt x="258" y="76"/>
                  </a:lnTo>
                  <a:lnTo>
                    <a:pt x="258" y="75"/>
                  </a:lnTo>
                  <a:lnTo>
                    <a:pt x="259" y="72"/>
                  </a:lnTo>
                  <a:lnTo>
                    <a:pt x="259" y="71"/>
                  </a:lnTo>
                  <a:lnTo>
                    <a:pt x="259" y="71"/>
                  </a:lnTo>
                  <a:lnTo>
                    <a:pt x="250" y="64"/>
                  </a:lnTo>
                  <a:lnTo>
                    <a:pt x="246" y="55"/>
                  </a:lnTo>
                  <a:lnTo>
                    <a:pt x="245" y="45"/>
                  </a:lnTo>
                  <a:lnTo>
                    <a:pt x="249" y="38"/>
                  </a:lnTo>
                  <a:lnTo>
                    <a:pt x="259" y="31"/>
                  </a:lnTo>
                  <a:lnTo>
                    <a:pt x="270" y="31"/>
                  </a:lnTo>
                  <a:lnTo>
                    <a:pt x="282" y="34"/>
                  </a:lnTo>
                  <a:lnTo>
                    <a:pt x="294" y="39"/>
                  </a:lnTo>
                  <a:lnTo>
                    <a:pt x="306" y="42"/>
                  </a:lnTo>
                  <a:lnTo>
                    <a:pt x="317" y="44"/>
                  </a:lnTo>
                  <a:lnTo>
                    <a:pt x="330" y="39"/>
                  </a:lnTo>
                  <a:lnTo>
                    <a:pt x="341" y="35"/>
                  </a:lnTo>
                  <a:lnTo>
                    <a:pt x="354" y="31"/>
                  </a:lnTo>
                  <a:lnTo>
                    <a:pt x="367" y="25"/>
                  </a:lnTo>
                  <a:lnTo>
                    <a:pt x="380" y="17"/>
                  </a:lnTo>
                  <a:lnTo>
                    <a:pt x="391" y="4"/>
                  </a:lnTo>
                  <a:lnTo>
                    <a:pt x="398" y="0"/>
                  </a:lnTo>
                  <a:lnTo>
                    <a:pt x="405" y="0"/>
                  </a:lnTo>
                  <a:lnTo>
                    <a:pt x="411" y="3"/>
                  </a:lnTo>
                  <a:lnTo>
                    <a:pt x="415" y="7"/>
                  </a:lnTo>
                  <a:lnTo>
                    <a:pt x="424" y="25"/>
                  </a:lnTo>
                  <a:lnTo>
                    <a:pt x="435" y="39"/>
                  </a:lnTo>
                  <a:lnTo>
                    <a:pt x="449" y="52"/>
                  </a:lnTo>
                  <a:lnTo>
                    <a:pt x="451" y="58"/>
                  </a:lnTo>
                  <a:lnTo>
                    <a:pt x="448" y="65"/>
                  </a:lnTo>
                  <a:lnTo>
                    <a:pt x="444" y="72"/>
                  </a:lnTo>
                  <a:lnTo>
                    <a:pt x="444" y="81"/>
                  </a:lnTo>
                  <a:lnTo>
                    <a:pt x="451" y="91"/>
                  </a:lnTo>
                  <a:lnTo>
                    <a:pt x="459" y="99"/>
                  </a:lnTo>
                  <a:lnTo>
                    <a:pt x="471" y="108"/>
                  </a:lnTo>
                  <a:lnTo>
                    <a:pt x="476" y="113"/>
                  </a:lnTo>
                  <a:lnTo>
                    <a:pt x="476" y="119"/>
                  </a:lnTo>
                  <a:lnTo>
                    <a:pt x="472" y="127"/>
                  </a:lnTo>
                  <a:lnTo>
                    <a:pt x="466" y="135"/>
                  </a:lnTo>
                  <a:lnTo>
                    <a:pt x="463" y="143"/>
                  </a:lnTo>
                  <a:lnTo>
                    <a:pt x="462" y="145"/>
                  </a:lnTo>
                  <a:lnTo>
                    <a:pt x="459" y="146"/>
                  </a:lnTo>
                  <a:lnTo>
                    <a:pt x="456" y="147"/>
                  </a:lnTo>
                  <a:lnTo>
                    <a:pt x="454" y="146"/>
                  </a:lnTo>
                  <a:lnTo>
                    <a:pt x="449" y="143"/>
                  </a:lnTo>
                  <a:lnTo>
                    <a:pt x="445" y="139"/>
                  </a:lnTo>
                  <a:lnTo>
                    <a:pt x="442" y="136"/>
                  </a:lnTo>
                  <a:lnTo>
                    <a:pt x="439" y="135"/>
                  </a:lnTo>
                  <a:lnTo>
                    <a:pt x="435" y="135"/>
                  </a:lnTo>
                  <a:lnTo>
                    <a:pt x="432" y="136"/>
                  </a:lnTo>
                  <a:lnTo>
                    <a:pt x="431" y="137"/>
                  </a:lnTo>
                  <a:lnTo>
                    <a:pt x="431" y="140"/>
                  </a:lnTo>
                  <a:lnTo>
                    <a:pt x="437" y="152"/>
                  </a:lnTo>
                  <a:lnTo>
                    <a:pt x="441" y="163"/>
                  </a:lnTo>
                  <a:lnTo>
                    <a:pt x="441" y="176"/>
                  </a:lnTo>
                  <a:lnTo>
                    <a:pt x="437" y="187"/>
                  </a:lnTo>
                  <a:lnTo>
                    <a:pt x="439" y="187"/>
                  </a:lnTo>
                  <a:lnTo>
                    <a:pt x="442" y="187"/>
                  </a:lnTo>
                  <a:lnTo>
                    <a:pt x="445" y="189"/>
                  </a:lnTo>
                  <a:lnTo>
                    <a:pt x="448" y="190"/>
                  </a:lnTo>
                  <a:lnTo>
                    <a:pt x="451" y="190"/>
                  </a:lnTo>
                  <a:lnTo>
                    <a:pt x="454" y="189"/>
                  </a:lnTo>
                  <a:lnTo>
                    <a:pt x="456" y="187"/>
                  </a:lnTo>
                  <a:lnTo>
                    <a:pt x="459" y="189"/>
                  </a:lnTo>
                  <a:lnTo>
                    <a:pt x="461" y="190"/>
                  </a:lnTo>
                  <a:lnTo>
                    <a:pt x="462" y="193"/>
                  </a:lnTo>
                  <a:lnTo>
                    <a:pt x="463" y="196"/>
                  </a:lnTo>
                  <a:lnTo>
                    <a:pt x="465" y="199"/>
                  </a:lnTo>
                  <a:lnTo>
                    <a:pt x="466" y="201"/>
                  </a:lnTo>
                  <a:lnTo>
                    <a:pt x="468" y="201"/>
                  </a:lnTo>
                  <a:lnTo>
                    <a:pt x="488" y="211"/>
                  </a:lnTo>
                  <a:lnTo>
                    <a:pt x="506" y="221"/>
                  </a:lnTo>
                  <a:lnTo>
                    <a:pt x="522" y="235"/>
                  </a:lnTo>
                  <a:lnTo>
                    <a:pt x="530" y="241"/>
                  </a:lnTo>
                  <a:lnTo>
                    <a:pt x="527" y="244"/>
                  </a:lnTo>
                  <a:lnTo>
                    <a:pt x="526" y="248"/>
                  </a:lnTo>
                  <a:lnTo>
                    <a:pt x="523" y="251"/>
                  </a:lnTo>
                  <a:lnTo>
                    <a:pt x="519" y="255"/>
                  </a:lnTo>
                  <a:lnTo>
                    <a:pt x="516" y="257"/>
                  </a:lnTo>
                  <a:lnTo>
                    <a:pt x="512" y="258"/>
                  </a:lnTo>
                  <a:lnTo>
                    <a:pt x="508" y="261"/>
                  </a:lnTo>
                  <a:lnTo>
                    <a:pt x="505" y="262"/>
                  </a:lnTo>
                  <a:lnTo>
                    <a:pt x="502" y="265"/>
                  </a:lnTo>
                  <a:lnTo>
                    <a:pt x="500" y="268"/>
                  </a:lnTo>
                  <a:lnTo>
                    <a:pt x="500" y="272"/>
                  </a:lnTo>
                  <a:lnTo>
                    <a:pt x="502" y="278"/>
                  </a:lnTo>
                  <a:lnTo>
                    <a:pt x="502" y="282"/>
                  </a:lnTo>
                  <a:lnTo>
                    <a:pt x="500" y="287"/>
                  </a:lnTo>
                  <a:lnTo>
                    <a:pt x="499" y="291"/>
                  </a:lnTo>
                  <a:lnTo>
                    <a:pt x="498" y="294"/>
                  </a:lnTo>
                  <a:lnTo>
                    <a:pt x="496" y="297"/>
                  </a:lnTo>
                  <a:lnTo>
                    <a:pt x="496" y="298"/>
                  </a:lnTo>
                  <a:lnTo>
                    <a:pt x="495" y="301"/>
                  </a:lnTo>
                  <a:lnTo>
                    <a:pt x="495" y="302"/>
                  </a:lnTo>
                  <a:lnTo>
                    <a:pt x="496" y="304"/>
                  </a:lnTo>
                  <a:lnTo>
                    <a:pt x="502" y="309"/>
                  </a:lnTo>
                  <a:lnTo>
                    <a:pt x="508" y="315"/>
                  </a:lnTo>
                  <a:lnTo>
                    <a:pt x="513" y="318"/>
                  </a:lnTo>
                  <a:lnTo>
                    <a:pt x="520" y="316"/>
                  </a:lnTo>
                  <a:lnTo>
                    <a:pt x="520" y="316"/>
                  </a:lnTo>
                  <a:lnTo>
                    <a:pt x="522" y="316"/>
                  </a:lnTo>
                  <a:lnTo>
                    <a:pt x="523" y="316"/>
                  </a:lnTo>
                  <a:lnTo>
                    <a:pt x="526" y="321"/>
                  </a:lnTo>
                  <a:lnTo>
                    <a:pt x="529" y="325"/>
                  </a:lnTo>
                  <a:lnTo>
                    <a:pt x="530" y="325"/>
                  </a:lnTo>
                  <a:lnTo>
                    <a:pt x="533" y="325"/>
                  </a:lnTo>
                  <a:lnTo>
                    <a:pt x="535" y="325"/>
                  </a:lnTo>
                  <a:lnTo>
                    <a:pt x="537" y="326"/>
                  </a:lnTo>
                  <a:lnTo>
                    <a:pt x="549" y="335"/>
                  </a:lnTo>
                  <a:lnTo>
                    <a:pt x="562" y="343"/>
                  </a:lnTo>
                  <a:lnTo>
                    <a:pt x="564" y="345"/>
                  </a:lnTo>
                  <a:lnTo>
                    <a:pt x="569" y="346"/>
                  </a:lnTo>
                  <a:lnTo>
                    <a:pt x="573" y="346"/>
                  </a:lnTo>
                  <a:lnTo>
                    <a:pt x="577" y="348"/>
                  </a:lnTo>
                  <a:lnTo>
                    <a:pt x="581" y="350"/>
                  </a:lnTo>
                  <a:lnTo>
                    <a:pt x="586" y="353"/>
                  </a:lnTo>
                  <a:lnTo>
                    <a:pt x="588" y="353"/>
                  </a:lnTo>
                  <a:lnTo>
                    <a:pt x="591" y="353"/>
                  </a:lnTo>
                  <a:lnTo>
                    <a:pt x="594" y="353"/>
                  </a:lnTo>
                  <a:lnTo>
                    <a:pt x="597" y="355"/>
                  </a:lnTo>
                  <a:lnTo>
                    <a:pt x="603" y="358"/>
                  </a:lnTo>
                  <a:lnTo>
                    <a:pt x="610" y="362"/>
                  </a:lnTo>
                  <a:lnTo>
                    <a:pt x="615" y="366"/>
                  </a:lnTo>
                  <a:lnTo>
                    <a:pt x="624" y="368"/>
                  </a:lnTo>
                  <a:lnTo>
                    <a:pt x="624" y="368"/>
                  </a:lnTo>
                  <a:lnTo>
                    <a:pt x="625" y="369"/>
                  </a:lnTo>
                  <a:lnTo>
                    <a:pt x="625" y="370"/>
                  </a:lnTo>
                  <a:lnTo>
                    <a:pt x="625" y="372"/>
                  </a:lnTo>
                  <a:lnTo>
                    <a:pt x="627" y="373"/>
                  </a:lnTo>
                  <a:lnTo>
                    <a:pt x="628" y="373"/>
                  </a:lnTo>
                  <a:lnTo>
                    <a:pt x="631" y="373"/>
                  </a:lnTo>
                  <a:lnTo>
                    <a:pt x="634" y="373"/>
                  </a:lnTo>
                  <a:lnTo>
                    <a:pt x="635" y="372"/>
                  </a:lnTo>
                  <a:lnTo>
                    <a:pt x="637" y="370"/>
                  </a:lnTo>
                  <a:lnTo>
                    <a:pt x="637" y="368"/>
                  </a:lnTo>
                  <a:lnTo>
                    <a:pt x="654" y="368"/>
                  </a:lnTo>
                  <a:lnTo>
                    <a:pt x="672" y="370"/>
                  </a:lnTo>
                  <a:lnTo>
                    <a:pt x="677" y="370"/>
                  </a:lnTo>
                  <a:lnTo>
                    <a:pt x="679" y="372"/>
                  </a:lnTo>
                  <a:lnTo>
                    <a:pt x="684" y="375"/>
                  </a:lnTo>
                  <a:lnTo>
                    <a:pt x="685" y="376"/>
                  </a:lnTo>
                  <a:lnTo>
                    <a:pt x="685" y="379"/>
                  </a:lnTo>
                  <a:lnTo>
                    <a:pt x="685" y="380"/>
                  </a:lnTo>
                  <a:lnTo>
                    <a:pt x="685" y="383"/>
                  </a:lnTo>
                  <a:lnTo>
                    <a:pt x="687" y="385"/>
                  </a:lnTo>
                  <a:lnTo>
                    <a:pt x="688" y="386"/>
                  </a:lnTo>
                  <a:lnTo>
                    <a:pt x="689" y="386"/>
                  </a:lnTo>
                  <a:lnTo>
                    <a:pt x="692" y="386"/>
                  </a:lnTo>
                  <a:lnTo>
                    <a:pt x="694" y="386"/>
                  </a:lnTo>
                  <a:lnTo>
                    <a:pt x="695" y="387"/>
                  </a:lnTo>
                  <a:lnTo>
                    <a:pt x="696" y="389"/>
                  </a:lnTo>
                  <a:lnTo>
                    <a:pt x="699" y="390"/>
                  </a:lnTo>
                  <a:lnTo>
                    <a:pt x="701" y="392"/>
                  </a:lnTo>
                  <a:lnTo>
                    <a:pt x="702" y="394"/>
                  </a:lnTo>
                  <a:lnTo>
                    <a:pt x="705" y="397"/>
                  </a:lnTo>
                  <a:lnTo>
                    <a:pt x="708" y="399"/>
                  </a:lnTo>
                  <a:lnTo>
                    <a:pt x="711" y="400"/>
                  </a:lnTo>
                  <a:lnTo>
                    <a:pt x="713" y="400"/>
                  </a:lnTo>
                  <a:lnTo>
                    <a:pt x="716" y="400"/>
                  </a:lnTo>
                  <a:lnTo>
                    <a:pt x="719" y="399"/>
                  </a:lnTo>
                  <a:lnTo>
                    <a:pt x="722" y="397"/>
                  </a:lnTo>
                  <a:lnTo>
                    <a:pt x="723" y="397"/>
                  </a:lnTo>
                  <a:lnTo>
                    <a:pt x="726" y="399"/>
                  </a:lnTo>
                  <a:lnTo>
                    <a:pt x="728" y="402"/>
                  </a:lnTo>
                  <a:lnTo>
                    <a:pt x="731" y="404"/>
                  </a:lnTo>
                  <a:lnTo>
                    <a:pt x="733" y="407"/>
                  </a:lnTo>
                  <a:lnTo>
                    <a:pt x="736" y="407"/>
                  </a:lnTo>
                  <a:lnTo>
                    <a:pt x="742" y="407"/>
                  </a:lnTo>
                  <a:lnTo>
                    <a:pt x="748" y="406"/>
                  </a:lnTo>
                  <a:lnTo>
                    <a:pt x="752" y="406"/>
                  </a:lnTo>
                  <a:lnTo>
                    <a:pt x="758" y="407"/>
                  </a:lnTo>
                  <a:lnTo>
                    <a:pt x="758" y="407"/>
                  </a:lnTo>
                  <a:lnTo>
                    <a:pt x="758" y="409"/>
                  </a:lnTo>
                  <a:lnTo>
                    <a:pt x="759" y="410"/>
                  </a:lnTo>
                  <a:lnTo>
                    <a:pt x="762" y="413"/>
                  </a:lnTo>
                  <a:lnTo>
                    <a:pt x="765" y="414"/>
                  </a:lnTo>
                  <a:lnTo>
                    <a:pt x="769" y="414"/>
                  </a:lnTo>
                  <a:lnTo>
                    <a:pt x="773" y="414"/>
                  </a:lnTo>
                  <a:lnTo>
                    <a:pt x="777" y="414"/>
                  </a:lnTo>
                  <a:lnTo>
                    <a:pt x="779" y="413"/>
                  </a:lnTo>
                  <a:lnTo>
                    <a:pt x="780" y="412"/>
                  </a:lnTo>
                  <a:lnTo>
                    <a:pt x="782" y="412"/>
                  </a:lnTo>
                  <a:lnTo>
                    <a:pt x="799" y="413"/>
                  </a:lnTo>
                  <a:lnTo>
                    <a:pt x="817" y="414"/>
                  </a:lnTo>
                  <a:lnTo>
                    <a:pt x="821" y="414"/>
                  </a:lnTo>
                  <a:lnTo>
                    <a:pt x="827" y="414"/>
                  </a:lnTo>
                  <a:lnTo>
                    <a:pt x="831" y="413"/>
                  </a:lnTo>
                  <a:lnTo>
                    <a:pt x="834" y="413"/>
                  </a:lnTo>
                  <a:lnTo>
                    <a:pt x="834" y="410"/>
                  </a:lnTo>
                  <a:lnTo>
                    <a:pt x="836" y="409"/>
                  </a:lnTo>
                  <a:lnTo>
                    <a:pt x="836" y="406"/>
                  </a:lnTo>
                  <a:lnTo>
                    <a:pt x="837" y="404"/>
                  </a:lnTo>
                  <a:lnTo>
                    <a:pt x="841" y="406"/>
                  </a:lnTo>
                  <a:lnTo>
                    <a:pt x="841" y="40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444598" y="1786517"/>
            <a:ext cx="359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Raleway ExtraBold" panose="020B0903030101060003" pitchFamily="34" charset="-52"/>
              </a:rPr>
              <a:t>map world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99398" y="3508971"/>
            <a:ext cx="3843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Raleway Medium" panose="020B0603030101060003" pitchFamily="34" charset="-52"/>
              </a:rPr>
              <a:t>Lorem ipsum dolor sit </a:t>
            </a:r>
            <a:r>
              <a:rPr lang="en-US" sz="1200" dirty="0" err="1">
                <a:latin typeface="Raleway Medium" panose="020B0603030101060003" pitchFamily="34" charset="-52"/>
              </a:rPr>
              <a:t>amet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conse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ctetur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adipiscing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elit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 </a:t>
            </a:r>
            <a:r>
              <a:rPr lang="en-US" sz="1200" dirty="0" err="1">
                <a:latin typeface="Raleway Medium" panose="020B0603030101060003" pitchFamily="34" charset="-52"/>
              </a:rPr>
              <a:t>Pellen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tesque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dignissim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condi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mentum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erat</a:t>
            </a:r>
            <a:r>
              <a:rPr lang="en-US" sz="1200" dirty="0">
                <a:latin typeface="Raleway Medium" panose="020B0603030101060003" pitchFamily="34" charset="-52"/>
              </a:rPr>
              <a:t>, </a:t>
            </a:r>
            <a:r>
              <a:rPr lang="en-US" sz="1200" dirty="0" err="1">
                <a:latin typeface="Raleway Medium" panose="020B0603030101060003" pitchFamily="34" charset="-52"/>
              </a:rPr>
              <a:t>eget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viverra</a:t>
            </a:r>
            <a:r>
              <a:rPr lang="en-US" sz="1200" dirty="0">
                <a:latin typeface="Raleway Medium" panose="020B0603030101060003" pitchFamily="34" charset="-52"/>
              </a:rPr>
              <a:t> ex </a:t>
            </a:r>
            <a:r>
              <a:rPr lang="en-US" sz="1200" dirty="0" err="1">
                <a:latin typeface="Raleway Medium" panose="020B0603030101060003" pitchFamily="34" charset="-52"/>
              </a:rPr>
              <a:t>scele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risque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ut.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Pellente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sque</a:t>
            </a:r>
            <a:r>
              <a:rPr lang="en-US" sz="1200" dirty="0">
                <a:latin typeface="Raleway Medium" panose="020B0603030101060003" pitchFamily="34" charset="-52"/>
              </a:rPr>
              <a:t> non </a:t>
            </a:r>
            <a:r>
              <a:rPr lang="en-US" sz="1200" dirty="0" err="1">
                <a:latin typeface="Raleway Medium" panose="020B0603030101060003" pitchFamily="34" charset="-52"/>
              </a:rPr>
              <a:t>sagittis</a:t>
            </a:r>
            <a:r>
              <a:rPr lang="en-US" sz="1200" dirty="0">
                <a:latin typeface="Raleway Medium" panose="020B0603030101060003" pitchFamily="34" charset="-52"/>
              </a:rPr>
              <a:t> magna, in </a:t>
            </a:r>
            <a:r>
              <a:rPr lang="en-US" sz="1200" dirty="0" err="1">
                <a:latin typeface="Raleway Medium" panose="020B0603030101060003" pitchFamily="34" charset="-52"/>
              </a:rPr>
              <a:t>rutrum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purus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r>
              <a:rPr lang="en-US" sz="1200" dirty="0" err="1">
                <a:latin typeface="Raleway Medium" panose="020B0603030101060003" pitchFamily="34" charset="-52"/>
              </a:rPr>
              <a:t>Sed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faucibus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quam</a:t>
            </a:r>
            <a:r>
              <a:rPr lang="en-US" sz="1200" dirty="0">
                <a:latin typeface="Raleway Medium" panose="020B0603030101060003" pitchFamily="34" charset="-52"/>
              </a:rPr>
              <a:t> ac </a:t>
            </a:r>
            <a:r>
              <a:rPr lang="en-US" sz="1200" dirty="0" err="1">
                <a:latin typeface="Raleway Medium" panose="020B0603030101060003" pitchFamily="34" charset="-52"/>
              </a:rPr>
              <a:t>justo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aliquam</a:t>
            </a:r>
            <a:r>
              <a:rPr lang="en-US" sz="1200" dirty="0">
                <a:latin typeface="Raleway Medium" panose="020B0603030101060003" pitchFamily="34" charset="-52"/>
              </a:rPr>
              <a:t> </a:t>
            </a:r>
            <a:r>
              <a:rPr lang="en-US" sz="1200" dirty="0" err="1">
                <a:latin typeface="Raleway Medium" panose="020B0603030101060003" pitchFamily="34" charset="-52"/>
              </a:rPr>
              <a:t>facilisis</a:t>
            </a:r>
            <a:r>
              <a:rPr lang="en-US" sz="1200" dirty="0">
                <a:latin typeface="Raleway Medium" panose="020B0603030101060003" pitchFamily="34" charset="-52"/>
              </a:rPr>
              <a:t>.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" name="Молния 1"/>
          <p:cNvSpPr/>
          <p:nvPr/>
        </p:nvSpPr>
        <p:spPr>
          <a:xfrm>
            <a:off x="1941790" y="2290461"/>
            <a:ext cx="562733" cy="562733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Молния 134"/>
          <p:cNvSpPr/>
          <p:nvPr/>
        </p:nvSpPr>
        <p:spPr>
          <a:xfrm>
            <a:off x="3299679" y="2683407"/>
            <a:ext cx="562733" cy="562733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Молния 135"/>
          <p:cNvSpPr/>
          <p:nvPr/>
        </p:nvSpPr>
        <p:spPr>
          <a:xfrm>
            <a:off x="1293595" y="3039484"/>
            <a:ext cx="562733" cy="562733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68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97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020730" y="394181"/>
            <a:ext cx="382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leway ExtraBold" panose="020B0903030101060003" pitchFamily="34" charset="-52"/>
              </a:rPr>
              <a:t>map world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grpSp>
        <p:nvGrpSpPr>
          <p:cNvPr id="199" name="Group 55"/>
          <p:cNvGrpSpPr>
            <a:grpSpLocks/>
          </p:cNvGrpSpPr>
          <p:nvPr/>
        </p:nvGrpSpPr>
        <p:grpSpPr bwMode="auto">
          <a:xfrm>
            <a:off x="3054299" y="1854816"/>
            <a:ext cx="6083401" cy="3851723"/>
            <a:chOff x="1007" y="1382"/>
            <a:chExt cx="3969" cy="245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5" name="Freeform 56"/>
            <p:cNvSpPr>
              <a:spLocks/>
            </p:cNvSpPr>
            <p:nvPr/>
          </p:nvSpPr>
          <p:spPr bwMode="gray">
            <a:xfrm>
              <a:off x="1193" y="1382"/>
              <a:ext cx="509" cy="371"/>
            </a:xfrm>
            <a:custGeom>
              <a:avLst/>
              <a:gdLst>
                <a:gd name="T0" fmla="*/ 7 w 509"/>
                <a:gd name="T1" fmla="*/ 225 h 371"/>
                <a:gd name="T2" fmla="*/ 0 w 509"/>
                <a:gd name="T3" fmla="*/ 223 h 371"/>
                <a:gd name="T4" fmla="*/ 4 w 509"/>
                <a:gd name="T5" fmla="*/ 210 h 371"/>
                <a:gd name="T6" fmla="*/ 6 w 509"/>
                <a:gd name="T7" fmla="*/ 199 h 371"/>
                <a:gd name="T8" fmla="*/ 9 w 509"/>
                <a:gd name="T9" fmla="*/ 195 h 371"/>
                <a:gd name="T10" fmla="*/ 11 w 509"/>
                <a:gd name="T11" fmla="*/ 202 h 371"/>
                <a:gd name="T12" fmla="*/ 9 w 509"/>
                <a:gd name="T13" fmla="*/ 210 h 371"/>
                <a:gd name="T14" fmla="*/ 19 w 509"/>
                <a:gd name="T15" fmla="*/ 204 h 371"/>
                <a:gd name="T16" fmla="*/ 19 w 509"/>
                <a:gd name="T17" fmla="*/ 197 h 371"/>
                <a:gd name="T18" fmla="*/ 19 w 509"/>
                <a:gd name="T19" fmla="*/ 185 h 371"/>
                <a:gd name="T20" fmla="*/ 13 w 509"/>
                <a:gd name="T21" fmla="*/ 170 h 371"/>
                <a:gd name="T22" fmla="*/ 21 w 509"/>
                <a:gd name="T23" fmla="*/ 170 h 371"/>
                <a:gd name="T24" fmla="*/ 32 w 509"/>
                <a:gd name="T25" fmla="*/ 165 h 371"/>
                <a:gd name="T26" fmla="*/ 24 w 509"/>
                <a:gd name="T27" fmla="*/ 157 h 371"/>
                <a:gd name="T28" fmla="*/ 15 w 509"/>
                <a:gd name="T29" fmla="*/ 159 h 371"/>
                <a:gd name="T30" fmla="*/ 17 w 509"/>
                <a:gd name="T31" fmla="*/ 144 h 371"/>
                <a:gd name="T32" fmla="*/ 17 w 509"/>
                <a:gd name="T33" fmla="*/ 123 h 371"/>
                <a:gd name="T34" fmla="*/ 19 w 509"/>
                <a:gd name="T35" fmla="*/ 95 h 371"/>
                <a:gd name="T36" fmla="*/ 11 w 509"/>
                <a:gd name="T37" fmla="*/ 60 h 371"/>
                <a:gd name="T38" fmla="*/ 15 w 509"/>
                <a:gd name="T39" fmla="*/ 33 h 371"/>
                <a:gd name="T40" fmla="*/ 66 w 509"/>
                <a:gd name="T41" fmla="*/ 52 h 371"/>
                <a:gd name="T42" fmla="*/ 109 w 509"/>
                <a:gd name="T43" fmla="*/ 71 h 371"/>
                <a:gd name="T44" fmla="*/ 129 w 509"/>
                <a:gd name="T45" fmla="*/ 78 h 371"/>
                <a:gd name="T46" fmla="*/ 137 w 509"/>
                <a:gd name="T47" fmla="*/ 86 h 371"/>
                <a:gd name="T48" fmla="*/ 139 w 509"/>
                <a:gd name="T49" fmla="*/ 116 h 371"/>
                <a:gd name="T50" fmla="*/ 128 w 509"/>
                <a:gd name="T51" fmla="*/ 131 h 371"/>
                <a:gd name="T52" fmla="*/ 128 w 509"/>
                <a:gd name="T53" fmla="*/ 144 h 371"/>
                <a:gd name="T54" fmla="*/ 124 w 509"/>
                <a:gd name="T55" fmla="*/ 152 h 371"/>
                <a:gd name="T56" fmla="*/ 129 w 509"/>
                <a:gd name="T57" fmla="*/ 159 h 371"/>
                <a:gd name="T58" fmla="*/ 144 w 509"/>
                <a:gd name="T59" fmla="*/ 135 h 371"/>
                <a:gd name="T60" fmla="*/ 152 w 509"/>
                <a:gd name="T61" fmla="*/ 120 h 371"/>
                <a:gd name="T62" fmla="*/ 165 w 509"/>
                <a:gd name="T63" fmla="*/ 103 h 371"/>
                <a:gd name="T64" fmla="*/ 150 w 509"/>
                <a:gd name="T65" fmla="*/ 56 h 371"/>
                <a:gd name="T66" fmla="*/ 152 w 509"/>
                <a:gd name="T67" fmla="*/ 50 h 371"/>
                <a:gd name="T68" fmla="*/ 163 w 509"/>
                <a:gd name="T69" fmla="*/ 41 h 371"/>
                <a:gd name="T70" fmla="*/ 156 w 509"/>
                <a:gd name="T71" fmla="*/ 26 h 371"/>
                <a:gd name="T72" fmla="*/ 154 w 509"/>
                <a:gd name="T73" fmla="*/ 0 h 371"/>
                <a:gd name="T74" fmla="*/ 349 w 509"/>
                <a:gd name="T75" fmla="*/ 52 h 371"/>
                <a:gd name="T76" fmla="*/ 509 w 509"/>
                <a:gd name="T77" fmla="*/ 90 h 371"/>
                <a:gd name="T78" fmla="*/ 454 w 509"/>
                <a:gd name="T79" fmla="*/ 332 h 371"/>
                <a:gd name="T80" fmla="*/ 450 w 509"/>
                <a:gd name="T81" fmla="*/ 337 h 371"/>
                <a:gd name="T82" fmla="*/ 452 w 509"/>
                <a:gd name="T83" fmla="*/ 345 h 371"/>
                <a:gd name="T84" fmla="*/ 456 w 509"/>
                <a:gd name="T85" fmla="*/ 352 h 371"/>
                <a:gd name="T86" fmla="*/ 450 w 509"/>
                <a:gd name="T87" fmla="*/ 358 h 371"/>
                <a:gd name="T88" fmla="*/ 452 w 509"/>
                <a:gd name="T89" fmla="*/ 371 h 371"/>
                <a:gd name="T90" fmla="*/ 310 w 509"/>
                <a:gd name="T91" fmla="*/ 343 h 371"/>
                <a:gd name="T92" fmla="*/ 295 w 509"/>
                <a:gd name="T93" fmla="*/ 341 h 371"/>
                <a:gd name="T94" fmla="*/ 281 w 509"/>
                <a:gd name="T95" fmla="*/ 337 h 371"/>
                <a:gd name="T96" fmla="*/ 266 w 509"/>
                <a:gd name="T97" fmla="*/ 341 h 371"/>
                <a:gd name="T98" fmla="*/ 248 w 509"/>
                <a:gd name="T99" fmla="*/ 337 h 371"/>
                <a:gd name="T100" fmla="*/ 231 w 509"/>
                <a:gd name="T101" fmla="*/ 345 h 371"/>
                <a:gd name="T102" fmla="*/ 210 w 509"/>
                <a:gd name="T103" fmla="*/ 339 h 371"/>
                <a:gd name="T104" fmla="*/ 171 w 509"/>
                <a:gd name="T105" fmla="*/ 339 h 371"/>
                <a:gd name="T106" fmla="*/ 139 w 509"/>
                <a:gd name="T107" fmla="*/ 324 h 371"/>
                <a:gd name="T108" fmla="*/ 111 w 509"/>
                <a:gd name="T109" fmla="*/ 324 h 371"/>
                <a:gd name="T110" fmla="*/ 68 w 509"/>
                <a:gd name="T111" fmla="*/ 313 h 371"/>
                <a:gd name="T112" fmla="*/ 66 w 509"/>
                <a:gd name="T113" fmla="*/ 281 h 371"/>
                <a:gd name="T114" fmla="*/ 66 w 509"/>
                <a:gd name="T115" fmla="*/ 262 h 371"/>
                <a:gd name="T116" fmla="*/ 39 w 509"/>
                <a:gd name="T117" fmla="*/ 249 h 371"/>
                <a:gd name="T118" fmla="*/ 32 w 509"/>
                <a:gd name="T119" fmla="*/ 2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9" h="371">
                  <a:moveTo>
                    <a:pt x="21" y="234"/>
                  </a:moveTo>
                  <a:lnTo>
                    <a:pt x="7" y="225"/>
                  </a:lnTo>
                  <a:lnTo>
                    <a:pt x="4" y="225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4" y="210"/>
                  </a:lnTo>
                  <a:lnTo>
                    <a:pt x="6" y="204"/>
                  </a:lnTo>
                  <a:lnTo>
                    <a:pt x="6" y="199"/>
                  </a:lnTo>
                  <a:lnTo>
                    <a:pt x="6" y="197"/>
                  </a:lnTo>
                  <a:lnTo>
                    <a:pt x="9" y="195"/>
                  </a:lnTo>
                  <a:lnTo>
                    <a:pt x="11" y="197"/>
                  </a:lnTo>
                  <a:lnTo>
                    <a:pt x="11" y="202"/>
                  </a:lnTo>
                  <a:lnTo>
                    <a:pt x="11" y="206"/>
                  </a:lnTo>
                  <a:lnTo>
                    <a:pt x="9" y="210"/>
                  </a:lnTo>
                  <a:lnTo>
                    <a:pt x="11" y="212"/>
                  </a:lnTo>
                  <a:lnTo>
                    <a:pt x="19" y="204"/>
                  </a:lnTo>
                  <a:lnTo>
                    <a:pt x="19" y="200"/>
                  </a:lnTo>
                  <a:lnTo>
                    <a:pt x="19" y="197"/>
                  </a:lnTo>
                  <a:lnTo>
                    <a:pt x="22" y="191"/>
                  </a:lnTo>
                  <a:lnTo>
                    <a:pt x="19" y="185"/>
                  </a:lnTo>
                  <a:lnTo>
                    <a:pt x="13" y="184"/>
                  </a:lnTo>
                  <a:lnTo>
                    <a:pt x="13" y="170"/>
                  </a:lnTo>
                  <a:lnTo>
                    <a:pt x="15" y="169"/>
                  </a:lnTo>
                  <a:lnTo>
                    <a:pt x="21" y="170"/>
                  </a:lnTo>
                  <a:lnTo>
                    <a:pt x="22" y="169"/>
                  </a:lnTo>
                  <a:lnTo>
                    <a:pt x="32" y="165"/>
                  </a:lnTo>
                  <a:lnTo>
                    <a:pt x="24" y="159"/>
                  </a:lnTo>
                  <a:lnTo>
                    <a:pt x="24" y="157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17" y="150"/>
                  </a:lnTo>
                  <a:lnTo>
                    <a:pt x="17" y="144"/>
                  </a:lnTo>
                  <a:lnTo>
                    <a:pt x="19" y="133"/>
                  </a:lnTo>
                  <a:lnTo>
                    <a:pt x="17" y="123"/>
                  </a:lnTo>
                  <a:lnTo>
                    <a:pt x="17" y="116"/>
                  </a:lnTo>
                  <a:lnTo>
                    <a:pt x="19" y="95"/>
                  </a:lnTo>
                  <a:lnTo>
                    <a:pt x="21" y="88"/>
                  </a:lnTo>
                  <a:lnTo>
                    <a:pt x="11" y="60"/>
                  </a:lnTo>
                  <a:lnTo>
                    <a:pt x="11" y="43"/>
                  </a:lnTo>
                  <a:lnTo>
                    <a:pt x="15" y="33"/>
                  </a:lnTo>
                  <a:lnTo>
                    <a:pt x="17" y="20"/>
                  </a:lnTo>
                  <a:lnTo>
                    <a:pt x="66" y="52"/>
                  </a:lnTo>
                  <a:lnTo>
                    <a:pt x="90" y="65"/>
                  </a:lnTo>
                  <a:lnTo>
                    <a:pt x="109" y="71"/>
                  </a:lnTo>
                  <a:lnTo>
                    <a:pt x="120" y="78"/>
                  </a:lnTo>
                  <a:lnTo>
                    <a:pt x="129" y="78"/>
                  </a:lnTo>
                  <a:lnTo>
                    <a:pt x="135" y="82"/>
                  </a:lnTo>
                  <a:lnTo>
                    <a:pt x="137" y="86"/>
                  </a:lnTo>
                  <a:lnTo>
                    <a:pt x="139" y="110"/>
                  </a:lnTo>
                  <a:lnTo>
                    <a:pt x="139" y="116"/>
                  </a:lnTo>
                  <a:lnTo>
                    <a:pt x="129" y="120"/>
                  </a:lnTo>
                  <a:lnTo>
                    <a:pt x="128" y="131"/>
                  </a:lnTo>
                  <a:lnTo>
                    <a:pt x="128" y="138"/>
                  </a:lnTo>
                  <a:lnTo>
                    <a:pt x="128" y="144"/>
                  </a:lnTo>
                  <a:lnTo>
                    <a:pt x="128" y="148"/>
                  </a:lnTo>
                  <a:lnTo>
                    <a:pt x="124" y="152"/>
                  </a:lnTo>
                  <a:lnTo>
                    <a:pt x="124" y="155"/>
                  </a:lnTo>
                  <a:lnTo>
                    <a:pt x="129" y="159"/>
                  </a:lnTo>
                  <a:lnTo>
                    <a:pt x="139" y="155"/>
                  </a:lnTo>
                  <a:lnTo>
                    <a:pt x="144" y="135"/>
                  </a:lnTo>
                  <a:lnTo>
                    <a:pt x="148" y="129"/>
                  </a:lnTo>
                  <a:lnTo>
                    <a:pt x="152" y="120"/>
                  </a:lnTo>
                  <a:lnTo>
                    <a:pt x="165" y="107"/>
                  </a:lnTo>
                  <a:lnTo>
                    <a:pt x="165" y="103"/>
                  </a:lnTo>
                  <a:lnTo>
                    <a:pt x="159" y="82"/>
                  </a:lnTo>
                  <a:lnTo>
                    <a:pt x="150" y="56"/>
                  </a:lnTo>
                  <a:lnTo>
                    <a:pt x="150" y="52"/>
                  </a:lnTo>
                  <a:lnTo>
                    <a:pt x="152" y="50"/>
                  </a:lnTo>
                  <a:lnTo>
                    <a:pt x="158" y="52"/>
                  </a:lnTo>
                  <a:lnTo>
                    <a:pt x="163" y="41"/>
                  </a:lnTo>
                  <a:lnTo>
                    <a:pt x="163" y="28"/>
                  </a:lnTo>
                  <a:lnTo>
                    <a:pt x="156" y="26"/>
                  </a:lnTo>
                  <a:lnTo>
                    <a:pt x="154" y="18"/>
                  </a:lnTo>
                  <a:lnTo>
                    <a:pt x="154" y="0"/>
                  </a:lnTo>
                  <a:lnTo>
                    <a:pt x="255" y="28"/>
                  </a:lnTo>
                  <a:lnTo>
                    <a:pt x="349" y="52"/>
                  </a:lnTo>
                  <a:lnTo>
                    <a:pt x="507" y="90"/>
                  </a:lnTo>
                  <a:lnTo>
                    <a:pt x="509" y="90"/>
                  </a:lnTo>
                  <a:lnTo>
                    <a:pt x="454" y="330"/>
                  </a:lnTo>
                  <a:lnTo>
                    <a:pt x="454" y="332"/>
                  </a:lnTo>
                  <a:lnTo>
                    <a:pt x="452" y="334"/>
                  </a:lnTo>
                  <a:lnTo>
                    <a:pt x="450" y="337"/>
                  </a:lnTo>
                  <a:lnTo>
                    <a:pt x="452" y="341"/>
                  </a:lnTo>
                  <a:lnTo>
                    <a:pt x="452" y="345"/>
                  </a:lnTo>
                  <a:lnTo>
                    <a:pt x="456" y="349"/>
                  </a:lnTo>
                  <a:lnTo>
                    <a:pt x="456" y="352"/>
                  </a:lnTo>
                  <a:lnTo>
                    <a:pt x="454" y="354"/>
                  </a:lnTo>
                  <a:lnTo>
                    <a:pt x="450" y="358"/>
                  </a:lnTo>
                  <a:lnTo>
                    <a:pt x="450" y="366"/>
                  </a:lnTo>
                  <a:lnTo>
                    <a:pt x="452" y="371"/>
                  </a:lnTo>
                  <a:lnTo>
                    <a:pt x="319" y="339"/>
                  </a:lnTo>
                  <a:lnTo>
                    <a:pt x="310" y="343"/>
                  </a:lnTo>
                  <a:lnTo>
                    <a:pt x="302" y="343"/>
                  </a:lnTo>
                  <a:lnTo>
                    <a:pt x="295" y="341"/>
                  </a:lnTo>
                  <a:lnTo>
                    <a:pt x="287" y="341"/>
                  </a:lnTo>
                  <a:lnTo>
                    <a:pt x="281" y="337"/>
                  </a:lnTo>
                  <a:lnTo>
                    <a:pt x="274" y="337"/>
                  </a:lnTo>
                  <a:lnTo>
                    <a:pt x="266" y="341"/>
                  </a:lnTo>
                  <a:lnTo>
                    <a:pt x="257" y="337"/>
                  </a:lnTo>
                  <a:lnTo>
                    <a:pt x="248" y="337"/>
                  </a:lnTo>
                  <a:lnTo>
                    <a:pt x="238" y="343"/>
                  </a:lnTo>
                  <a:lnTo>
                    <a:pt x="231" y="345"/>
                  </a:lnTo>
                  <a:lnTo>
                    <a:pt x="214" y="343"/>
                  </a:lnTo>
                  <a:lnTo>
                    <a:pt x="210" y="339"/>
                  </a:lnTo>
                  <a:lnTo>
                    <a:pt x="199" y="336"/>
                  </a:lnTo>
                  <a:lnTo>
                    <a:pt x="171" y="339"/>
                  </a:lnTo>
                  <a:lnTo>
                    <a:pt x="163" y="332"/>
                  </a:lnTo>
                  <a:lnTo>
                    <a:pt x="139" y="324"/>
                  </a:lnTo>
                  <a:lnTo>
                    <a:pt x="126" y="322"/>
                  </a:lnTo>
                  <a:lnTo>
                    <a:pt x="111" y="324"/>
                  </a:lnTo>
                  <a:lnTo>
                    <a:pt x="88" y="322"/>
                  </a:lnTo>
                  <a:lnTo>
                    <a:pt x="68" y="313"/>
                  </a:lnTo>
                  <a:lnTo>
                    <a:pt x="64" y="304"/>
                  </a:lnTo>
                  <a:lnTo>
                    <a:pt x="66" y="281"/>
                  </a:lnTo>
                  <a:lnTo>
                    <a:pt x="68" y="275"/>
                  </a:lnTo>
                  <a:lnTo>
                    <a:pt x="66" y="262"/>
                  </a:lnTo>
                  <a:lnTo>
                    <a:pt x="51" y="251"/>
                  </a:lnTo>
                  <a:lnTo>
                    <a:pt x="39" y="249"/>
                  </a:lnTo>
                  <a:lnTo>
                    <a:pt x="39" y="245"/>
                  </a:lnTo>
                  <a:lnTo>
                    <a:pt x="32" y="240"/>
                  </a:lnTo>
                  <a:lnTo>
                    <a:pt x="21" y="234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" name="Freeform 57"/>
            <p:cNvSpPr>
              <a:spLocks/>
            </p:cNvSpPr>
            <p:nvPr/>
          </p:nvSpPr>
          <p:spPr bwMode="gray">
            <a:xfrm>
              <a:off x="1056" y="1616"/>
              <a:ext cx="612" cy="511"/>
            </a:xfrm>
            <a:custGeom>
              <a:avLst/>
              <a:gdLst>
                <a:gd name="T0" fmla="*/ 6 w 612"/>
                <a:gd name="T1" fmla="*/ 379 h 511"/>
                <a:gd name="T2" fmla="*/ 4 w 612"/>
                <a:gd name="T3" fmla="*/ 349 h 511"/>
                <a:gd name="T4" fmla="*/ 11 w 612"/>
                <a:gd name="T5" fmla="*/ 327 h 511"/>
                <a:gd name="T6" fmla="*/ 13 w 612"/>
                <a:gd name="T7" fmla="*/ 289 h 511"/>
                <a:gd name="T8" fmla="*/ 22 w 612"/>
                <a:gd name="T9" fmla="*/ 282 h 511"/>
                <a:gd name="T10" fmla="*/ 30 w 612"/>
                <a:gd name="T11" fmla="*/ 269 h 511"/>
                <a:gd name="T12" fmla="*/ 34 w 612"/>
                <a:gd name="T13" fmla="*/ 254 h 511"/>
                <a:gd name="T14" fmla="*/ 62 w 612"/>
                <a:gd name="T15" fmla="*/ 212 h 511"/>
                <a:gd name="T16" fmla="*/ 94 w 612"/>
                <a:gd name="T17" fmla="*/ 130 h 511"/>
                <a:gd name="T18" fmla="*/ 118 w 612"/>
                <a:gd name="T19" fmla="*/ 73 h 511"/>
                <a:gd name="T20" fmla="*/ 137 w 612"/>
                <a:gd name="T21" fmla="*/ 19 h 511"/>
                <a:gd name="T22" fmla="*/ 139 w 612"/>
                <a:gd name="T23" fmla="*/ 2 h 511"/>
                <a:gd name="T24" fmla="*/ 154 w 612"/>
                <a:gd name="T25" fmla="*/ 2 h 511"/>
                <a:gd name="T26" fmla="*/ 169 w 612"/>
                <a:gd name="T27" fmla="*/ 6 h 511"/>
                <a:gd name="T28" fmla="*/ 176 w 612"/>
                <a:gd name="T29" fmla="*/ 15 h 511"/>
                <a:gd name="T30" fmla="*/ 203 w 612"/>
                <a:gd name="T31" fmla="*/ 28 h 511"/>
                <a:gd name="T32" fmla="*/ 203 w 612"/>
                <a:gd name="T33" fmla="*/ 47 h 511"/>
                <a:gd name="T34" fmla="*/ 205 w 612"/>
                <a:gd name="T35" fmla="*/ 79 h 511"/>
                <a:gd name="T36" fmla="*/ 248 w 612"/>
                <a:gd name="T37" fmla="*/ 90 h 511"/>
                <a:gd name="T38" fmla="*/ 276 w 612"/>
                <a:gd name="T39" fmla="*/ 90 h 511"/>
                <a:gd name="T40" fmla="*/ 308 w 612"/>
                <a:gd name="T41" fmla="*/ 105 h 511"/>
                <a:gd name="T42" fmla="*/ 347 w 612"/>
                <a:gd name="T43" fmla="*/ 105 h 511"/>
                <a:gd name="T44" fmla="*/ 368 w 612"/>
                <a:gd name="T45" fmla="*/ 111 h 511"/>
                <a:gd name="T46" fmla="*/ 385 w 612"/>
                <a:gd name="T47" fmla="*/ 103 h 511"/>
                <a:gd name="T48" fmla="*/ 403 w 612"/>
                <a:gd name="T49" fmla="*/ 107 h 511"/>
                <a:gd name="T50" fmla="*/ 418 w 612"/>
                <a:gd name="T51" fmla="*/ 103 h 511"/>
                <a:gd name="T52" fmla="*/ 432 w 612"/>
                <a:gd name="T53" fmla="*/ 107 h 511"/>
                <a:gd name="T54" fmla="*/ 447 w 612"/>
                <a:gd name="T55" fmla="*/ 109 h 511"/>
                <a:gd name="T56" fmla="*/ 589 w 612"/>
                <a:gd name="T57" fmla="*/ 137 h 511"/>
                <a:gd name="T58" fmla="*/ 597 w 612"/>
                <a:gd name="T59" fmla="*/ 154 h 511"/>
                <a:gd name="T60" fmla="*/ 610 w 612"/>
                <a:gd name="T61" fmla="*/ 162 h 511"/>
                <a:gd name="T62" fmla="*/ 580 w 612"/>
                <a:gd name="T63" fmla="*/ 225 h 511"/>
                <a:gd name="T64" fmla="*/ 572 w 612"/>
                <a:gd name="T65" fmla="*/ 239 h 511"/>
                <a:gd name="T66" fmla="*/ 555 w 612"/>
                <a:gd name="T67" fmla="*/ 252 h 511"/>
                <a:gd name="T68" fmla="*/ 535 w 612"/>
                <a:gd name="T69" fmla="*/ 289 h 511"/>
                <a:gd name="T70" fmla="*/ 548 w 612"/>
                <a:gd name="T71" fmla="*/ 299 h 511"/>
                <a:gd name="T72" fmla="*/ 550 w 612"/>
                <a:gd name="T73" fmla="*/ 312 h 511"/>
                <a:gd name="T74" fmla="*/ 546 w 612"/>
                <a:gd name="T75" fmla="*/ 317 h 511"/>
                <a:gd name="T76" fmla="*/ 537 w 612"/>
                <a:gd name="T77" fmla="*/ 340 h 511"/>
                <a:gd name="T78" fmla="*/ 295 w 612"/>
                <a:gd name="T79" fmla="*/ 46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" h="511">
                  <a:moveTo>
                    <a:pt x="9" y="383"/>
                  </a:moveTo>
                  <a:lnTo>
                    <a:pt x="6" y="379"/>
                  </a:lnTo>
                  <a:lnTo>
                    <a:pt x="0" y="359"/>
                  </a:lnTo>
                  <a:lnTo>
                    <a:pt x="4" y="349"/>
                  </a:lnTo>
                  <a:lnTo>
                    <a:pt x="4" y="342"/>
                  </a:lnTo>
                  <a:lnTo>
                    <a:pt x="11" y="327"/>
                  </a:lnTo>
                  <a:lnTo>
                    <a:pt x="7" y="297"/>
                  </a:lnTo>
                  <a:lnTo>
                    <a:pt x="13" y="289"/>
                  </a:lnTo>
                  <a:lnTo>
                    <a:pt x="19" y="287"/>
                  </a:lnTo>
                  <a:lnTo>
                    <a:pt x="22" y="282"/>
                  </a:lnTo>
                  <a:lnTo>
                    <a:pt x="26" y="272"/>
                  </a:lnTo>
                  <a:lnTo>
                    <a:pt x="30" y="269"/>
                  </a:lnTo>
                  <a:lnTo>
                    <a:pt x="32" y="255"/>
                  </a:lnTo>
                  <a:lnTo>
                    <a:pt x="34" y="254"/>
                  </a:lnTo>
                  <a:lnTo>
                    <a:pt x="53" y="233"/>
                  </a:lnTo>
                  <a:lnTo>
                    <a:pt x="62" y="212"/>
                  </a:lnTo>
                  <a:lnTo>
                    <a:pt x="77" y="182"/>
                  </a:lnTo>
                  <a:lnTo>
                    <a:pt x="94" y="130"/>
                  </a:lnTo>
                  <a:lnTo>
                    <a:pt x="107" y="107"/>
                  </a:lnTo>
                  <a:lnTo>
                    <a:pt x="118" y="73"/>
                  </a:lnTo>
                  <a:lnTo>
                    <a:pt x="131" y="32"/>
                  </a:lnTo>
                  <a:lnTo>
                    <a:pt x="137" y="1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44" y="0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69" y="6"/>
                  </a:lnTo>
                  <a:lnTo>
                    <a:pt x="176" y="11"/>
                  </a:lnTo>
                  <a:lnTo>
                    <a:pt x="176" y="15"/>
                  </a:lnTo>
                  <a:lnTo>
                    <a:pt x="188" y="17"/>
                  </a:lnTo>
                  <a:lnTo>
                    <a:pt x="203" y="28"/>
                  </a:lnTo>
                  <a:lnTo>
                    <a:pt x="205" y="41"/>
                  </a:lnTo>
                  <a:lnTo>
                    <a:pt x="203" y="47"/>
                  </a:lnTo>
                  <a:lnTo>
                    <a:pt x="201" y="70"/>
                  </a:lnTo>
                  <a:lnTo>
                    <a:pt x="205" y="79"/>
                  </a:lnTo>
                  <a:lnTo>
                    <a:pt x="225" y="88"/>
                  </a:lnTo>
                  <a:lnTo>
                    <a:pt x="248" y="90"/>
                  </a:lnTo>
                  <a:lnTo>
                    <a:pt x="263" y="88"/>
                  </a:lnTo>
                  <a:lnTo>
                    <a:pt x="276" y="90"/>
                  </a:lnTo>
                  <a:lnTo>
                    <a:pt x="300" y="98"/>
                  </a:lnTo>
                  <a:lnTo>
                    <a:pt x="308" y="105"/>
                  </a:lnTo>
                  <a:lnTo>
                    <a:pt x="336" y="102"/>
                  </a:lnTo>
                  <a:lnTo>
                    <a:pt x="347" y="105"/>
                  </a:lnTo>
                  <a:lnTo>
                    <a:pt x="351" y="109"/>
                  </a:lnTo>
                  <a:lnTo>
                    <a:pt x="368" y="111"/>
                  </a:lnTo>
                  <a:lnTo>
                    <a:pt x="375" y="109"/>
                  </a:lnTo>
                  <a:lnTo>
                    <a:pt x="385" y="103"/>
                  </a:lnTo>
                  <a:lnTo>
                    <a:pt x="394" y="103"/>
                  </a:lnTo>
                  <a:lnTo>
                    <a:pt x="403" y="107"/>
                  </a:lnTo>
                  <a:lnTo>
                    <a:pt x="411" y="103"/>
                  </a:lnTo>
                  <a:lnTo>
                    <a:pt x="418" y="103"/>
                  </a:lnTo>
                  <a:lnTo>
                    <a:pt x="424" y="107"/>
                  </a:lnTo>
                  <a:lnTo>
                    <a:pt x="432" y="107"/>
                  </a:lnTo>
                  <a:lnTo>
                    <a:pt x="439" y="109"/>
                  </a:lnTo>
                  <a:lnTo>
                    <a:pt x="447" y="109"/>
                  </a:lnTo>
                  <a:lnTo>
                    <a:pt x="456" y="105"/>
                  </a:lnTo>
                  <a:lnTo>
                    <a:pt x="589" y="137"/>
                  </a:lnTo>
                  <a:lnTo>
                    <a:pt x="589" y="145"/>
                  </a:lnTo>
                  <a:lnTo>
                    <a:pt x="597" y="154"/>
                  </a:lnTo>
                  <a:lnTo>
                    <a:pt x="602" y="156"/>
                  </a:lnTo>
                  <a:lnTo>
                    <a:pt x="610" y="162"/>
                  </a:lnTo>
                  <a:lnTo>
                    <a:pt x="612" y="175"/>
                  </a:lnTo>
                  <a:lnTo>
                    <a:pt x="580" y="225"/>
                  </a:lnTo>
                  <a:lnTo>
                    <a:pt x="574" y="231"/>
                  </a:lnTo>
                  <a:lnTo>
                    <a:pt x="572" y="239"/>
                  </a:lnTo>
                  <a:lnTo>
                    <a:pt x="565" y="246"/>
                  </a:lnTo>
                  <a:lnTo>
                    <a:pt x="555" y="252"/>
                  </a:lnTo>
                  <a:lnTo>
                    <a:pt x="539" y="278"/>
                  </a:lnTo>
                  <a:lnTo>
                    <a:pt x="535" y="289"/>
                  </a:lnTo>
                  <a:lnTo>
                    <a:pt x="539" y="295"/>
                  </a:lnTo>
                  <a:lnTo>
                    <a:pt x="548" y="299"/>
                  </a:lnTo>
                  <a:lnTo>
                    <a:pt x="554" y="306"/>
                  </a:lnTo>
                  <a:lnTo>
                    <a:pt x="550" y="312"/>
                  </a:lnTo>
                  <a:lnTo>
                    <a:pt x="550" y="315"/>
                  </a:lnTo>
                  <a:lnTo>
                    <a:pt x="546" y="317"/>
                  </a:lnTo>
                  <a:lnTo>
                    <a:pt x="546" y="329"/>
                  </a:lnTo>
                  <a:lnTo>
                    <a:pt x="537" y="340"/>
                  </a:lnTo>
                  <a:lnTo>
                    <a:pt x="499" y="511"/>
                  </a:lnTo>
                  <a:lnTo>
                    <a:pt x="295" y="462"/>
                  </a:lnTo>
                  <a:lnTo>
                    <a:pt x="9" y="38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7" name="Freeform 58"/>
            <p:cNvSpPr>
              <a:spLocks/>
            </p:cNvSpPr>
            <p:nvPr/>
          </p:nvSpPr>
          <p:spPr bwMode="gray">
            <a:xfrm>
              <a:off x="1007" y="1999"/>
              <a:ext cx="606" cy="1038"/>
            </a:xfrm>
            <a:custGeom>
              <a:avLst/>
              <a:gdLst>
                <a:gd name="T0" fmla="*/ 342 w 606"/>
                <a:gd name="T1" fmla="*/ 1013 h 1038"/>
                <a:gd name="T2" fmla="*/ 344 w 606"/>
                <a:gd name="T3" fmla="*/ 998 h 1038"/>
                <a:gd name="T4" fmla="*/ 338 w 606"/>
                <a:gd name="T5" fmla="*/ 989 h 1038"/>
                <a:gd name="T6" fmla="*/ 321 w 606"/>
                <a:gd name="T7" fmla="*/ 920 h 1038"/>
                <a:gd name="T8" fmla="*/ 285 w 606"/>
                <a:gd name="T9" fmla="*/ 880 h 1038"/>
                <a:gd name="T10" fmla="*/ 272 w 606"/>
                <a:gd name="T11" fmla="*/ 865 h 1038"/>
                <a:gd name="T12" fmla="*/ 263 w 606"/>
                <a:gd name="T13" fmla="*/ 846 h 1038"/>
                <a:gd name="T14" fmla="*/ 220 w 606"/>
                <a:gd name="T15" fmla="*/ 828 h 1038"/>
                <a:gd name="T16" fmla="*/ 186 w 606"/>
                <a:gd name="T17" fmla="*/ 794 h 1038"/>
                <a:gd name="T18" fmla="*/ 126 w 606"/>
                <a:gd name="T19" fmla="*/ 769 h 1038"/>
                <a:gd name="T20" fmla="*/ 124 w 606"/>
                <a:gd name="T21" fmla="*/ 747 h 1038"/>
                <a:gd name="T22" fmla="*/ 132 w 606"/>
                <a:gd name="T23" fmla="*/ 715 h 1038"/>
                <a:gd name="T24" fmla="*/ 118 w 606"/>
                <a:gd name="T25" fmla="*/ 689 h 1038"/>
                <a:gd name="T26" fmla="*/ 124 w 606"/>
                <a:gd name="T27" fmla="*/ 676 h 1038"/>
                <a:gd name="T28" fmla="*/ 90 w 606"/>
                <a:gd name="T29" fmla="*/ 616 h 1038"/>
                <a:gd name="T30" fmla="*/ 68 w 606"/>
                <a:gd name="T31" fmla="*/ 574 h 1038"/>
                <a:gd name="T32" fmla="*/ 79 w 606"/>
                <a:gd name="T33" fmla="*/ 544 h 1038"/>
                <a:gd name="T34" fmla="*/ 83 w 606"/>
                <a:gd name="T35" fmla="*/ 514 h 1038"/>
                <a:gd name="T36" fmla="*/ 53 w 606"/>
                <a:gd name="T37" fmla="*/ 486 h 1038"/>
                <a:gd name="T38" fmla="*/ 55 w 606"/>
                <a:gd name="T39" fmla="*/ 441 h 1038"/>
                <a:gd name="T40" fmla="*/ 64 w 606"/>
                <a:gd name="T41" fmla="*/ 424 h 1038"/>
                <a:gd name="T42" fmla="*/ 70 w 606"/>
                <a:gd name="T43" fmla="*/ 445 h 1038"/>
                <a:gd name="T44" fmla="*/ 83 w 606"/>
                <a:gd name="T45" fmla="*/ 441 h 1038"/>
                <a:gd name="T46" fmla="*/ 79 w 606"/>
                <a:gd name="T47" fmla="*/ 400 h 1038"/>
                <a:gd name="T48" fmla="*/ 66 w 606"/>
                <a:gd name="T49" fmla="*/ 413 h 1038"/>
                <a:gd name="T50" fmla="*/ 43 w 606"/>
                <a:gd name="T51" fmla="*/ 398 h 1038"/>
                <a:gd name="T52" fmla="*/ 36 w 606"/>
                <a:gd name="T53" fmla="*/ 347 h 1038"/>
                <a:gd name="T54" fmla="*/ 6 w 606"/>
                <a:gd name="T55" fmla="*/ 291 h 1038"/>
                <a:gd name="T56" fmla="*/ 8 w 606"/>
                <a:gd name="T57" fmla="*/ 263 h 1038"/>
                <a:gd name="T58" fmla="*/ 23 w 606"/>
                <a:gd name="T59" fmla="*/ 227 h 1038"/>
                <a:gd name="T60" fmla="*/ 10 w 606"/>
                <a:gd name="T61" fmla="*/ 182 h 1038"/>
                <a:gd name="T62" fmla="*/ 0 w 606"/>
                <a:gd name="T63" fmla="*/ 161 h 1038"/>
                <a:gd name="T64" fmla="*/ 0 w 606"/>
                <a:gd name="T65" fmla="*/ 137 h 1038"/>
                <a:gd name="T66" fmla="*/ 38 w 606"/>
                <a:gd name="T67" fmla="*/ 84 h 1038"/>
                <a:gd name="T68" fmla="*/ 51 w 606"/>
                <a:gd name="T69" fmla="*/ 56 h 1038"/>
                <a:gd name="T70" fmla="*/ 55 w 606"/>
                <a:gd name="T71" fmla="*/ 6 h 1038"/>
                <a:gd name="T72" fmla="*/ 270 w 606"/>
                <a:gd name="T73" fmla="*/ 362 h 1038"/>
                <a:gd name="T74" fmla="*/ 586 w 606"/>
                <a:gd name="T75" fmla="*/ 843 h 1038"/>
                <a:gd name="T76" fmla="*/ 589 w 606"/>
                <a:gd name="T77" fmla="*/ 867 h 1038"/>
                <a:gd name="T78" fmla="*/ 601 w 606"/>
                <a:gd name="T79" fmla="*/ 888 h 1038"/>
                <a:gd name="T80" fmla="*/ 606 w 606"/>
                <a:gd name="T81" fmla="*/ 906 h 1038"/>
                <a:gd name="T82" fmla="*/ 582 w 606"/>
                <a:gd name="T83" fmla="*/ 916 h 1038"/>
                <a:gd name="T84" fmla="*/ 552 w 606"/>
                <a:gd name="T85" fmla="*/ 972 h 1038"/>
                <a:gd name="T86" fmla="*/ 546 w 606"/>
                <a:gd name="T87" fmla="*/ 985 h 1038"/>
                <a:gd name="T88" fmla="*/ 544 w 606"/>
                <a:gd name="T89" fmla="*/ 1008 h 1038"/>
                <a:gd name="T90" fmla="*/ 554 w 606"/>
                <a:gd name="T91" fmla="*/ 1025 h 1038"/>
                <a:gd name="T92" fmla="*/ 541 w 606"/>
                <a:gd name="T93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6" h="1038">
                  <a:moveTo>
                    <a:pt x="529" y="1036"/>
                  </a:moveTo>
                  <a:lnTo>
                    <a:pt x="344" y="1017"/>
                  </a:lnTo>
                  <a:lnTo>
                    <a:pt x="342" y="1013"/>
                  </a:lnTo>
                  <a:lnTo>
                    <a:pt x="342" y="1004"/>
                  </a:lnTo>
                  <a:lnTo>
                    <a:pt x="342" y="1000"/>
                  </a:lnTo>
                  <a:lnTo>
                    <a:pt x="344" y="998"/>
                  </a:lnTo>
                  <a:lnTo>
                    <a:pt x="342" y="996"/>
                  </a:lnTo>
                  <a:lnTo>
                    <a:pt x="340" y="996"/>
                  </a:lnTo>
                  <a:lnTo>
                    <a:pt x="338" y="989"/>
                  </a:lnTo>
                  <a:lnTo>
                    <a:pt x="338" y="985"/>
                  </a:lnTo>
                  <a:lnTo>
                    <a:pt x="338" y="953"/>
                  </a:lnTo>
                  <a:lnTo>
                    <a:pt x="321" y="920"/>
                  </a:lnTo>
                  <a:lnTo>
                    <a:pt x="312" y="910"/>
                  </a:lnTo>
                  <a:lnTo>
                    <a:pt x="304" y="897"/>
                  </a:lnTo>
                  <a:lnTo>
                    <a:pt x="285" y="880"/>
                  </a:lnTo>
                  <a:lnTo>
                    <a:pt x="274" y="882"/>
                  </a:lnTo>
                  <a:lnTo>
                    <a:pt x="269" y="874"/>
                  </a:lnTo>
                  <a:lnTo>
                    <a:pt x="272" y="865"/>
                  </a:lnTo>
                  <a:lnTo>
                    <a:pt x="270" y="859"/>
                  </a:lnTo>
                  <a:lnTo>
                    <a:pt x="270" y="854"/>
                  </a:lnTo>
                  <a:lnTo>
                    <a:pt x="263" y="846"/>
                  </a:lnTo>
                  <a:lnTo>
                    <a:pt x="244" y="844"/>
                  </a:lnTo>
                  <a:lnTo>
                    <a:pt x="233" y="841"/>
                  </a:lnTo>
                  <a:lnTo>
                    <a:pt x="220" y="828"/>
                  </a:lnTo>
                  <a:lnTo>
                    <a:pt x="212" y="807"/>
                  </a:lnTo>
                  <a:lnTo>
                    <a:pt x="199" y="798"/>
                  </a:lnTo>
                  <a:lnTo>
                    <a:pt x="186" y="794"/>
                  </a:lnTo>
                  <a:lnTo>
                    <a:pt x="152" y="779"/>
                  </a:lnTo>
                  <a:lnTo>
                    <a:pt x="141" y="779"/>
                  </a:lnTo>
                  <a:lnTo>
                    <a:pt x="126" y="769"/>
                  </a:lnTo>
                  <a:lnTo>
                    <a:pt x="118" y="762"/>
                  </a:lnTo>
                  <a:lnTo>
                    <a:pt x="118" y="754"/>
                  </a:lnTo>
                  <a:lnTo>
                    <a:pt x="124" y="747"/>
                  </a:lnTo>
                  <a:lnTo>
                    <a:pt x="126" y="730"/>
                  </a:lnTo>
                  <a:lnTo>
                    <a:pt x="130" y="721"/>
                  </a:lnTo>
                  <a:lnTo>
                    <a:pt x="132" y="715"/>
                  </a:lnTo>
                  <a:lnTo>
                    <a:pt x="128" y="704"/>
                  </a:lnTo>
                  <a:lnTo>
                    <a:pt x="118" y="700"/>
                  </a:lnTo>
                  <a:lnTo>
                    <a:pt x="118" y="689"/>
                  </a:lnTo>
                  <a:lnTo>
                    <a:pt x="120" y="685"/>
                  </a:lnTo>
                  <a:lnTo>
                    <a:pt x="122" y="685"/>
                  </a:lnTo>
                  <a:lnTo>
                    <a:pt x="124" y="676"/>
                  </a:lnTo>
                  <a:lnTo>
                    <a:pt x="115" y="668"/>
                  </a:lnTo>
                  <a:lnTo>
                    <a:pt x="90" y="627"/>
                  </a:lnTo>
                  <a:lnTo>
                    <a:pt x="90" y="616"/>
                  </a:lnTo>
                  <a:lnTo>
                    <a:pt x="85" y="608"/>
                  </a:lnTo>
                  <a:lnTo>
                    <a:pt x="85" y="599"/>
                  </a:lnTo>
                  <a:lnTo>
                    <a:pt x="68" y="574"/>
                  </a:lnTo>
                  <a:lnTo>
                    <a:pt x="70" y="550"/>
                  </a:lnTo>
                  <a:lnTo>
                    <a:pt x="73" y="544"/>
                  </a:lnTo>
                  <a:lnTo>
                    <a:pt x="79" y="544"/>
                  </a:lnTo>
                  <a:lnTo>
                    <a:pt x="87" y="535"/>
                  </a:lnTo>
                  <a:lnTo>
                    <a:pt x="87" y="520"/>
                  </a:lnTo>
                  <a:lnTo>
                    <a:pt x="83" y="514"/>
                  </a:lnTo>
                  <a:lnTo>
                    <a:pt x="70" y="509"/>
                  </a:lnTo>
                  <a:lnTo>
                    <a:pt x="58" y="497"/>
                  </a:lnTo>
                  <a:lnTo>
                    <a:pt x="53" y="486"/>
                  </a:lnTo>
                  <a:lnTo>
                    <a:pt x="55" y="454"/>
                  </a:lnTo>
                  <a:lnTo>
                    <a:pt x="56" y="450"/>
                  </a:lnTo>
                  <a:lnTo>
                    <a:pt x="55" y="441"/>
                  </a:lnTo>
                  <a:lnTo>
                    <a:pt x="58" y="441"/>
                  </a:lnTo>
                  <a:lnTo>
                    <a:pt x="60" y="424"/>
                  </a:lnTo>
                  <a:lnTo>
                    <a:pt x="64" y="424"/>
                  </a:lnTo>
                  <a:lnTo>
                    <a:pt x="68" y="428"/>
                  </a:lnTo>
                  <a:lnTo>
                    <a:pt x="68" y="441"/>
                  </a:lnTo>
                  <a:lnTo>
                    <a:pt x="70" y="445"/>
                  </a:lnTo>
                  <a:lnTo>
                    <a:pt x="81" y="452"/>
                  </a:lnTo>
                  <a:lnTo>
                    <a:pt x="83" y="450"/>
                  </a:lnTo>
                  <a:lnTo>
                    <a:pt x="83" y="441"/>
                  </a:lnTo>
                  <a:lnTo>
                    <a:pt x="79" y="424"/>
                  </a:lnTo>
                  <a:lnTo>
                    <a:pt x="75" y="413"/>
                  </a:lnTo>
                  <a:lnTo>
                    <a:pt x="79" y="400"/>
                  </a:lnTo>
                  <a:lnTo>
                    <a:pt x="75" y="400"/>
                  </a:lnTo>
                  <a:lnTo>
                    <a:pt x="68" y="407"/>
                  </a:lnTo>
                  <a:lnTo>
                    <a:pt x="66" y="413"/>
                  </a:lnTo>
                  <a:lnTo>
                    <a:pt x="64" y="418"/>
                  </a:lnTo>
                  <a:lnTo>
                    <a:pt x="53" y="413"/>
                  </a:lnTo>
                  <a:lnTo>
                    <a:pt x="43" y="398"/>
                  </a:lnTo>
                  <a:lnTo>
                    <a:pt x="32" y="392"/>
                  </a:lnTo>
                  <a:lnTo>
                    <a:pt x="36" y="383"/>
                  </a:lnTo>
                  <a:lnTo>
                    <a:pt x="36" y="347"/>
                  </a:lnTo>
                  <a:lnTo>
                    <a:pt x="23" y="332"/>
                  </a:lnTo>
                  <a:lnTo>
                    <a:pt x="15" y="319"/>
                  </a:lnTo>
                  <a:lnTo>
                    <a:pt x="6" y="291"/>
                  </a:lnTo>
                  <a:lnTo>
                    <a:pt x="11" y="280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13" y="242"/>
                  </a:lnTo>
                  <a:lnTo>
                    <a:pt x="21" y="233"/>
                  </a:lnTo>
                  <a:lnTo>
                    <a:pt x="23" y="227"/>
                  </a:lnTo>
                  <a:lnTo>
                    <a:pt x="19" y="206"/>
                  </a:lnTo>
                  <a:lnTo>
                    <a:pt x="11" y="188"/>
                  </a:lnTo>
                  <a:lnTo>
                    <a:pt x="10" y="182"/>
                  </a:lnTo>
                  <a:lnTo>
                    <a:pt x="8" y="176"/>
                  </a:lnTo>
                  <a:lnTo>
                    <a:pt x="4" y="171"/>
                  </a:lnTo>
                  <a:lnTo>
                    <a:pt x="0" y="161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0" y="122"/>
                  </a:lnTo>
                  <a:lnTo>
                    <a:pt x="38" y="90"/>
                  </a:lnTo>
                  <a:lnTo>
                    <a:pt x="38" y="84"/>
                  </a:lnTo>
                  <a:lnTo>
                    <a:pt x="40" y="73"/>
                  </a:lnTo>
                  <a:lnTo>
                    <a:pt x="45" y="68"/>
                  </a:lnTo>
                  <a:lnTo>
                    <a:pt x="51" y="56"/>
                  </a:lnTo>
                  <a:lnTo>
                    <a:pt x="55" y="30"/>
                  </a:lnTo>
                  <a:lnTo>
                    <a:pt x="49" y="19"/>
                  </a:lnTo>
                  <a:lnTo>
                    <a:pt x="55" y="6"/>
                  </a:lnTo>
                  <a:lnTo>
                    <a:pt x="58" y="0"/>
                  </a:lnTo>
                  <a:lnTo>
                    <a:pt x="344" y="79"/>
                  </a:lnTo>
                  <a:lnTo>
                    <a:pt x="270" y="362"/>
                  </a:lnTo>
                  <a:lnTo>
                    <a:pt x="586" y="824"/>
                  </a:lnTo>
                  <a:lnTo>
                    <a:pt x="584" y="837"/>
                  </a:lnTo>
                  <a:lnTo>
                    <a:pt x="586" y="843"/>
                  </a:lnTo>
                  <a:lnTo>
                    <a:pt x="584" y="846"/>
                  </a:lnTo>
                  <a:lnTo>
                    <a:pt x="589" y="858"/>
                  </a:lnTo>
                  <a:lnTo>
                    <a:pt x="589" y="867"/>
                  </a:lnTo>
                  <a:lnTo>
                    <a:pt x="593" y="874"/>
                  </a:lnTo>
                  <a:lnTo>
                    <a:pt x="597" y="886"/>
                  </a:lnTo>
                  <a:lnTo>
                    <a:pt x="601" y="888"/>
                  </a:lnTo>
                  <a:lnTo>
                    <a:pt x="606" y="893"/>
                  </a:lnTo>
                  <a:lnTo>
                    <a:pt x="606" y="903"/>
                  </a:lnTo>
                  <a:lnTo>
                    <a:pt x="606" y="906"/>
                  </a:lnTo>
                  <a:lnTo>
                    <a:pt x="603" y="904"/>
                  </a:lnTo>
                  <a:lnTo>
                    <a:pt x="593" y="912"/>
                  </a:lnTo>
                  <a:lnTo>
                    <a:pt x="582" y="916"/>
                  </a:lnTo>
                  <a:lnTo>
                    <a:pt x="573" y="927"/>
                  </a:lnTo>
                  <a:lnTo>
                    <a:pt x="567" y="953"/>
                  </a:lnTo>
                  <a:lnTo>
                    <a:pt x="552" y="972"/>
                  </a:lnTo>
                  <a:lnTo>
                    <a:pt x="544" y="972"/>
                  </a:lnTo>
                  <a:lnTo>
                    <a:pt x="544" y="978"/>
                  </a:lnTo>
                  <a:lnTo>
                    <a:pt x="546" y="985"/>
                  </a:lnTo>
                  <a:lnTo>
                    <a:pt x="544" y="991"/>
                  </a:lnTo>
                  <a:lnTo>
                    <a:pt x="541" y="1002"/>
                  </a:lnTo>
                  <a:lnTo>
                    <a:pt x="544" y="1008"/>
                  </a:lnTo>
                  <a:lnTo>
                    <a:pt x="554" y="1017"/>
                  </a:lnTo>
                  <a:lnTo>
                    <a:pt x="556" y="1021"/>
                  </a:lnTo>
                  <a:lnTo>
                    <a:pt x="554" y="1025"/>
                  </a:lnTo>
                  <a:lnTo>
                    <a:pt x="552" y="1032"/>
                  </a:lnTo>
                  <a:lnTo>
                    <a:pt x="544" y="1038"/>
                  </a:lnTo>
                  <a:lnTo>
                    <a:pt x="541" y="1038"/>
                  </a:lnTo>
                  <a:lnTo>
                    <a:pt x="529" y="103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8" name="Freeform 59"/>
            <p:cNvSpPr>
              <a:spLocks/>
            </p:cNvSpPr>
            <p:nvPr/>
          </p:nvSpPr>
          <p:spPr bwMode="gray">
            <a:xfrm>
              <a:off x="1555" y="1472"/>
              <a:ext cx="454" cy="735"/>
            </a:xfrm>
            <a:custGeom>
              <a:avLst/>
              <a:gdLst>
                <a:gd name="T0" fmla="*/ 38 w 454"/>
                <a:gd name="T1" fmla="*/ 484 h 735"/>
                <a:gd name="T2" fmla="*/ 47 w 454"/>
                <a:gd name="T3" fmla="*/ 461 h 735"/>
                <a:gd name="T4" fmla="*/ 51 w 454"/>
                <a:gd name="T5" fmla="*/ 456 h 735"/>
                <a:gd name="T6" fmla="*/ 49 w 454"/>
                <a:gd name="T7" fmla="*/ 443 h 735"/>
                <a:gd name="T8" fmla="*/ 36 w 454"/>
                <a:gd name="T9" fmla="*/ 433 h 735"/>
                <a:gd name="T10" fmla="*/ 56 w 454"/>
                <a:gd name="T11" fmla="*/ 396 h 735"/>
                <a:gd name="T12" fmla="*/ 73 w 454"/>
                <a:gd name="T13" fmla="*/ 383 h 735"/>
                <a:gd name="T14" fmla="*/ 81 w 454"/>
                <a:gd name="T15" fmla="*/ 369 h 735"/>
                <a:gd name="T16" fmla="*/ 111 w 454"/>
                <a:gd name="T17" fmla="*/ 306 h 735"/>
                <a:gd name="T18" fmla="*/ 98 w 454"/>
                <a:gd name="T19" fmla="*/ 298 h 735"/>
                <a:gd name="T20" fmla="*/ 90 w 454"/>
                <a:gd name="T21" fmla="*/ 281 h 735"/>
                <a:gd name="T22" fmla="*/ 92 w 454"/>
                <a:gd name="T23" fmla="*/ 264 h 735"/>
                <a:gd name="T24" fmla="*/ 90 w 454"/>
                <a:gd name="T25" fmla="*/ 251 h 735"/>
                <a:gd name="T26" fmla="*/ 92 w 454"/>
                <a:gd name="T27" fmla="*/ 240 h 735"/>
                <a:gd name="T28" fmla="*/ 145 w 454"/>
                <a:gd name="T29" fmla="*/ 0 h 735"/>
                <a:gd name="T30" fmla="*/ 190 w 454"/>
                <a:gd name="T31" fmla="*/ 107 h 735"/>
                <a:gd name="T32" fmla="*/ 203 w 454"/>
                <a:gd name="T33" fmla="*/ 148 h 735"/>
                <a:gd name="T34" fmla="*/ 195 w 454"/>
                <a:gd name="T35" fmla="*/ 161 h 735"/>
                <a:gd name="T36" fmla="*/ 208 w 454"/>
                <a:gd name="T37" fmla="*/ 176 h 735"/>
                <a:gd name="T38" fmla="*/ 237 w 454"/>
                <a:gd name="T39" fmla="*/ 217 h 735"/>
                <a:gd name="T40" fmla="*/ 244 w 454"/>
                <a:gd name="T41" fmla="*/ 242 h 735"/>
                <a:gd name="T42" fmla="*/ 253 w 454"/>
                <a:gd name="T43" fmla="*/ 251 h 735"/>
                <a:gd name="T44" fmla="*/ 274 w 454"/>
                <a:gd name="T45" fmla="*/ 259 h 735"/>
                <a:gd name="T46" fmla="*/ 259 w 454"/>
                <a:gd name="T47" fmla="*/ 292 h 735"/>
                <a:gd name="T48" fmla="*/ 253 w 454"/>
                <a:gd name="T49" fmla="*/ 313 h 735"/>
                <a:gd name="T50" fmla="*/ 253 w 454"/>
                <a:gd name="T51" fmla="*/ 322 h 735"/>
                <a:gd name="T52" fmla="*/ 242 w 454"/>
                <a:gd name="T53" fmla="*/ 339 h 735"/>
                <a:gd name="T54" fmla="*/ 240 w 454"/>
                <a:gd name="T55" fmla="*/ 351 h 735"/>
                <a:gd name="T56" fmla="*/ 257 w 454"/>
                <a:gd name="T57" fmla="*/ 364 h 735"/>
                <a:gd name="T58" fmla="*/ 280 w 454"/>
                <a:gd name="T59" fmla="*/ 347 h 735"/>
                <a:gd name="T60" fmla="*/ 285 w 454"/>
                <a:gd name="T61" fmla="*/ 354 h 735"/>
                <a:gd name="T62" fmla="*/ 291 w 454"/>
                <a:gd name="T63" fmla="*/ 360 h 735"/>
                <a:gd name="T64" fmla="*/ 289 w 454"/>
                <a:gd name="T65" fmla="*/ 392 h 735"/>
                <a:gd name="T66" fmla="*/ 302 w 454"/>
                <a:gd name="T67" fmla="*/ 414 h 735"/>
                <a:gd name="T68" fmla="*/ 297 w 454"/>
                <a:gd name="T69" fmla="*/ 429 h 735"/>
                <a:gd name="T70" fmla="*/ 314 w 454"/>
                <a:gd name="T71" fmla="*/ 441 h 735"/>
                <a:gd name="T72" fmla="*/ 321 w 454"/>
                <a:gd name="T73" fmla="*/ 456 h 735"/>
                <a:gd name="T74" fmla="*/ 319 w 454"/>
                <a:gd name="T75" fmla="*/ 473 h 735"/>
                <a:gd name="T76" fmla="*/ 332 w 454"/>
                <a:gd name="T77" fmla="*/ 488 h 735"/>
                <a:gd name="T78" fmla="*/ 342 w 454"/>
                <a:gd name="T79" fmla="*/ 476 h 735"/>
                <a:gd name="T80" fmla="*/ 362 w 454"/>
                <a:gd name="T81" fmla="*/ 482 h 735"/>
                <a:gd name="T82" fmla="*/ 374 w 454"/>
                <a:gd name="T83" fmla="*/ 476 h 735"/>
                <a:gd name="T84" fmla="*/ 396 w 454"/>
                <a:gd name="T85" fmla="*/ 480 h 735"/>
                <a:gd name="T86" fmla="*/ 407 w 454"/>
                <a:gd name="T87" fmla="*/ 482 h 735"/>
                <a:gd name="T88" fmla="*/ 426 w 454"/>
                <a:gd name="T89" fmla="*/ 476 h 735"/>
                <a:gd name="T90" fmla="*/ 445 w 454"/>
                <a:gd name="T91" fmla="*/ 478 h 735"/>
                <a:gd name="T92" fmla="*/ 454 w 454"/>
                <a:gd name="T93" fmla="*/ 497 h 735"/>
                <a:gd name="T94" fmla="*/ 419 w 454"/>
                <a:gd name="T95" fmla="*/ 735 h 735"/>
                <a:gd name="T96" fmla="*/ 0 w 454"/>
                <a:gd name="T97" fmla="*/ 65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4" h="735">
                  <a:moveTo>
                    <a:pt x="0" y="655"/>
                  </a:moveTo>
                  <a:lnTo>
                    <a:pt x="38" y="484"/>
                  </a:lnTo>
                  <a:lnTo>
                    <a:pt x="47" y="473"/>
                  </a:lnTo>
                  <a:lnTo>
                    <a:pt x="47" y="461"/>
                  </a:lnTo>
                  <a:lnTo>
                    <a:pt x="51" y="459"/>
                  </a:lnTo>
                  <a:lnTo>
                    <a:pt x="51" y="456"/>
                  </a:lnTo>
                  <a:lnTo>
                    <a:pt x="55" y="450"/>
                  </a:lnTo>
                  <a:lnTo>
                    <a:pt x="49" y="443"/>
                  </a:lnTo>
                  <a:lnTo>
                    <a:pt x="40" y="439"/>
                  </a:lnTo>
                  <a:lnTo>
                    <a:pt x="36" y="433"/>
                  </a:lnTo>
                  <a:lnTo>
                    <a:pt x="40" y="422"/>
                  </a:lnTo>
                  <a:lnTo>
                    <a:pt x="56" y="396"/>
                  </a:lnTo>
                  <a:lnTo>
                    <a:pt x="66" y="390"/>
                  </a:lnTo>
                  <a:lnTo>
                    <a:pt x="73" y="383"/>
                  </a:lnTo>
                  <a:lnTo>
                    <a:pt x="75" y="375"/>
                  </a:lnTo>
                  <a:lnTo>
                    <a:pt x="81" y="369"/>
                  </a:lnTo>
                  <a:lnTo>
                    <a:pt x="113" y="319"/>
                  </a:lnTo>
                  <a:lnTo>
                    <a:pt x="111" y="306"/>
                  </a:lnTo>
                  <a:lnTo>
                    <a:pt x="103" y="300"/>
                  </a:lnTo>
                  <a:lnTo>
                    <a:pt x="98" y="298"/>
                  </a:lnTo>
                  <a:lnTo>
                    <a:pt x="90" y="289"/>
                  </a:lnTo>
                  <a:lnTo>
                    <a:pt x="90" y="281"/>
                  </a:lnTo>
                  <a:lnTo>
                    <a:pt x="88" y="268"/>
                  </a:lnTo>
                  <a:lnTo>
                    <a:pt x="92" y="264"/>
                  </a:lnTo>
                  <a:lnTo>
                    <a:pt x="94" y="259"/>
                  </a:lnTo>
                  <a:lnTo>
                    <a:pt x="90" y="251"/>
                  </a:lnTo>
                  <a:lnTo>
                    <a:pt x="90" y="244"/>
                  </a:lnTo>
                  <a:lnTo>
                    <a:pt x="92" y="240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205" y="13"/>
                  </a:lnTo>
                  <a:lnTo>
                    <a:pt x="190" y="107"/>
                  </a:lnTo>
                  <a:lnTo>
                    <a:pt x="199" y="131"/>
                  </a:lnTo>
                  <a:lnTo>
                    <a:pt x="203" y="148"/>
                  </a:lnTo>
                  <a:lnTo>
                    <a:pt x="199" y="157"/>
                  </a:lnTo>
                  <a:lnTo>
                    <a:pt x="195" y="161"/>
                  </a:lnTo>
                  <a:lnTo>
                    <a:pt x="201" y="167"/>
                  </a:lnTo>
                  <a:lnTo>
                    <a:pt x="208" y="176"/>
                  </a:lnTo>
                  <a:lnTo>
                    <a:pt x="225" y="193"/>
                  </a:lnTo>
                  <a:lnTo>
                    <a:pt x="237" y="217"/>
                  </a:lnTo>
                  <a:lnTo>
                    <a:pt x="238" y="231"/>
                  </a:lnTo>
                  <a:lnTo>
                    <a:pt x="244" y="242"/>
                  </a:lnTo>
                  <a:lnTo>
                    <a:pt x="253" y="242"/>
                  </a:lnTo>
                  <a:lnTo>
                    <a:pt x="253" y="251"/>
                  </a:lnTo>
                  <a:lnTo>
                    <a:pt x="268" y="253"/>
                  </a:lnTo>
                  <a:lnTo>
                    <a:pt x="274" y="259"/>
                  </a:lnTo>
                  <a:lnTo>
                    <a:pt x="257" y="289"/>
                  </a:lnTo>
                  <a:lnTo>
                    <a:pt x="259" y="292"/>
                  </a:lnTo>
                  <a:lnTo>
                    <a:pt x="253" y="298"/>
                  </a:lnTo>
                  <a:lnTo>
                    <a:pt x="253" y="313"/>
                  </a:lnTo>
                  <a:lnTo>
                    <a:pt x="253" y="315"/>
                  </a:lnTo>
                  <a:lnTo>
                    <a:pt x="253" y="322"/>
                  </a:lnTo>
                  <a:lnTo>
                    <a:pt x="242" y="330"/>
                  </a:lnTo>
                  <a:lnTo>
                    <a:pt x="242" y="339"/>
                  </a:lnTo>
                  <a:lnTo>
                    <a:pt x="244" y="343"/>
                  </a:lnTo>
                  <a:lnTo>
                    <a:pt x="240" y="351"/>
                  </a:lnTo>
                  <a:lnTo>
                    <a:pt x="253" y="366"/>
                  </a:lnTo>
                  <a:lnTo>
                    <a:pt x="257" y="364"/>
                  </a:lnTo>
                  <a:lnTo>
                    <a:pt x="278" y="347"/>
                  </a:lnTo>
                  <a:lnTo>
                    <a:pt x="280" y="347"/>
                  </a:lnTo>
                  <a:lnTo>
                    <a:pt x="284" y="347"/>
                  </a:lnTo>
                  <a:lnTo>
                    <a:pt x="285" y="354"/>
                  </a:lnTo>
                  <a:lnTo>
                    <a:pt x="289" y="356"/>
                  </a:lnTo>
                  <a:lnTo>
                    <a:pt x="291" y="360"/>
                  </a:lnTo>
                  <a:lnTo>
                    <a:pt x="289" y="371"/>
                  </a:lnTo>
                  <a:lnTo>
                    <a:pt x="289" y="392"/>
                  </a:lnTo>
                  <a:lnTo>
                    <a:pt x="293" y="403"/>
                  </a:lnTo>
                  <a:lnTo>
                    <a:pt x="302" y="414"/>
                  </a:lnTo>
                  <a:lnTo>
                    <a:pt x="302" y="420"/>
                  </a:lnTo>
                  <a:lnTo>
                    <a:pt x="297" y="429"/>
                  </a:lnTo>
                  <a:lnTo>
                    <a:pt x="304" y="441"/>
                  </a:lnTo>
                  <a:lnTo>
                    <a:pt x="314" y="441"/>
                  </a:lnTo>
                  <a:lnTo>
                    <a:pt x="319" y="450"/>
                  </a:lnTo>
                  <a:lnTo>
                    <a:pt x="321" y="456"/>
                  </a:lnTo>
                  <a:lnTo>
                    <a:pt x="319" y="469"/>
                  </a:lnTo>
                  <a:lnTo>
                    <a:pt x="319" y="473"/>
                  </a:lnTo>
                  <a:lnTo>
                    <a:pt x="323" y="482"/>
                  </a:lnTo>
                  <a:lnTo>
                    <a:pt x="332" y="488"/>
                  </a:lnTo>
                  <a:lnTo>
                    <a:pt x="338" y="478"/>
                  </a:lnTo>
                  <a:lnTo>
                    <a:pt x="342" y="476"/>
                  </a:lnTo>
                  <a:lnTo>
                    <a:pt x="357" y="482"/>
                  </a:lnTo>
                  <a:lnTo>
                    <a:pt x="362" y="482"/>
                  </a:lnTo>
                  <a:lnTo>
                    <a:pt x="370" y="476"/>
                  </a:lnTo>
                  <a:lnTo>
                    <a:pt x="374" y="476"/>
                  </a:lnTo>
                  <a:lnTo>
                    <a:pt x="379" y="480"/>
                  </a:lnTo>
                  <a:lnTo>
                    <a:pt x="396" y="480"/>
                  </a:lnTo>
                  <a:lnTo>
                    <a:pt x="405" y="484"/>
                  </a:lnTo>
                  <a:lnTo>
                    <a:pt x="407" y="482"/>
                  </a:lnTo>
                  <a:lnTo>
                    <a:pt x="428" y="484"/>
                  </a:lnTo>
                  <a:lnTo>
                    <a:pt x="426" y="476"/>
                  </a:lnTo>
                  <a:lnTo>
                    <a:pt x="436" y="469"/>
                  </a:lnTo>
                  <a:lnTo>
                    <a:pt x="445" y="478"/>
                  </a:lnTo>
                  <a:lnTo>
                    <a:pt x="447" y="491"/>
                  </a:lnTo>
                  <a:lnTo>
                    <a:pt x="454" y="497"/>
                  </a:lnTo>
                  <a:lnTo>
                    <a:pt x="419" y="735"/>
                  </a:lnTo>
                  <a:lnTo>
                    <a:pt x="419" y="735"/>
                  </a:lnTo>
                  <a:lnTo>
                    <a:pt x="208" y="698"/>
                  </a:lnTo>
                  <a:lnTo>
                    <a:pt x="0" y="65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69" name="Freeform 60"/>
            <p:cNvSpPr>
              <a:spLocks/>
            </p:cNvSpPr>
            <p:nvPr/>
          </p:nvSpPr>
          <p:spPr bwMode="gray">
            <a:xfrm>
              <a:off x="1745" y="1485"/>
              <a:ext cx="777" cy="493"/>
            </a:xfrm>
            <a:custGeom>
              <a:avLst/>
              <a:gdLst>
                <a:gd name="T0" fmla="*/ 270 w 777"/>
                <a:gd name="T1" fmla="*/ 435 h 493"/>
                <a:gd name="T2" fmla="*/ 257 w 777"/>
                <a:gd name="T3" fmla="*/ 478 h 493"/>
                <a:gd name="T4" fmla="*/ 246 w 777"/>
                <a:gd name="T5" fmla="*/ 456 h 493"/>
                <a:gd name="T6" fmla="*/ 238 w 777"/>
                <a:gd name="T7" fmla="*/ 471 h 493"/>
                <a:gd name="T8" fmla="*/ 215 w 777"/>
                <a:gd name="T9" fmla="*/ 471 h 493"/>
                <a:gd name="T10" fmla="*/ 189 w 777"/>
                <a:gd name="T11" fmla="*/ 467 h 493"/>
                <a:gd name="T12" fmla="*/ 180 w 777"/>
                <a:gd name="T13" fmla="*/ 463 h 493"/>
                <a:gd name="T14" fmla="*/ 167 w 777"/>
                <a:gd name="T15" fmla="*/ 469 h 493"/>
                <a:gd name="T16" fmla="*/ 148 w 777"/>
                <a:gd name="T17" fmla="*/ 465 h 493"/>
                <a:gd name="T18" fmla="*/ 133 w 777"/>
                <a:gd name="T19" fmla="*/ 469 h 493"/>
                <a:gd name="T20" fmla="*/ 129 w 777"/>
                <a:gd name="T21" fmla="*/ 456 h 493"/>
                <a:gd name="T22" fmla="*/ 129 w 777"/>
                <a:gd name="T23" fmla="*/ 437 h 493"/>
                <a:gd name="T24" fmla="*/ 114 w 777"/>
                <a:gd name="T25" fmla="*/ 428 h 493"/>
                <a:gd name="T26" fmla="*/ 112 w 777"/>
                <a:gd name="T27" fmla="*/ 407 h 493"/>
                <a:gd name="T28" fmla="*/ 103 w 777"/>
                <a:gd name="T29" fmla="*/ 390 h 493"/>
                <a:gd name="T30" fmla="*/ 99 w 777"/>
                <a:gd name="T31" fmla="*/ 358 h 493"/>
                <a:gd name="T32" fmla="*/ 99 w 777"/>
                <a:gd name="T33" fmla="*/ 343 h 493"/>
                <a:gd name="T34" fmla="*/ 94 w 777"/>
                <a:gd name="T35" fmla="*/ 334 h 493"/>
                <a:gd name="T36" fmla="*/ 88 w 777"/>
                <a:gd name="T37" fmla="*/ 334 h 493"/>
                <a:gd name="T38" fmla="*/ 63 w 777"/>
                <a:gd name="T39" fmla="*/ 353 h 493"/>
                <a:gd name="T40" fmla="*/ 54 w 777"/>
                <a:gd name="T41" fmla="*/ 330 h 493"/>
                <a:gd name="T42" fmla="*/ 52 w 777"/>
                <a:gd name="T43" fmla="*/ 317 h 493"/>
                <a:gd name="T44" fmla="*/ 63 w 777"/>
                <a:gd name="T45" fmla="*/ 302 h 493"/>
                <a:gd name="T46" fmla="*/ 63 w 777"/>
                <a:gd name="T47" fmla="*/ 285 h 493"/>
                <a:gd name="T48" fmla="*/ 67 w 777"/>
                <a:gd name="T49" fmla="*/ 276 h 493"/>
                <a:gd name="T50" fmla="*/ 78 w 777"/>
                <a:gd name="T51" fmla="*/ 240 h 493"/>
                <a:gd name="T52" fmla="*/ 63 w 777"/>
                <a:gd name="T53" fmla="*/ 229 h 493"/>
                <a:gd name="T54" fmla="*/ 48 w 777"/>
                <a:gd name="T55" fmla="*/ 218 h 493"/>
                <a:gd name="T56" fmla="*/ 35 w 777"/>
                <a:gd name="T57" fmla="*/ 180 h 493"/>
                <a:gd name="T58" fmla="*/ 11 w 777"/>
                <a:gd name="T59" fmla="*/ 154 h 493"/>
                <a:gd name="T60" fmla="*/ 9 w 777"/>
                <a:gd name="T61" fmla="*/ 144 h 493"/>
                <a:gd name="T62" fmla="*/ 9 w 777"/>
                <a:gd name="T63" fmla="*/ 118 h 493"/>
                <a:gd name="T64" fmla="*/ 15 w 777"/>
                <a:gd name="T65" fmla="*/ 0 h 493"/>
                <a:gd name="T66" fmla="*/ 277 w 777"/>
                <a:gd name="T67" fmla="*/ 47 h 493"/>
                <a:gd name="T68" fmla="*/ 777 w 777"/>
                <a:gd name="T69" fmla="*/ 111 h 493"/>
                <a:gd name="T70" fmla="*/ 745 w 777"/>
                <a:gd name="T71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7" h="493">
                  <a:moveTo>
                    <a:pt x="745" y="493"/>
                  </a:moveTo>
                  <a:lnTo>
                    <a:pt x="270" y="435"/>
                  </a:lnTo>
                  <a:lnTo>
                    <a:pt x="264" y="484"/>
                  </a:lnTo>
                  <a:lnTo>
                    <a:pt x="257" y="478"/>
                  </a:lnTo>
                  <a:lnTo>
                    <a:pt x="255" y="465"/>
                  </a:lnTo>
                  <a:lnTo>
                    <a:pt x="246" y="456"/>
                  </a:lnTo>
                  <a:lnTo>
                    <a:pt x="236" y="463"/>
                  </a:lnTo>
                  <a:lnTo>
                    <a:pt x="238" y="471"/>
                  </a:lnTo>
                  <a:lnTo>
                    <a:pt x="217" y="469"/>
                  </a:lnTo>
                  <a:lnTo>
                    <a:pt x="215" y="471"/>
                  </a:lnTo>
                  <a:lnTo>
                    <a:pt x="206" y="467"/>
                  </a:lnTo>
                  <a:lnTo>
                    <a:pt x="189" y="467"/>
                  </a:lnTo>
                  <a:lnTo>
                    <a:pt x="184" y="463"/>
                  </a:lnTo>
                  <a:lnTo>
                    <a:pt x="180" y="463"/>
                  </a:lnTo>
                  <a:lnTo>
                    <a:pt x="172" y="469"/>
                  </a:lnTo>
                  <a:lnTo>
                    <a:pt x="167" y="469"/>
                  </a:lnTo>
                  <a:lnTo>
                    <a:pt x="152" y="463"/>
                  </a:lnTo>
                  <a:lnTo>
                    <a:pt x="148" y="465"/>
                  </a:lnTo>
                  <a:lnTo>
                    <a:pt x="142" y="475"/>
                  </a:lnTo>
                  <a:lnTo>
                    <a:pt x="133" y="469"/>
                  </a:lnTo>
                  <a:lnTo>
                    <a:pt x="129" y="460"/>
                  </a:lnTo>
                  <a:lnTo>
                    <a:pt x="129" y="456"/>
                  </a:lnTo>
                  <a:lnTo>
                    <a:pt x="131" y="443"/>
                  </a:lnTo>
                  <a:lnTo>
                    <a:pt x="129" y="437"/>
                  </a:lnTo>
                  <a:lnTo>
                    <a:pt x="124" y="428"/>
                  </a:lnTo>
                  <a:lnTo>
                    <a:pt x="114" y="428"/>
                  </a:lnTo>
                  <a:lnTo>
                    <a:pt x="107" y="416"/>
                  </a:lnTo>
                  <a:lnTo>
                    <a:pt x="112" y="407"/>
                  </a:lnTo>
                  <a:lnTo>
                    <a:pt x="112" y="401"/>
                  </a:lnTo>
                  <a:lnTo>
                    <a:pt x="103" y="390"/>
                  </a:lnTo>
                  <a:lnTo>
                    <a:pt x="99" y="379"/>
                  </a:lnTo>
                  <a:lnTo>
                    <a:pt x="99" y="358"/>
                  </a:lnTo>
                  <a:lnTo>
                    <a:pt x="101" y="347"/>
                  </a:lnTo>
                  <a:lnTo>
                    <a:pt x="99" y="343"/>
                  </a:lnTo>
                  <a:lnTo>
                    <a:pt x="95" y="341"/>
                  </a:lnTo>
                  <a:lnTo>
                    <a:pt x="94" y="334"/>
                  </a:lnTo>
                  <a:lnTo>
                    <a:pt x="90" y="334"/>
                  </a:lnTo>
                  <a:lnTo>
                    <a:pt x="88" y="334"/>
                  </a:lnTo>
                  <a:lnTo>
                    <a:pt x="67" y="351"/>
                  </a:lnTo>
                  <a:lnTo>
                    <a:pt x="63" y="353"/>
                  </a:lnTo>
                  <a:lnTo>
                    <a:pt x="50" y="338"/>
                  </a:lnTo>
                  <a:lnTo>
                    <a:pt x="54" y="330"/>
                  </a:lnTo>
                  <a:lnTo>
                    <a:pt x="52" y="326"/>
                  </a:lnTo>
                  <a:lnTo>
                    <a:pt x="52" y="317"/>
                  </a:lnTo>
                  <a:lnTo>
                    <a:pt x="63" y="309"/>
                  </a:lnTo>
                  <a:lnTo>
                    <a:pt x="63" y="302"/>
                  </a:lnTo>
                  <a:lnTo>
                    <a:pt x="63" y="300"/>
                  </a:lnTo>
                  <a:lnTo>
                    <a:pt x="63" y="285"/>
                  </a:lnTo>
                  <a:lnTo>
                    <a:pt x="69" y="279"/>
                  </a:lnTo>
                  <a:lnTo>
                    <a:pt x="67" y="276"/>
                  </a:lnTo>
                  <a:lnTo>
                    <a:pt x="84" y="246"/>
                  </a:lnTo>
                  <a:lnTo>
                    <a:pt x="78" y="240"/>
                  </a:lnTo>
                  <a:lnTo>
                    <a:pt x="63" y="238"/>
                  </a:lnTo>
                  <a:lnTo>
                    <a:pt x="63" y="229"/>
                  </a:lnTo>
                  <a:lnTo>
                    <a:pt x="54" y="229"/>
                  </a:lnTo>
                  <a:lnTo>
                    <a:pt x="48" y="218"/>
                  </a:lnTo>
                  <a:lnTo>
                    <a:pt x="47" y="204"/>
                  </a:lnTo>
                  <a:lnTo>
                    <a:pt x="35" y="180"/>
                  </a:lnTo>
                  <a:lnTo>
                    <a:pt x="18" y="163"/>
                  </a:lnTo>
                  <a:lnTo>
                    <a:pt x="11" y="154"/>
                  </a:lnTo>
                  <a:lnTo>
                    <a:pt x="5" y="148"/>
                  </a:lnTo>
                  <a:lnTo>
                    <a:pt x="9" y="144"/>
                  </a:lnTo>
                  <a:lnTo>
                    <a:pt x="13" y="135"/>
                  </a:lnTo>
                  <a:lnTo>
                    <a:pt x="9" y="118"/>
                  </a:lnTo>
                  <a:lnTo>
                    <a:pt x="0" y="94"/>
                  </a:lnTo>
                  <a:lnTo>
                    <a:pt x="15" y="0"/>
                  </a:lnTo>
                  <a:lnTo>
                    <a:pt x="86" y="13"/>
                  </a:lnTo>
                  <a:lnTo>
                    <a:pt x="277" y="47"/>
                  </a:lnTo>
                  <a:lnTo>
                    <a:pt x="473" y="79"/>
                  </a:lnTo>
                  <a:lnTo>
                    <a:pt x="777" y="111"/>
                  </a:lnTo>
                  <a:lnTo>
                    <a:pt x="752" y="401"/>
                  </a:lnTo>
                  <a:lnTo>
                    <a:pt x="745" y="49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0" name="Freeform 61"/>
            <p:cNvSpPr>
              <a:spLocks/>
            </p:cNvSpPr>
            <p:nvPr/>
          </p:nvSpPr>
          <p:spPr bwMode="gray">
            <a:xfrm>
              <a:off x="1959" y="1920"/>
              <a:ext cx="531" cy="439"/>
            </a:xfrm>
            <a:custGeom>
              <a:avLst/>
              <a:gdLst>
                <a:gd name="T0" fmla="*/ 497 w 531"/>
                <a:gd name="T1" fmla="*/ 439 h 439"/>
                <a:gd name="T2" fmla="*/ 514 w 531"/>
                <a:gd name="T3" fmla="*/ 248 h 439"/>
                <a:gd name="T4" fmla="*/ 531 w 531"/>
                <a:gd name="T5" fmla="*/ 58 h 439"/>
                <a:gd name="T6" fmla="*/ 56 w 531"/>
                <a:gd name="T7" fmla="*/ 0 h 439"/>
                <a:gd name="T8" fmla="*/ 50 w 531"/>
                <a:gd name="T9" fmla="*/ 49 h 439"/>
                <a:gd name="T10" fmla="*/ 15 w 531"/>
                <a:gd name="T11" fmla="*/ 287 h 439"/>
                <a:gd name="T12" fmla="*/ 15 w 531"/>
                <a:gd name="T13" fmla="*/ 287 h 439"/>
                <a:gd name="T14" fmla="*/ 0 w 531"/>
                <a:gd name="T15" fmla="*/ 379 h 439"/>
                <a:gd name="T16" fmla="*/ 140 w 531"/>
                <a:gd name="T17" fmla="*/ 402 h 439"/>
                <a:gd name="T18" fmla="*/ 499 w 531"/>
                <a:gd name="T19" fmla="*/ 439 h 439"/>
                <a:gd name="T20" fmla="*/ 497 w 531"/>
                <a:gd name="T21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439">
                  <a:moveTo>
                    <a:pt x="497" y="439"/>
                  </a:moveTo>
                  <a:lnTo>
                    <a:pt x="514" y="248"/>
                  </a:lnTo>
                  <a:lnTo>
                    <a:pt x="531" y="58"/>
                  </a:lnTo>
                  <a:lnTo>
                    <a:pt x="56" y="0"/>
                  </a:lnTo>
                  <a:lnTo>
                    <a:pt x="50" y="49"/>
                  </a:lnTo>
                  <a:lnTo>
                    <a:pt x="15" y="287"/>
                  </a:lnTo>
                  <a:lnTo>
                    <a:pt x="15" y="287"/>
                  </a:lnTo>
                  <a:lnTo>
                    <a:pt x="0" y="379"/>
                  </a:lnTo>
                  <a:lnTo>
                    <a:pt x="140" y="402"/>
                  </a:lnTo>
                  <a:lnTo>
                    <a:pt x="499" y="439"/>
                  </a:lnTo>
                  <a:lnTo>
                    <a:pt x="497" y="439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1" name="Freeform 62"/>
            <p:cNvSpPr>
              <a:spLocks/>
            </p:cNvSpPr>
            <p:nvPr/>
          </p:nvSpPr>
          <p:spPr bwMode="gray">
            <a:xfrm>
              <a:off x="1277" y="2078"/>
              <a:ext cx="486" cy="745"/>
            </a:xfrm>
            <a:custGeom>
              <a:avLst/>
              <a:gdLst>
                <a:gd name="T0" fmla="*/ 74 w 486"/>
                <a:gd name="T1" fmla="*/ 0 h 745"/>
                <a:gd name="T2" fmla="*/ 0 w 486"/>
                <a:gd name="T3" fmla="*/ 283 h 745"/>
                <a:gd name="T4" fmla="*/ 316 w 486"/>
                <a:gd name="T5" fmla="*/ 745 h 745"/>
                <a:gd name="T6" fmla="*/ 314 w 486"/>
                <a:gd name="T7" fmla="*/ 739 h 745"/>
                <a:gd name="T8" fmla="*/ 318 w 486"/>
                <a:gd name="T9" fmla="*/ 734 h 745"/>
                <a:gd name="T10" fmla="*/ 323 w 486"/>
                <a:gd name="T11" fmla="*/ 713 h 745"/>
                <a:gd name="T12" fmla="*/ 319 w 486"/>
                <a:gd name="T13" fmla="*/ 705 h 745"/>
                <a:gd name="T14" fmla="*/ 325 w 486"/>
                <a:gd name="T15" fmla="*/ 660 h 745"/>
                <a:gd name="T16" fmla="*/ 321 w 486"/>
                <a:gd name="T17" fmla="*/ 643 h 745"/>
                <a:gd name="T18" fmla="*/ 325 w 486"/>
                <a:gd name="T19" fmla="*/ 638 h 745"/>
                <a:gd name="T20" fmla="*/ 336 w 486"/>
                <a:gd name="T21" fmla="*/ 636 h 745"/>
                <a:gd name="T22" fmla="*/ 351 w 486"/>
                <a:gd name="T23" fmla="*/ 640 h 745"/>
                <a:gd name="T24" fmla="*/ 357 w 486"/>
                <a:gd name="T25" fmla="*/ 647 h 745"/>
                <a:gd name="T26" fmla="*/ 357 w 486"/>
                <a:gd name="T27" fmla="*/ 649 h 745"/>
                <a:gd name="T28" fmla="*/ 363 w 486"/>
                <a:gd name="T29" fmla="*/ 655 h 745"/>
                <a:gd name="T30" fmla="*/ 370 w 486"/>
                <a:gd name="T31" fmla="*/ 655 h 745"/>
                <a:gd name="T32" fmla="*/ 385 w 486"/>
                <a:gd name="T33" fmla="*/ 615 h 745"/>
                <a:gd name="T34" fmla="*/ 394 w 486"/>
                <a:gd name="T35" fmla="*/ 565 h 745"/>
                <a:gd name="T36" fmla="*/ 486 w 486"/>
                <a:gd name="T37" fmla="*/ 92 h 745"/>
                <a:gd name="T38" fmla="*/ 278 w 486"/>
                <a:gd name="T39" fmla="*/ 49 h 745"/>
                <a:gd name="T40" fmla="*/ 74 w 486"/>
                <a:gd name="T4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6" h="745">
                  <a:moveTo>
                    <a:pt x="74" y="0"/>
                  </a:moveTo>
                  <a:lnTo>
                    <a:pt x="0" y="283"/>
                  </a:lnTo>
                  <a:lnTo>
                    <a:pt x="316" y="745"/>
                  </a:lnTo>
                  <a:lnTo>
                    <a:pt x="314" y="739"/>
                  </a:lnTo>
                  <a:lnTo>
                    <a:pt x="318" y="734"/>
                  </a:lnTo>
                  <a:lnTo>
                    <a:pt x="323" y="713"/>
                  </a:lnTo>
                  <a:lnTo>
                    <a:pt x="319" y="705"/>
                  </a:lnTo>
                  <a:lnTo>
                    <a:pt x="325" y="660"/>
                  </a:lnTo>
                  <a:lnTo>
                    <a:pt x="321" y="643"/>
                  </a:lnTo>
                  <a:lnTo>
                    <a:pt x="325" y="638"/>
                  </a:lnTo>
                  <a:lnTo>
                    <a:pt x="336" y="636"/>
                  </a:lnTo>
                  <a:lnTo>
                    <a:pt x="351" y="640"/>
                  </a:lnTo>
                  <a:lnTo>
                    <a:pt x="357" y="647"/>
                  </a:lnTo>
                  <a:lnTo>
                    <a:pt x="357" y="649"/>
                  </a:lnTo>
                  <a:lnTo>
                    <a:pt x="363" y="655"/>
                  </a:lnTo>
                  <a:lnTo>
                    <a:pt x="370" y="655"/>
                  </a:lnTo>
                  <a:lnTo>
                    <a:pt x="385" y="615"/>
                  </a:lnTo>
                  <a:lnTo>
                    <a:pt x="394" y="565"/>
                  </a:lnTo>
                  <a:lnTo>
                    <a:pt x="486" y="92"/>
                  </a:lnTo>
                  <a:lnTo>
                    <a:pt x="278" y="49"/>
                  </a:lnTo>
                  <a:lnTo>
                    <a:pt x="74" y="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2" name="Freeform 63"/>
            <p:cNvSpPr>
              <a:spLocks/>
            </p:cNvSpPr>
            <p:nvPr/>
          </p:nvSpPr>
          <p:spPr bwMode="gray">
            <a:xfrm>
              <a:off x="1531" y="2643"/>
              <a:ext cx="516" cy="600"/>
            </a:xfrm>
            <a:custGeom>
              <a:avLst/>
              <a:gdLst>
                <a:gd name="T0" fmla="*/ 441 w 516"/>
                <a:gd name="T1" fmla="*/ 600 h 600"/>
                <a:gd name="T2" fmla="*/ 516 w 516"/>
                <a:gd name="T3" fmla="*/ 60 h 600"/>
                <a:gd name="T4" fmla="*/ 140 w 516"/>
                <a:gd name="T5" fmla="*/ 0 h 600"/>
                <a:gd name="T6" fmla="*/ 131 w 516"/>
                <a:gd name="T7" fmla="*/ 50 h 600"/>
                <a:gd name="T8" fmla="*/ 116 w 516"/>
                <a:gd name="T9" fmla="*/ 90 h 600"/>
                <a:gd name="T10" fmla="*/ 109 w 516"/>
                <a:gd name="T11" fmla="*/ 90 h 600"/>
                <a:gd name="T12" fmla="*/ 103 w 516"/>
                <a:gd name="T13" fmla="*/ 84 h 600"/>
                <a:gd name="T14" fmla="*/ 103 w 516"/>
                <a:gd name="T15" fmla="*/ 82 h 600"/>
                <a:gd name="T16" fmla="*/ 97 w 516"/>
                <a:gd name="T17" fmla="*/ 75 h 600"/>
                <a:gd name="T18" fmla="*/ 82 w 516"/>
                <a:gd name="T19" fmla="*/ 71 h 600"/>
                <a:gd name="T20" fmla="*/ 71 w 516"/>
                <a:gd name="T21" fmla="*/ 73 h 600"/>
                <a:gd name="T22" fmla="*/ 67 w 516"/>
                <a:gd name="T23" fmla="*/ 78 h 600"/>
                <a:gd name="T24" fmla="*/ 71 w 516"/>
                <a:gd name="T25" fmla="*/ 95 h 600"/>
                <a:gd name="T26" fmla="*/ 65 w 516"/>
                <a:gd name="T27" fmla="*/ 140 h 600"/>
                <a:gd name="T28" fmla="*/ 69 w 516"/>
                <a:gd name="T29" fmla="*/ 148 h 600"/>
                <a:gd name="T30" fmla="*/ 64 w 516"/>
                <a:gd name="T31" fmla="*/ 169 h 600"/>
                <a:gd name="T32" fmla="*/ 60 w 516"/>
                <a:gd name="T33" fmla="*/ 174 h 600"/>
                <a:gd name="T34" fmla="*/ 62 w 516"/>
                <a:gd name="T35" fmla="*/ 180 h 600"/>
                <a:gd name="T36" fmla="*/ 60 w 516"/>
                <a:gd name="T37" fmla="*/ 193 h 600"/>
                <a:gd name="T38" fmla="*/ 62 w 516"/>
                <a:gd name="T39" fmla="*/ 199 h 600"/>
                <a:gd name="T40" fmla="*/ 60 w 516"/>
                <a:gd name="T41" fmla="*/ 202 h 600"/>
                <a:gd name="T42" fmla="*/ 65 w 516"/>
                <a:gd name="T43" fmla="*/ 214 h 600"/>
                <a:gd name="T44" fmla="*/ 65 w 516"/>
                <a:gd name="T45" fmla="*/ 223 h 600"/>
                <a:gd name="T46" fmla="*/ 69 w 516"/>
                <a:gd name="T47" fmla="*/ 230 h 600"/>
                <a:gd name="T48" fmla="*/ 73 w 516"/>
                <a:gd name="T49" fmla="*/ 242 h 600"/>
                <a:gd name="T50" fmla="*/ 77 w 516"/>
                <a:gd name="T51" fmla="*/ 244 h 600"/>
                <a:gd name="T52" fmla="*/ 82 w 516"/>
                <a:gd name="T53" fmla="*/ 249 h 600"/>
                <a:gd name="T54" fmla="*/ 82 w 516"/>
                <a:gd name="T55" fmla="*/ 259 h 600"/>
                <a:gd name="T56" fmla="*/ 82 w 516"/>
                <a:gd name="T57" fmla="*/ 262 h 600"/>
                <a:gd name="T58" fmla="*/ 79 w 516"/>
                <a:gd name="T59" fmla="*/ 260 h 600"/>
                <a:gd name="T60" fmla="*/ 69 w 516"/>
                <a:gd name="T61" fmla="*/ 268 h 600"/>
                <a:gd name="T62" fmla="*/ 58 w 516"/>
                <a:gd name="T63" fmla="*/ 272 h 600"/>
                <a:gd name="T64" fmla="*/ 49 w 516"/>
                <a:gd name="T65" fmla="*/ 283 h 600"/>
                <a:gd name="T66" fmla="*/ 43 w 516"/>
                <a:gd name="T67" fmla="*/ 309 h 600"/>
                <a:gd name="T68" fmla="*/ 28 w 516"/>
                <a:gd name="T69" fmla="*/ 328 h 600"/>
                <a:gd name="T70" fmla="*/ 20 w 516"/>
                <a:gd name="T71" fmla="*/ 328 h 600"/>
                <a:gd name="T72" fmla="*/ 20 w 516"/>
                <a:gd name="T73" fmla="*/ 334 h 600"/>
                <a:gd name="T74" fmla="*/ 22 w 516"/>
                <a:gd name="T75" fmla="*/ 341 h 600"/>
                <a:gd name="T76" fmla="*/ 20 w 516"/>
                <a:gd name="T77" fmla="*/ 347 h 600"/>
                <a:gd name="T78" fmla="*/ 17 w 516"/>
                <a:gd name="T79" fmla="*/ 358 h 600"/>
                <a:gd name="T80" fmla="*/ 20 w 516"/>
                <a:gd name="T81" fmla="*/ 364 h 600"/>
                <a:gd name="T82" fmla="*/ 30 w 516"/>
                <a:gd name="T83" fmla="*/ 373 h 600"/>
                <a:gd name="T84" fmla="*/ 32 w 516"/>
                <a:gd name="T85" fmla="*/ 377 h 600"/>
                <a:gd name="T86" fmla="*/ 30 w 516"/>
                <a:gd name="T87" fmla="*/ 381 h 600"/>
                <a:gd name="T88" fmla="*/ 28 w 516"/>
                <a:gd name="T89" fmla="*/ 388 h 600"/>
                <a:gd name="T90" fmla="*/ 20 w 516"/>
                <a:gd name="T91" fmla="*/ 394 h 600"/>
                <a:gd name="T92" fmla="*/ 17 w 516"/>
                <a:gd name="T93" fmla="*/ 394 h 600"/>
                <a:gd name="T94" fmla="*/ 5 w 516"/>
                <a:gd name="T95" fmla="*/ 392 h 600"/>
                <a:gd name="T96" fmla="*/ 0 w 516"/>
                <a:gd name="T97" fmla="*/ 414 h 600"/>
                <a:gd name="T98" fmla="*/ 277 w 516"/>
                <a:gd name="T99" fmla="*/ 576 h 600"/>
                <a:gd name="T100" fmla="*/ 441 w 516"/>
                <a:gd name="T101" fmla="*/ 600 h 600"/>
                <a:gd name="T102" fmla="*/ 441 w 516"/>
                <a:gd name="T103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600">
                  <a:moveTo>
                    <a:pt x="441" y="600"/>
                  </a:moveTo>
                  <a:lnTo>
                    <a:pt x="516" y="60"/>
                  </a:lnTo>
                  <a:lnTo>
                    <a:pt x="140" y="0"/>
                  </a:lnTo>
                  <a:lnTo>
                    <a:pt x="131" y="50"/>
                  </a:lnTo>
                  <a:lnTo>
                    <a:pt x="116" y="90"/>
                  </a:lnTo>
                  <a:lnTo>
                    <a:pt x="109" y="90"/>
                  </a:lnTo>
                  <a:lnTo>
                    <a:pt x="103" y="84"/>
                  </a:lnTo>
                  <a:lnTo>
                    <a:pt x="103" y="82"/>
                  </a:lnTo>
                  <a:lnTo>
                    <a:pt x="97" y="75"/>
                  </a:lnTo>
                  <a:lnTo>
                    <a:pt x="82" y="71"/>
                  </a:lnTo>
                  <a:lnTo>
                    <a:pt x="71" y="73"/>
                  </a:lnTo>
                  <a:lnTo>
                    <a:pt x="67" y="78"/>
                  </a:lnTo>
                  <a:lnTo>
                    <a:pt x="71" y="95"/>
                  </a:lnTo>
                  <a:lnTo>
                    <a:pt x="65" y="140"/>
                  </a:lnTo>
                  <a:lnTo>
                    <a:pt x="69" y="148"/>
                  </a:lnTo>
                  <a:lnTo>
                    <a:pt x="64" y="169"/>
                  </a:lnTo>
                  <a:lnTo>
                    <a:pt x="60" y="174"/>
                  </a:lnTo>
                  <a:lnTo>
                    <a:pt x="62" y="180"/>
                  </a:lnTo>
                  <a:lnTo>
                    <a:pt x="60" y="193"/>
                  </a:lnTo>
                  <a:lnTo>
                    <a:pt x="62" y="199"/>
                  </a:lnTo>
                  <a:lnTo>
                    <a:pt x="60" y="202"/>
                  </a:lnTo>
                  <a:lnTo>
                    <a:pt x="65" y="214"/>
                  </a:lnTo>
                  <a:lnTo>
                    <a:pt x="65" y="223"/>
                  </a:lnTo>
                  <a:lnTo>
                    <a:pt x="69" y="230"/>
                  </a:lnTo>
                  <a:lnTo>
                    <a:pt x="73" y="242"/>
                  </a:lnTo>
                  <a:lnTo>
                    <a:pt x="77" y="244"/>
                  </a:lnTo>
                  <a:lnTo>
                    <a:pt x="82" y="249"/>
                  </a:lnTo>
                  <a:lnTo>
                    <a:pt x="82" y="259"/>
                  </a:lnTo>
                  <a:lnTo>
                    <a:pt x="82" y="262"/>
                  </a:lnTo>
                  <a:lnTo>
                    <a:pt x="79" y="260"/>
                  </a:lnTo>
                  <a:lnTo>
                    <a:pt x="69" y="268"/>
                  </a:lnTo>
                  <a:lnTo>
                    <a:pt x="58" y="272"/>
                  </a:lnTo>
                  <a:lnTo>
                    <a:pt x="49" y="283"/>
                  </a:lnTo>
                  <a:lnTo>
                    <a:pt x="43" y="309"/>
                  </a:lnTo>
                  <a:lnTo>
                    <a:pt x="28" y="328"/>
                  </a:lnTo>
                  <a:lnTo>
                    <a:pt x="20" y="328"/>
                  </a:lnTo>
                  <a:lnTo>
                    <a:pt x="20" y="334"/>
                  </a:lnTo>
                  <a:lnTo>
                    <a:pt x="22" y="341"/>
                  </a:lnTo>
                  <a:lnTo>
                    <a:pt x="20" y="347"/>
                  </a:lnTo>
                  <a:lnTo>
                    <a:pt x="17" y="358"/>
                  </a:lnTo>
                  <a:lnTo>
                    <a:pt x="20" y="364"/>
                  </a:lnTo>
                  <a:lnTo>
                    <a:pt x="30" y="373"/>
                  </a:lnTo>
                  <a:lnTo>
                    <a:pt x="32" y="377"/>
                  </a:lnTo>
                  <a:lnTo>
                    <a:pt x="30" y="381"/>
                  </a:lnTo>
                  <a:lnTo>
                    <a:pt x="28" y="388"/>
                  </a:lnTo>
                  <a:lnTo>
                    <a:pt x="20" y="394"/>
                  </a:lnTo>
                  <a:lnTo>
                    <a:pt x="17" y="394"/>
                  </a:lnTo>
                  <a:lnTo>
                    <a:pt x="5" y="392"/>
                  </a:lnTo>
                  <a:lnTo>
                    <a:pt x="0" y="414"/>
                  </a:lnTo>
                  <a:lnTo>
                    <a:pt x="277" y="576"/>
                  </a:lnTo>
                  <a:lnTo>
                    <a:pt x="441" y="600"/>
                  </a:lnTo>
                  <a:lnTo>
                    <a:pt x="441" y="60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3" name="Freeform 64"/>
            <p:cNvSpPr>
              <a:spLocks/>
            </p:cNvSpPr>
            <p:nvPr/>
          </p:nvSpPr>
          <p:spPr bwMode="gray">
            <a:xfrm>
              <a:off x="2047" y="2322"/>
              <a:ext cx="553" cy="435"/>
            </a:xfrm>
            <a:custGeom>
              <a:avLst/>
              <a:gdLst>
                <a:gd name="T0" fmla="*/ 0 w 553"/>
                <a:gd name="T1" fmla="*/ 381 h 435"/>
                <a:gd name="T2" fmla="*/ 52 w 553"/>
                <a:gd name="T3" fmla="*/ 0 h 435"/>
                <a:gd name="T4" fmla="*/ 411 w 553"/>
                <a:gd name="T5" fmla="*/ 37 h 435"/>
                <a:gd name="T6" fmla="*/ 553 w 553"/>
                <a:gd name="T7" fmla="*/ 50 h 435"/>
                <a:gd name="T8" fmla="*/ 548 w 553"/>
                <a:gd name="T9" fmla="*/ 146 h 435"/>
                <a:gd name="T10" fmla="*/ 531 w 553"/>
                <a:gd name="T11" fmla="*/ 435 h 435"/>
                <a:gd name="T12" fmla="*/ 458 w 553"/>
                <a:gd name="T13" fmla="*/ 431 h 435"/>
                <a:gd name="T14" fmla="*/ 0 w 553"/>
                <a:gd name="T15" fmla="*/ 38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435">
                  <a:moveTo>
                    <a:pt x="0" y="381"/>
                  </a:moveTo>
                  <a:lnTo>
                    <a:pt x="52" y="0"/>
                  </a:lnTo>
                  <a:lnTo>
                    <a:pt x="411" y="37"/>
                  </a:lnTo>
                  <a:lnTo>
                    <a:pt x="553" y="50"/>
                  </a:lnTo>
                  <a:lnTo>
                    <a:pt x="548" y="146"/>
                  </a:lnTo>
                  <a:lnTo>
                    <a:pt x="531" y="435"/>
                  </a:lnTo>
                  <a:lnTo>
                    <a:pt x="458" y="431"/>
                  </a:lnTo>
                  <a:lnTo>
                    <a:pt x="0" y="381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74" name="Freeform 65"/>
            <p:cNvSpPr>
              <a:spLocks/>
            </p:cNvSpPr>
            <p:nvPr/>
          </p:nvSpPr>
          <p:spPr bwMode="gray">
            <a:xfrm>
              <a:off x="1972" y="2703"/>
              <a:ext cx="533" cy="550"/>
            </a:xfrm>
            <a:custGeom>
              <a:avLst/>
              <a:gdLst>
                <a:gd name="T0" fmla="*/ 75 w 533"/>
                <a:gd name="T1" fmla="*/ 0 h 550"/>
                <a:gd name="T2" fmla="*/ 0 w 533"/>
                <a:gd name="T3" fmla="*/ 540 h 550"/>
                <a:gd name="T4" fmla="*/ 0 w 533"/>
                <a:gd name="T5" fmla="*/ 540 h 550"/>
                <a:gd name="T6" fmla="*/ 69 w 533"/>
                <a:gd name="T7" fmla="*/ 550 h 550"/>
                <a:gd name="T8" fmla="*/ 75 w 533"/>
                <a:gd name="T9" fmla="*/ 506 h 550"/>
                <a:gd name="T10" fmla="*/ 206 w 533"/>
                <a:gd name="T11" fmla="*/ 523 h 550"/>
                <a:gd name="T12" fmla="*/ 206 w 533"/>
                <a:gd name="T13" fmla="*/ 521 h 550"/>
                <a:gd name="T14" fmla="*/ 202 w 533"/>
                <a:gd name="T15" fmla="*/ 514 h 550"/>
                <a:gd name="T16" fmla="*/ 206 w 533"/>
                <a:gd name="T17" fmla="*/ 508 h 550"/>
                <a:gd name="T18" fmla="*/ 204 w 533"/>
                <a:gd name="T19" fmla="*/ 506 h 550"/>
                <a:gd name="T20" fmla="*/ 202 w 533"/>
                <a:gd name="T21" fmla="*/ 503 h 550"/>
                <a:gd name="T22" fmla="*/ 204 w 533"/>
                <a:gd name="T23" fmla="*/ 503 h 550"/>
                <a:gd name="T24" fmla="*/ 490 w 533"/>
                <a:gd name="T25" fmla="*/ 529 h 550"/>
                <a:gd name="T26" fmla="*/ 525 w 533"/>
                <a:gd name="T27" fmla="*/ 97 h 550"/>
                <a:gd name="T28" fmla="*/ 529 w 533"/>
                <a:gd name="T29" fmla="*/ 97 h 550"/>
                <a:gd name="T30" fmla="*/ 533 w 533"/>
                <a:gd name="T31" fmla="*/ 50 h 550"/>
                <a:gd name="T32" fmla="*/ 75 w 533"/>
                <a:gd name="T33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" h="550">
                  <a:moveTo>
                    <a:pt x="75" y="0"/>
                  </a:moveTo>
                  <a:lnTo>
                    <a:pt x="0" y="540"/>
                  </a:lnTo>
                  <a:lnTo>
                    <a:pt x="0" y="540"/>
                  </a:lnTo>
                  <a:lnTo>
                    <a:pt x="69" y="550"/>
                  </a:lnTo>
                  <a:lnTo>
                    <a:pt x="75" y="506"/>
                  </a:lnTo>
                  <a:lnTo>
                    <a:pt x="206" y="523"/>
                  </a:lnTo>
                  <a:lnTo>
                    <a:pt x="206" y="521"/>
                  </a:lnTo>
                  <a:lnTo>
                    <a:pt x="202" y="514"/>
                  </a:lnTo>
                  <a:lnTo>
                    <a:pt x="206" y="508"/>
                  </a:lnTo>
                  <a:lnTo>
                    <a:pt x="204" y="506"/>
                  </a:lnTo>
                  <a:lnTo>
                    <a:pt x="202" y="503"/>
                  </a:lnTo>
                  <a:lnTo>
                    <a:pt x="204" y="503"/>
                  </a:lnTo>
                  <a:lnTo>
                    <a:pt x="490" y="529"/>
                  </a:lnTo>
                  <a:lnTo>
                    <a:pt x="525" y="97"/>
                  </a:lnTo>
                  <a:lnTo>
                    <a:pt x="529" y="97"/>
                  </a:lnTo>
                  <a:lnTo>
                    <a:pt x="533" y="50"/>
                  </a:lnTo>
                  <a:lnTo>
                    <a:pt x="75" y="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5" name="Freeform 66"/>
            <p:cNvSpPr>
              <a:spLocks/>
            </p:cNvSpPr>
            <p:nvPr/>
          </p:nvSpPr>
          <p:spPr bwMode="gray">
            <a:xfrm>
              <a:off x="2497" y="1596"/>
              <a:ext cx="499" cy="311"/>
            </a:xfrm>
            <a:custGeom>
              <a:avLst/>
              <a:gdLst>
                <a:gd name="T0" fmla="*/ 0 w 499"/>
                <a:gd name="T1" fmla="*/ 290 h 311"/>
                <a:gd name="T2" fmla="*/ 25 w 499"/>
                <a:gd name="T3" fmla="*/ 0 h 311"/>
                <a:gd name="T4" fmla="*/ 244 w 499"/>
                <a:gd name="T5" fmla="*/ 16 h 311"/>
                <a:gd name="T6" fmla="*/ 460 w 499"/>
                <a:gd name="T7" fmla="*/ 20 h 311"/>
                <a:gd name="T8" fmla="*/ 460 w 499"/>
                <a:gd name="T9" fmla="*/ 28 h 311"/>
                <a:gd name="T10" fmla="*/ 467 w 499"/>
                <a:gd name="T11" fmla="*/ 52 h 311"/>
                <a:gd name="T12" fmla="*/ 466 w 499"/>
                <a:gd name="T13" fmla="*/ 58 h 311"/>
                <a:gd name="T14" fmla="*/ 462 w 499"/>
                <a:gd name="T15" fmla="*/ 75 h 311"/>
                <a:gd name="T16" fmla="*/ 464 w 499"/>
                <a:gd name="T17" fmla="*/ 101 h 311"/>
                <a:gd name="T18" fmla="*/ 469 w 499"/>
                <a:gd name="T19" fmla="*/ 133 h 311"/>
                <a:gd name="T20" fmla="*/ 477 w 499"/>
                <a:gd name="T21" fmla="*/ 140 h 311"/>
                <a:gd name="T22" fmla="*/ 482 w 499"/>
                <a:gd name="T23" fmla="*/ 168 h 311"/>
                <a:gd name="T24" fmla="*/ 484 w 499"/>
                <a:gd name="T25" fmla="*/ 215 h 311"/>
                <a:gd name="T26" fmla="*/ 488 w 499"/>
                <a:gd name="T27" fmla="*/ 225 h 311"/>
                <a:gd name="T28" fmla="*/ 488 w 499"/>
                <a:gd name="T29" fmla="*/ 244 h 311"/>
                <a:gd name="T30" fmla="*/ 488 w 499"/>
                <a:gd name="T31" fmla="*/ 249 h 311"/>
                <a:gd name="T32" fmla="*/ 499 w 499"/>
                <a:gd name="T33" fmla="*/ 285 h 311"/>
                <a:gd name="T34" fmla="*/ 497 w 499"/>
                <a:gd name="T35" fmla="*/ 298 h 311"/>
                <a:gd name="T36" fmla="*/ 499 w 499"/>
                <a:gd name="T37" fmla="*/ 311 h 311"/>
                <a:gd name="T38" fmla="*/ 0 w 499"/>
                <a:gd name="T39" fmla="*/ 29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9" h="311">
                  <a:moveTo>
                    <a:pt x="0" y="290"/>
                  </a:moveTo>
                  <a:lnTo>
                    <a:pt x="25" y="0"/>
                  </a:lnTo>
                  <a:lnTo>
                    <a:pt x="244" y="16"/>
                  </a:lnTo>
                  <a:lnTo>
                    <a:pt x="460" y="20"/>
                  </a:lnTo>
                  <a:lnTo>
                    <a:pt x="460" y="28"/>
                  </a:lnTo>
                  <a:lnTo>
                    <a:pt x="467" y="52"/>
                  </a:lnTo>
                  <a:lnTo>
                    <a:pt x="466" y="58"/>
                  </a:lnTo>
                  <a:lnTo>
                    <a:pt x="462" y="75"/>
                  </a:lnTo>
                  <a:lnTo>
                    <a:pt x="464" y="101"/>
                  </a:lnTo>
                  <a:lnTo>
                    <a:pt x="469" y="133"/>
                  </a:lnTo>
                  <a:lnTo>
                    <a:pt x="477" y="140"/>
                  </a:lnTo>
                  <a:lnTo>
                    <a:pt x="482" y="168"/>
                  </a:lnTo>
                  <a:lnTo>
                    <a:pt x="484" y="215"/>
                  </a:lnTo>
                  <a:lnTo>
                    <a:pt x="488" y="225"/>
                  </a:lnTo>
                  <a:lnTo>
                    <a:pt x="488" y="244"/>
                  </a:lnTo>
                  <a:lnTo>
                    <a:pt x="488" y="249"/>
                  </a:lnTo>
                  <a:lnTo>
                    <a:pt x="499" y="285"/>
                  </a:lnTo>
                  <a:lnTo>
                    <a:pt x="497" y="298"/>
                  </a:lnTo>
                  <a:lnTo>
                    <a:pt x="499" y="311"/>
                  </a:lnTo>
                  <a:lnTo>
                    <a:pt x="0" y="29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" name="Freeform 67"/>
            <p:cNvSpPr>
              <a:spLocks/>
            </p:cNvSpPr>
            <p:nvPr/>
          </p:nvSpPr>
          <p:spPr bwMode="gray">
            <a:xfrm>
              <a:off x="2473" y="1886"/>
              <a:ext cx="533" cy="359"/>
            </a:xfrm>
            <a:custGeom>
              <a:avLst/>
              <a:gdLst>
                <a:gd name="T0" fmla="*/ 0 w 533"/>
                <a:gd name="T1" fmla="*/ 282 h 359"/>
                <a:gd name="T2" fmla="*/ 17 w 533"/>
                <a:gd name="T3" fmla="*/ 92 h 359"/>
                <a:gd name="T4" fmla="*/ 24 w 533"/>
                <a:gd name="T5" fmla="*/ 0 h 359"/>
                <a:gd name="T6" fmla="*/ 523 w 533"/>
                <a:gd name="T7" fmla="*/ 21 h 359"/>
                <a:gd name="T8" fmla="*/ 523 w 533"/>
                <a:gd name="T9" fmla="*/ 29 h 359"/>
                <a:gd name="T10" fmla="*/ 520 w 533"/>
                <a:gd name="T11" fmla="*/ 40 h 359"/>
                <a:gd name="T12" fmla="*/ 506 w 533"/>
                <a:gd name="T13" fmla="*/ 51 h 359"/>
                <a:gd name="T14" fmla="*/ 508 w 533"/>
                <a:gd name="T15" fmla="*/ 60 h 359"/>
                <a:gd name="T16" fmla="*/ 531 w 533"/>
                <a:gd name="T17" fmla="*/ 83 h 359"/>
                <a:gd name="T18" fmla="*/ 533 w 533"/>
                <a:gd name="T19" fmla="*/ 257 h 359"/>
                <a:gd name="T20" fmla="*/ 529 w 533"/>
                <a:gd name="T21" fmla="*/ 257 h 359"/>
                <a:gd name="T22" fmla="*/ 521 w 533"/>
                <a:gd name="T23" fmla="*/ 259 h 359"/>
                <a:gd name="T24" fmla="*/ 525 w 533"/>
                <a:gd name="T25" fmla="*/ 265 h 359"/>
                <a:gd name="T26" fmla="*/ 527 w 533"/>
                <a:gd name="T27" fmla="*/ 271 h 359"/>
                <a:gd name="T28" fmla="*/ 523 w 533"/>
                <a:gd name="T29" fmla="*/ 280 h 359"/>
                <a:gd name="T30" fmla="*/ 529 w 533"/>
                <a:gd name="T31" fmla="*/ 284 h 359"/>
                <a:gd name="T32" fmla="*/ 531 w 533"/>
                <a:gd name="T33" fmla="*/ 299 h 359"/>
                <a:gd name="T34" fmla="*/ 525 w 533"/>
                <a:gd name="T35" fmla="*/ 303 h 359"/>
                <a:gd name="T36" fmla="*/ 529 w 533"/>
                <a:gd name="T37" fmla="*/ 312 h 359"/>
                <a:gd name="T38" fmla="*/ 521 w 533"/>
                <a:gd name="T39" fmla="*/ 329 h 359"/>
                <a:gd name="T40" fmla="*/ 529 w 533"/>
                <a:gd name="T41" fmla="*/ 348 h 359"/>
                <a:gd name="T42" fmla="*/ 531 w 533"/>
                <a:gd name="T43" fmla="*/ 355 h 359"/>
                <a:gd name="T44" fmla="*/ 529 w 533"/>
                <a:gd name="T45" fmla="*/ 359 h 359"/>
                <a:gd name="T46" fmla="*/ 514 w 533"/>
                <a:gd name="T47" fmla="*/ 348 h 359"/>
                <a:gd name="T48" fmla="*/ 484 w 533"/>
                <a:gd name="T49" fmla="*/ 329 h 359"/>
                <a:gd name="T50" fmla="*/ 476 w 533"/>
                <a:gd name="T51" fmla="*/ 325 h 359"/>
                <a:gd name="T52" fmla="*/ 463 w 533"/>
                <a:gd name="T53" fmla="*/ 325 h 359"/>
                <a:gd name="T54" fmla="*/ 454 w 533"/>
                <a:gd name="T55" fmla="*/ 333 h 359"/>
                <a:gd name="T56" fmla="*/ 443 w 533"/>
                <a:gd name="T57" fmla="*/ 336 h 359"/>
                <a:gd name="T58" fmla="*/ 433 w 533"/>
                <a:gd name="T59" fmla="*/ 333 h 359"/>
                <a:gd name="T60" fmla="*/ 428 w 533"/>
                <a:gd name="T61" fmla="*/ 321 h 359"/>
                <a:gd name="T62" fmla="*/ 420 w 533"/>
                <a:gd name="T63" fmla="*/ 316 h 359"/>
                <a:gd name="T64" fmla="*/ 411 w 533"/>
                <a:gd name="T65" fmla="*/ 318 h 359"/>
                <a:gd name="T66" fmla="*/ 398 w 533"/>
                <a:gd name="T67" fmla="*/ 318 h 359"/>
                <a:gd name="T68" fmla="*/ 386 w 533"/>
                <a:gd name="T69" fmla="*/ 303 h 359"/>
                <a:gd name="T70" fmla="*/ 0 w 533"/>
                <a:gd name="T71" fmla="*/ 28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3" h="359">
                  <a:moveTo>
                    <a:pt x="0" y="282"/>
                  </a:moveTo>
                  <a:lnTo>
                    <a:pt x="17" y="92"/>
                  </a:lnTo>
                  <a:lnTo>
                    <a:pt x="24" y="0"/>
                  </a:lnTo>
                  <a:lnTo>
                    <a:pt x="523" y="21"/>
                  </a:lnTo>
                  <a:lnTo>
                    <a:pt x="523" y="29"/>
                  </a:lnTo>
                  <a:lnTo>
                    <a:pt x="520" y="40"/>
                  </a:lnTo>
                  <a:lnTo>
                    <a:pt x="506" y="51"/>
                  </a:lnTo>
                  <a:lnTo>
                    <a:pt x="508" y="60"/>
                  </a:lnTo>
                  <a:lnTo>
                    <a:pt x="531" y="83"/>
                  </a:lnTo>
                  <a:lnTo>
                    <a:pt x="533" y="257"/>
                  </a:lnTo>
                  <a:lnTo>
                    <a:pt x="529" y="257"/>
                  </a:lnTo>
                  <a:lnTo>
                    <a:pt x="521" y="259"/>
                  </a:lnTo>
                  <a:lnTo>
                    <a:pt x="525" y="265"/>
                  </a:lnTo>
                  <a:lnTo>
                    <a:pt x="527" y="271"/>
                  </a:lnTo>
                  <a:lnTo>
                    <a:pt x="523" y="280"/>
                  </a:lnTo>
                  <a:lnTo>
                    <a:pt x="529" y="284"/>
                  </a:lnTo>
                  <a:lnTo>
                    <a:pt x="531" y="299"/>
                  </a:lnTo>
                  <a:lnTo>
                    <a:pt x="525" y="303"/>
                  </a:lnTo>
                  <a:lnTo>
                    <a:pt x="529" y="312"/>
                  </a:lnTo>
                  <a:lnTo>
                    <a:pt x="521" y="329"/>
                  </a:lnTo>
                  <a:lnTo>
                    <a:pt x="529" y="348"/>
                  </a:lnTo>
                  <a:lnTo>
                    <a:pt x="531" y="355"/>
                  </a:lnTo>
                  <a:lnTo>
                    <a:pt x="529" y="359"/>
                  </a:lnTo>
                  <a:lnTo>
                    <a:pt x="514" y="348"/>
                  </a:lnTo>
                  <a:lnTo>
                    <a:pt x="484" y="329"/>
                  </a:lnTo>
                  <a:lnTo>
                    <a:pt x="476" y="325"/>
                  </a:lnTo>
                  <a:lnTo>
                    <a:pt x="463" y="325"/>
                  </a:lnTo>
                  <a:lnTo>
                    <a:pt x="454" y="333"/>
                  </a:lnTo>
                  <a:lnTo>
                    <a:pt x="443" y="336"/>
                  </a:lnTo>
                  <a:lnTo>
                    <a:pt x="433" y="333"/>
                  </a:lnTo>
                  <a:lnTo>
                    <a:pt x="428" y="321"/>
                  </a:lnTo>
                  <a:lnTo>
                    <a:pt x="420" y="316"/>
                  </a:lnTo>
                  <a:lnTo>
                    <a:pt x="411" y="318"/>
                  </a:lnTo>
                  <a:lnTo>
                    <a:pt x="398" y="318"/>
                  </a:lnTo>
                  <a:lnTo>
                    <a:pt x="386" y="303"/>
                  </a:lnTo>
                  <a:lnTo>
                    <a:pt x="0" y="282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77" name="Freeform 68"/>
            <p:cNvSpPr>
              <a:spLocks/>
            </p:cNvSpPr>
            <p:nvPr/>
          </p:nvSpPr>
          <p:spPr bwMode="gray">
            <a:xfrm>
              <a:off x="2456" y="2168"/>
              <a:ext cx="629" cy="311"/>
            </a:xfrm>
            <a:custGeom>
              <a:avLst/>
              <a:gdLst>
                <a:gd name="T0" fmla="*/ 0 w 629"/>
                <a:gd name="T1" fmla="*/ 191 h 311"/>
                <a:gd name="T2" fmla="*/ 17 w 629"/>
                <a:gd name="T3" fmla="*/ 0 h 311"/>
                <a:gd name="T4" fmla="*/ 403 w 629"/>
                <a:gd name="T5" fmla="*/ 21 h 311"/>
                <a:gd name="T6" fmla="*/ 415 w 629"/>
                <a:gd name="T7" fmla="*/ 36 h 311"/>
                <a:gd name="T8" fmla="*/ 428 w 629"/>
                <a:gd name="T9" fmla="*/ 36 h 311"/>
                <a:gd name="T10" fmla="*/ 437 w 629"/>
                <a:gd name="T11" fmla="*/ 34 h 311"/>
                <a:gd name="T12" fmla="*/ 445 w 629"/>
                <a:gd name="T13" fmla="*/ 39 h 311"/>
                <a:gd name="T14" fmla="*/ 450 w 629"/>
                <a:gd name="T15" fmla="*/ 51 h 311"/>
                <a:gd name="T16" fmla="*/ 460 w 629"/>
                <a:gd name="T17" fmla="*/ 54 h 311"/>
                <a:gd name="T18" fmla="*/ 471 w 629"/>
                <a:gd name="T19" fmla="*/ 51 h 311"/>
                <a:gd name="T20" fmla="*/ 480 w 629"/>
                <a:gd name="T21" fmla="*/ 43 h 311"/>
                <a:gd name="T22" fmla="*/ 493 w 629"/>
                <a:gd name="T23" fmla="*/ 43 h 311"/>
                <a:gd name="T24" fmla="*/ 501 w 629"/>
                <a:gd name="T25" fmla="*/ 47 h 311"/>
                <a:gd name="T26" fmla="*/ 531 w 629"/>
                <a:gd name="T27" fmla="*/ 66 h 311"/>
                <a:gd name="T28" fmla="*/ 546 w 629"/>
                <a:gd name="T29" fmla="*/ 77 h 311"/>
                <a:gd name="T30" fmla="*/ 548 w 629"/>
                <a:gd name="T31" fmla="*/ 86 h 311"/>
                <a:gd name="T32" fmla="*/ 557 w 629"/>
                <a:gd name="T33" fmla="*/ 92 h 311"/>
                <a:gd name="T34" fmla="*/ 557 w 629"/>
                <a:gd name="T35" fmla="*/ 99 h 311"/>
                <a:gd name="T36" fmla="*/ 552 w 629"/>
                <a:gd name="T37" fmla="*/ 112 h 311"/>
                <a:gd name="T38" fmla="*/ 559 w 629"/>
                <a:gd name="T39" fmla="*/ 120 h 311"/>
                <a:gd name="T40" fmla="*/ 565 w 629"/>
                <a:gd name="T41" fmla="*/ 135 h 311"/>
                <a:gd name="T42" fmla="*/ 572 w 629"/>
                <a:gd name="T43" fmla="*/ 143 h 311"/>
                <a:gd name="T44" fmla="*/ 568 w 629"/>
                <a:gd name="T45" fmla="*/ 150 h 311"/>
                <a:gd name="T46" fmla="*/ 572 w 629"/>
                <a:gd name="T47" fmla="*/ 158 h 311"/>
                <a:gd name="T48" fmla="*/ 584 w 629"/>
                <a:gd name="T49" fmla="*/ 165 h 311"/>
                <a:gd name="T50" fmla="*/ 585 w 629"/>
                <a:gd name="T51" fmla="*/ 174 h 311"/>
                <a:gd name="T52" fmla="*/ 584 w 629"/>
                <a:gd name="T53" fmla="*/ 182 h 311"/>
                <a:gd name="T54" fmla="*/ 580 w 629"/>
                <a:gd name="T55" fmla="*/ 195 h 311"/>
                <a:gd name="T56" fmla="*/ 589 w 629"/>
                <a:gd name="T57" fmla="*/ 201 h 311"/>
                <a:gd name="T58" fmla="*/ 593 w 629"/>
                <a:gd name="T59" fmla="*/ 208 h 311"/>
                <a:gd name="T60" fmla="*/ 587 w 629"/>
                <a:gd name="T61" fmla="*/ 216 h 311"/>
                <a:gd name="T62" fmla="*/ 589 w 629"/>
                <a:gd name="T63" fmla="*/ 225 h 311"/>
                <a:gd name="T64" fmla="*/ 595 w 629"/>
                <a:gd name="T65" fmla="*/ 233 h 311"/>
                <a:gd name="T66" fmla="*/ 593 w 629"/>
                <a:gd name="T67" fmla="*/ 240 h 311"/>
                <a:gd name="T68" fmla="*/ 595 w 629"/>
                <a:gd name="T69" fmla="*/ 249 h 311"/>
                <a:gd name="T70" fmla="*/ 599 w 629"/>
                <a:gd name="T71" fmla="*/ 253 h 311"/>
                <a:gd name="T72" fmla="*/ 604 w 629"/>
                <a:gd name="T73" fmla="*/ 263 h 311"/>
                <a:gd name="T74" fmla="*/ 610 w 629"/>
                <a:gd name="T75" fmla="*/ 270 h 311"/>
                <a:gd name="T76" fmla="*/ 614 w 629"/>
                <a:gd name="T77" fmla="*/ 283 h 311"/>
                <a:gd name="T78" fmla="*/ 623 w 629"/>
                <a:gd name="T79" fmla="*/ 295 h 311"/>
                <a:gd name="T80" fmla="*/ 629 w 629"/>
                <a:gd name="T81" fmla="*/ 298 h 311"/>
                <a:gd name="T82" fmla="*/ 625 w 629"/>
                <a:gd name="T83" fmla="*/ 310 h 311"/>
                <a:gd name="T84" fmla="*/ 627 w 629"/>
                <a:gd name="T85" fmla="*/ 311 h 311"/>
                <a:gd name="T86" fmla="*/ 139 w 629"/>
                <a:gd name="T87" fmla="*/ 300 h 311"/>
                <a:gd name="T88" fmla="*/ 144 w 629"/>
                <a:gd name="T89" fmla="*/ 204 h 311"/>
                <a:gd name="T90" fmla="*/ 2 w 629"/>
                <a:gd name="T91" fmla="*/ 191 h 311"/>
                <a:gd name="T92" fmla="*/ 0 w 629"/>
                <a:gd name="T93" fmla="*/ 19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9" h="311">
                  <a:moveTo>
                    <a:pt x="0" y="191"/>
                  </a:moveTo>
                  <a:lnTo>
                    <a:pt x="17" y="0"/>
                  </a:lnTo>
                  <a:lnTo>
                    <a:pt x="403" y="21"/>
                  </a:lnTo>
                  <a:lnTo>
                    <a:pt x="415" y="36"/>
                  </a:lnTo>
                  <a:lnTo>
                    <a:pt x="428" y="36"/>
                  </a:lnTo>
                  <a:lnTo>
                    <a:pt x="437" y="34"/>
                  </a:lnTo>
                  <a:lnTo>
                    <a:pt x="445" y="39"/>
                  </a:lnTo>
                  <a:lnTo>
                    <a:pt x="450" y="51"/>
                  </a:lnTo>
                  <a:lnTo>
                    <a:pt x="460" y="54"/>
                  </a:lnTo>
                  <a:lnTo>
                    <a:pt x="471" y="51"/>
                  </a:lnTo>
                  <a:lnTo>
                    <a:pt x="480" y="43"/>
                  </a:lnTo>
                  <a:lnTo>
                    <a:pt x="493" y="43"/>
                  </a:lnTo>
                  <a:lnTo>
                    <a:pt x="501" y="47"/>
                  </a:lnTo>
                  <a:lnTo>
                    <a:pt x="531" y="66"/>
                  </a:lnTo>
                  <a:lnTo>
                    <a:pt x="546" y="77"/>
                  </a:lnTo>
                  <a:lnTo>
                    <a:pt x="548" y="86"/>
                  </a:lnTo>
                  <a:lnTo>
                    <a:pt x="557" y="92"/>
                  </a:lnTo>
                  <a:lnTo>
                    <a:pt x="557" y="99"/>
                  </a:lnTo>
                  <a:lnTo>
                    <a:pt x="552" y="112"/>
                  </a:lnTo>
                  <a:lnTo>
                    <a:pt x="559" y="120"/>
                  </a:lnTo>
                  <a:lnTo>
                    <a:pt x="565" y="135"/>
                  </a:lnTo>
                  <a:lnTo>
                    <a:pt x="572" y="143"/>
                  </a:lnTo>
                  <a:lnTo>
                    <a:pt x="568" y="150"/>
                  </a:lnTo>
                  <a:lnTo>
                    <a:pt x="572" y="158"/>
                  </a:lnTo>
                  <a:lnTo>
                    <a:pt x="584" y="165"/>
                  </a:lnTo>
                  <a:lnTo>
                    <a:pt x="585" y="174"/>
                  </a:lnTo>
                  <a:lnTo>
                    <a:pt x="584" y="182"/>
                  </a:lnTo>
                  <a:lnTo>
                    <a:pt x="580" y="195"/>
                  </a:lnTo>
                  <a:lnTo>
                    <a:pt x="589" y="201"/>
                  </a:lnTo>
                  <a:lnTo>
                    <a:pt x="593" y="208"/>
                  </a:lnTo>
                  <a:lnTo>
                    <a:pt x="587" y="216"/>
                  </a:lnTo>
                  <a:lnTo>
                    <a:pt x="589" y="225"/>
                  </a:lnTo>
                  <a:lnTo>
                    <a:pt x="595" y="233"/>
                  </a:lnTo>
                  <a:lnTo>
                    <a:pt x="593" y="240"/>
                  </a:lnTo>
                  <a:lnTo>
                    <a:pt x="595" y="249"/>
                  </a:lnTo>
                  <a:lnTo>
                    <a:pt x="599" y="253"/>
                  </a:lnTo>
                  <a:lnTo>
                    <a:pt x="604" y="263"/>
                  </a:lnTo>
                  <a:lnTo>
                    <a:pt x="610" y="270"/>
                  </a:lnTo>
                  <a:lnTo>
                    <a:pt x="614" y="283"/>
                  </a:lnTo>
                  <a:lnTo>
                    <a:pt x="623" y="295"/>
                  </a:lnTo>
                  <a:lnTo>
                    <a:pt x="629" y="298"/>
                  </a:lnTo>
                  <a:lnTo>
                    <a:pt x="625" y="310"/>
                  </a:lnTo>
                  <a:lnTo>
                    <a:pt x="627" y="311"/>
                  </a:lnTo>
                  <a:lnTo>
                    <a:pt x="139" y="300"/>
                  </a:lnTo>
                  <a:lnTo>
                    <a:pt x="144" y="204"/>
                  </a:lnTo>
                  <a:lnTo>
                    <a:pt x="2" y="191"/>
                  </a:lnTo>
                  <a:lnTo>
                    <a:pt x="0" y="191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8" name="Freeform 69"/>
            <p:cNvSpPr>
              <a:spLocks/>
            </p:cNvSpPr>
            <p:nvPr/>
          </p:nvSpPr>
          <p:spPr bwMode="gray">
            <a:xfrm>
              <a:off x="2578" y="2468"/>
              <a:ext cx="563" cy="302"/>
            </a:xfrm>
            <a:custGeom>
              <a:avLst/>
              <a:gdLst>
                <a:gd name="T0" fmla="*/ 17 w 563"/>
                <a:gd name="T1" fmla="*/ 0 h 302"/>
                <a:gd name="T2" fmla="*/ 505 w 563"/>
                <a:gd name="T3" fmla="*/ 11 h 302"/>
                <a:gd name="T4" fmla="*/ 537 w 563"/>
                <a:gd name="T5" fmla="*/ 36 h 302"/>
                <a:gd name="T6" fmla="*/ 527 w 563"/>
                <a:gd name="T7" fmla="*/ 47 h 302"/>
                <a:gd name="T8" fmla="*/ 525 w 563"/>
                <a:gd name="T9" fmla="*/ 58 h 302"/>
                <a:gd name="T10" fmla="*/ 531 w 563"/>
                <a:gd name="T11" fmla="*/ 66 h 302"/>
                <a:gd name="T12" fmla="*/ 538 w 563"/>
                <a:gd name="T13" fmla="*/ 70 h 302"/>
                <a:gd name="T14" fmla="*/ 542 w 563"/>
                <a:gd name="T15" fmla="*/ 85 h 302"/>
                <a:gd name="T16" fmla="*/ 550 w 563"/>
                <a:gd name="T17" fmla="*/ 90 h 302"/>
                <a:gd name="T18" fmla="*/ 557 w 563"/>
                <a:gd name="T19" fmla="*/ 92 h 302"/>
                <a:gd name="T20" fmla="*/ 561 w 563"/>
                <a:gd name="T21" fmla="*/ 94 h 302"/>
                <a:gd name="T22" fmla="*/ 563 w 563"/>
                <a:gd name="T23" fmla="*/ 302 h 302"/>
                <a:gd name="T24" fmla="*/ 0 w 563"/>
                <a:gd name="T25" fmla="*/ 289 h 302"/>
                <a:gd name="T26" fmla="*/ 17 w 563"/>
                <a:gd name="T2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3" h="302">
                  <a:moveTo>
                    <a:pt x="17" y="0"/>
                  </a:moveTo>
                  <a:lnTo>
                    <a:pt x="505" y="11"/>
                  </a:lnTo>
                  <a:lnTo>
                    <a:pt x="537" y="36"/>
                  </a:lnTo>
                  <a:lnTo>
                    <a:pt x="527" y="47"/>
                  </a:lnTo>
                  <a:lnTo>
                    <a:pt x="525" y="58"/>
                  </a:lnTo>
                  <a:lnTo>
                    <a:pt x="531" y="66"/>
                  </a:lnTo>
                  <a:lnTo>
                    <a:pt x="538" y="70"/>
                  </a:lnTo>
                  <a:lnTo>
                    <a:pt x="542" y="85"/>
                  </a:lnTo>
                  <a:lnTo>
                    <a:pt x="550" y="90"/>
                  </a:lnTo>
                  <a:lnTo>
                    <a:pt x="557" y="92"/>
                  </a:lnTo>
                  <a:lnTo>
                    <a:pt x="561" y="94"/>
                  </a:lnTo>
                  <a:lnTo>
                    <a:pt x="563" y="302"/>
                  </a:lnTo>
                  <a:lnTo>
                    <a:pt x="0" y="289"/>
                  </a:lnTo>
                  <a:lnTo>
                    <a:pt x="17" y="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9" name="Freeform 70"/>
            <p:cNvSpPr>
              <a:spLocks/>
            </p:cNvSpPr>
            <p:nvPr/>
          </p:nvSpPr>
          <p:spPr bwMode="gray">
            <a:xfrm>
              <a:off x="2501" y="2753"/>
              <a:ext cx="655" cy="338"/>
            </a:xfrm>
            <a:custGeom>
              <a:avLst/>
              <a:gdLst>
                <a:gd name="T0" fmla="*/ 77 w 655"/>
                <a:gd name="T1" fmla="*/ 4 h 338"/>
                <a:gd name="T2" fmla="*/ 0 w 655"/>
                <a:gd name="T3" fmla="*/ 47 h 338"/>
                <a:gd name="T4" fmla="*/ 223 w 655"/>
                <a:gd name="T5" fmla="*/ 246 h 338"/>
                <a:gd name="T6" fmla="*/ 235 w 655"/>
                <a:gd name="T7" fmla="*/ 250 h 338"/>
                <a:gd name="T8" fmla="*/ 251 w 655"/>
                <a:gd name="T9" fmla="*/ 267 h 338"/>
                <a:gd name="T10" fmla="*/ 272 w 655"/>
                <a:gd name="T11" fmla="*/ 261 h 338"/>
                <a:gd name="T12" fmla="*/ 285 w 655"/>
                <a:gd name="T13" fmla="*/ 271 h 338"/>
                <a:gd name="T14" fmla="*/ 287 w 655"/>
                <a:gd name="T15" fmla="*/ 282 h 338"/>
                <a:gd name="T16" fmla="*/ 311 w 655"/>
                <a:gd name="T17" fmla="*/ 287 h 338"/>
                <a:gd name="T18" fmla="*/ 323 w 655"/>
                <a:gd name="T19" fmla="*/ 291 h 338"/>
                <a:gd name="T20" fmla="*/ 330 w 655"/>
                <a:gd name="T21" fmla="*/ 287 h 338"/>
                <a:gd name="T22" fmla="*/ 343 w 655"/>
                <a:gd name="T23" fmla="*/ 299 h 338"/>
                <a:gd name="T24" fmla="*/ 370 w 655"/>
                <a:gd name="T25" fmla="*/ 295 h 338"/>
                <a:gd name="T26" fmla="*/ 377 w 655"/>
                <a:gd name="T27" fmla="*/ 306 h 338"/>
                <a:gd name="T28" fmla="*/ 381 w 655"/>
                <a:gd name="T29" fmla="*/ 317 h 338"/>
                <a:gd name="T30" fmla="*/ 400 w 655"/>
                <a:gd name="T31" fmla="*/ 310 h 338"/>
                <a:gd name="T32" fmla="*/ 424 w 655"/>
                <a:gd name="T33" fmla="*/ 323 h 338"/>
                <a:gd name="T34" fmla="*/ 435 w 655"/>
                <a:gd name="T35" fmla="*/ 317 h 338"/>
                <a:gd name="T36" fmla="*/ 443 w 655"/>
                <a:gd name="T37" fmla="*/ 321 h 338"/>
                <a:gd name="T38" fmla="*/ 445 w 655"/>
                <a:gd name="T39" fmla="*/ 334 h 338"/>
                <a:gd name="T40" fmla="*/ 448 w 655"/>
                <a:gd name="T41" fmla="*/ 327 h 338"/>
                <a:gd name="T42" fmla="*/ 463 w 655"/>
                <a:gd name="T43" fmla="*/ 314 h 338"/>
                <a:gd name="T44" fmla="*/ 465 w 655"/>
                <a:gd name="T45" fmla="*/ 319 h 338"/>
                <a:gd name="T46" fmla="*/ 478 w 655"/>
                <a:gd name="T47" fmla="*/ 323 h 338"/>
                <a:gd name="T48" fmla="*/ 488 w 655"/>
                <a:gd name="T49" fmla="*/ 319 h 338"/>
                <a:gd name="T50" fmla="*/ 488 w 655"/>
                <a:gd name="T51" fmla="*/ 323 h 338"/>
                <a:gd name="T52" fmla="*/ 508 w 655"/>
                <a:gd name="T53" fmla="*/ 336 h 338"/>
                <a:gd name="T54" fmla="*/ 527 w 655"/>
                <a:gd name="T55" fmla="*/ 323 h 338"/>
                <a:gd name="T56" fmla="*/ 557 w 655"/>
                <a:gd name="T57" fmla="*/ 316 h 338"/>
                <a:gd name="T58" fmla="*/ 570 w 655"/>
                <a:gd name="T59" fmla="*/ 316 h 338"/>
                <a:gd name="T60" fmla="*/ 599 w 655"/>
                <a:gd name="T61" fmla="*/ 314 h 338"/>
                <a:gd name="T62" fmla="*/ 638 w 655"/>
                <a:gd name="T63" fmla="*/ 333 h 338"/>
                <a:gd name="T64" fmla="*/ 649 w 655"/>
                <a:gd name="T65" fmla="*/ 338 h 338"/>
                <a:gd name="T66" fmla="*/ 655 w 655"/>
                <a:gd name="T67" fmla="*/ 169 h 338"/>
                <a:gd name="T68" fmla="*/ 640 w 655"/>
                <a:gd name="T69" fmla="*/ 1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5" h="338">
                  <a:moveTo>
                    <a:pt x="640" y="17"/>
                  </a:moveTo>
                  <a:lnTo>
                    <a:pt x="77" y="4"/>
                  </a:lnTo>
                  <a:lnTo>
                    <a:pt x="4" y="0"/>
                  </a:lnTo>
                  <a:lnTo>
                    <a:pt x="0" y="47"/>
                  </a:lnTo>
                  <a:lnTo>
                    <a:pt x="229" y="60"/>
                  </a:lnTo>
                  <a:lnTo>
                    <a:pt x="223" y="246"/>
                  </a:lnTo>
                  <a:lnTo>
                    <a:pt x="231" y="246"/>
                  </a:lnTo>
                  <a:lnTo>
                    <a:pt x="235" y="250"/>
                  </a:lnTo>
                  <a:lnTo>
                    <a:pt x="246" y="265"/>
                  </a:lnTo>
                  <a:lnTo>
                    <a:pt x="251" y="267"/>
                  </a:lnTo>
                  <a:lnTo>
                    <a:pt x="268" y="267"/>
                  </a:lnTo>
                  <a:lnTo>
                    <a:pt x="272" y="261"/>
                  </a:lnTo>
                  <a:lnTo>
                    <a:pt x="281" y="267"/>
                  </a:lnTo>
                  <a:lnTo>
                    <a:pt x="285" y="271"/>
                  </a:lnTo>
                  <a:lnTo>
                    <a:pt x="283" y="274"/>
                  </a:lnTo>
                  <a:lnTo>
                    <a:pt x="287" y="282"/>
                  </a:lnTo>
                  <a:lnTo>
                    <a:pt x="289" y="284"/>
                  </a:lnTo>
                  <a:lnTo>
                    <a:pt x="311" y="287"/>
                  </a:lnTo>
                  <a:lnTo>
                    <a:pt x="319" y="291"/>
                  </a:lnTo>
                  <a:lnTo>
                    <a:pt x="323" y="291"/>
                  </a:lnTo>
                  <a:lnTo>
                    <a:pt x="325" y="289"/>
                  </a:lnTo>
                  <a:lnTo>
                    <a:pt x="330" y="287"/>
                  </a:lnTo>
                  <a:lnTo>
                    <a:pt x="336" y="295"/>
                  </a:lnTo>
                  <a:lnTo>
                    <a:pt x="343" y="299"/>
                  </a:lnTo>
                  <a:lnTo>
                    <a:pt x="349" y="293"/>
                  </a:lnTo>
                  <a:lnTo>
                    <a:pt x="370" y="295"/>
                  </a:lnTo>
                  <a:lnTo>
                    <a:pt x="370" y="299"/>
                  </a:lnTo>
                  <a:lnTo>
                    <a:pt x="377" y="306"/>
                  </a:lnTo>
                  <a:lnTo>
                    <a:pt x="381" y="308"/>
                  </a:lnTo>
                  <a:lnTo>
                    <a:pt x="381" y="317"/>
                  </a:lnTo>
                  <a:lnTo>
                    <a:pt x="396" y="321"/>
                  </a:lnTo>
                  <a:lnTo>
                    <a:pt x="400" y="310"/>
                  </a:lnTo>
                  <a:lnTo>
                    <a:pt x="405" y="310"/>
                  </a:lnTo>
                  <a:lnTo>
                    <a:pt x="424" y="323"/>
                  </a:lnTo>
                  <a:lnTo>
                    <a:pt x="428" y="323"/>
                  </a:lnTo>
                  <a:lnTo>
                    <a:pt x="435" y="317"/>
                  </a:lnTo>
                  <a:lnTo>
                    <a:pt x="443" y="317"/>
                  </a:lnTo>
                  <a:lnTo>
                    <a:pt x="443" y="321"/>
                  </a:lnTo>
                  <a:lnTo>
                    <a:pt x="441" y="329"/>
                  </a:lnTo>
                  <a:lnTo>
                    <a:pt x="445" y="334"/>
                  </a:lnTo>
                  <a:lnTo>
                    <a:pt x="448" y="331"/>
                  </a:lnTo>
                  <a:lnTo>
                    <a:pt x="448" y="327"/>
                  </a:lnTo>
                  <a:lnTo>
                    <a:pt x="454" y="317"/>
                  </a:lnTo>
                  <a:lnTo>
                    <a:pt x="463" y="314"/>
                  </a:lnTo>
                  <a:lnTo>
                    <a:pt x="465" y="314"/>
                  </a:lnTo>
                  <a:lnTo>
                    <a:pt x="465" y="319"/>
                  </a:lnTo>
                  <a:lnTo>
                    <a:pt x="475" y="323"/>
                  </a:lnTo>
                  <a:lnTo>
                    <a:pt x="478" y="323"/>
                  </a:lnTo>
                  <a:lnTo>
                    <a:pt x="482" y="319"/>
                  </a:lnTo>
                  <a:lnTo>
                    <a:pt x="488" y="319"/>
                  </a:lnTo>
                  <a:lnTo>
                    <a:pt x="490" y="321"/>
                  </a:lnTo>
                  <a:lnTo>
                    <a:pt x="488" y="323"/>
                  </a:lnTo>
                  <a:lnTo>
                    <a:pt x="497" y="327"/>
                  </a:lnTo>
                  <a:lnTo>
                    <a:pt x="508" y="336"/>
                  </a:lnTo>
                  <a:lnTo>
                    <a:pt x="522" y="325"/>
                  </a:lnTo>
                  <a:lnTo>
                    <a:pt x="527" y="323"/>
                  </a:lnTo>
                  <a:lnTo>
                    <a:pt x="544" y="321"/>
                  </a:lnTo>
                  <a:lnTo>
                    <a:pt x="557" y="316"/>
                  </a:lnTo>
                  <a:lnTo>
                    <a:pt x="563" y="316"/>
                  </a:lnTo>
                  <a:lnTo>
                    <a:pt x="570" y="316"/>
                  </a:lnTo>
                  <a:lnTo>
                    <a:pt x="587" y="317"/>
                  </a:lnTo>
                  <a:lnTo>
                    <a:pt x="599" y="314"/>
                  </a:lnTo>
                  <a:lnTo>
                    <a:pt x="600" y="312"/>
                  </a:lnTo>
                  <a:lnTo>
                    <a:pt x="638" y="333"/>
                  </a:lnTo>
                  <a:lnTo>
                    <a:pt x="645" y="334"/>
                  </a:lnTo>
                  <a:lnTo>
                    <a:pt x="649" y="338"/>
                  </a:lnTo>
                  <a:lnTo>
                    <a:pt x="653" y="338"/>
                  </a:lnTo>
                  <a:lnTo>
                    <a:pt x="655" y="169"/>
                  </a:lnTo>
                  <a:lnTo>
                    <a:pt x="640" y="64"/>
                  </a:lnTo>
                  <a:lnTo>
                    <a:pt x="640" y="17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0" name="Freeform 71"/>
            <p:cNvSpPr>
              <a:spLocks/>
            </p:cNvSpPr>
            <p:nvPr/>
          </p:nvSpPr>
          <p:spPr bwMode="gray">
            <a:xfrm>
              <a:off x="2174" y="2800"/>
              <a:ext cx="1063" cy="1038"/>
            </a:xfrm>
            <a:custGeom>
              <a:avLst/>
              <a:gdLst>
                <a:gd name="T0" fmla="*/ 965 w 1063"/>
                <a:gd name="T1" fmla="*/ 286 h 1038"/>
                <a:gd name="T2" fmla="*/ 897 w 1063"/>
                <a:gd name="T3" fmla="*/ 269 h 1038"/>
                <a:gd name="T4" fmla="*/ 854 w 1063"/>
                <a:gd name="T5" fmla="*/ 276 h 1038"/>
                <a:gd name="T6" fmla="*/ 815 w 1063"/>
                <a:gd name="T7" fmla="*/ 276 h 1038"/>
                <a:gd name="T8" fmla="*/ 805 w 1063"/>
                <a:gd name="T9" fmla="*/ 276 h 1038"/>
                <a:gd name="T10" fmla="*/ 790 w 1063"/>
                <a:gd name="T11" fmla="*/ 267 h 1038"/>
                <a:gd name="T12" fmla="*/ 772 w 1063"/>
                <a:gd name="T13" fmla="*/ 287 h 1038"/>
                <a:gd name="T14" fmla="*/ 762 w 1063"/>
                <a:gd name="T15" fmla="*/ 270 h 1038"/>
                <a:gd name="T16" fmla="*/ 727 w 1063"/>
                <a:gd name="T17" fmla="*/ 263 h 1038"/>
                <a:gd name="T18" fmla="*/ 704 w 1063"/>
                <a:gd name="T19" fmla="*/ 259 h 1038"/>
                <a:gd name="T20" fmla="*/ 670 w 1063"/>
                <a:gd name="T21" fmla="*/ 252 h 1038"/>
                <a:gd name="T22" fmla="*/ 650 w 1063"/>
                <a:gd name="T23" fmla="*/ 244 h 1038"/>
                <a:gd name="T24" fmla="*/ 614 w 1063"/>
                <a:gd name="T25" fmla="*/ 235 h 1038"/>
                <a:gd name="T26" fmla="*/ 599 w 1063"/>
                <a:gd name="T27" fmla="*/ 214 h 1038"/>
                <a:gd name="T28" fmla="*/ 562 w 1063"/>
                <a:gd name="T29" fmla="*/ 203 h 1038"/>
                <a:gd name="T30" fmla="*/ 327 w 1063"/>
                <a:gd name="T31" fmla="*/ 0 h 1038"/>
                <a:gd name="T32" fmla="*/ 0 w 1063"/>
                <a:gd name="T33" fmla="*/ 406 h 1038"/>
                <a:gd name="T34" fmla="*/ 4 w 1063"/>
                <a:gd name="T35" fmla="*/ 424 h 1038"/>
                <a:gd name="T36" fmla="*/ 29 w 1063"/>
                <a:gd name="T37" fmla="*/ 458 h 1038"/>
                <a:gd name="T38" fmla="*/ 128 w 1063"/>
                <a:gd name="T39" fmla="*/ 558 h 1038"/>
                <a:gd name="T40" fmla="*/ 141 w 1063"/>
                <a:gd name="T41" fmla="*/ 590 h 1038"/>
                <a:gd name="T42" fmla="*/ 212 w 1063"/>
                <a:gd name="T43" fmla="*/ 693 h 1038"/>
                <a:gd name="T44" fmla="*/ 278 w 1063"/>
                <a:gd name="T45" fmla="*/ 704 h 1038"/>
                <a:gd name="T46" fmla="*/ 314 w 1063"/>
                <a:gd name="T47" fmla="*/ 646 h 1038"/>
                <a:gd name="T48" fmla="*/ 336 w 1063"/>
                <a:gd name="T49" fmla="*/ 638 h 1038"/>
                <a:gd name="T50" fmla="*/ 378 w 1063"/>
                <a:gd name="T51" fmla="*/ 651 h 1038"/>
                <a:gd name="T52" fmla="*/ 419 w 1063"/>
                <a:gd name="T53" fmla="*/ 672 h 1038"/>
                <a:gd name="T54" fmla="*/ 436 w 1063"/>
                <a:gd name="T55" fmla="*/ 683 h 1038"/>
                <a:gd name="T56" fmla="*/ 471 w 1063"/>
                <a:gd name="T57" fmla="*/ 728 h 1038"/>
                <a:gd name="T58" fmla="*/ 530 w 1063"/>
                <a:gd name="T59" fmla="*/ 839 h 1038"/>
                <a:gd name="T60" fmla="*/ 562 w 1063"/>
                <a:gd name="T61" fmla="*/ 877 h 1038"/>
                <a:gd name="T62" fmla="*/ 575 w 1063"/>
                <a:gd name="T63" fmla="*/ 935 h 1038"/>
                <a:gd name="T64" fmla="*/ 623 w 1063"/>
                <a:gd name="T65" fmla="*/ 993 h 1038"/>
                <a:gd name="T66" fmla="*/ 714 w 1063"/>
                <a:gd name="T67" fmla="*/ 1021 h 1038"/>
                <a:gd name="T68" fmla="*/ 760 w 1063"/>
                <a:gd name="T69" fmla="*/ 1029 h 1038"/>
                <a:gd name="T70" fmla="*/ 755 w 1063"/>
                <a:gd name="T71" fmla="*/ 1014 h 1038"/>
                <a:gd name="T72" fmla="*/ 738 w 1063"/>
                <a:gd name="T73" fmla="*/ 914 h 1038"/>
                <a:gd name="T74" fmla="*/ 730 w 1063"/>
                <a:gd name="T75" fmla="*/ 901 h 1038"/>
                <a:gd name="T76" fmla="*/ 751 w 1063"/>
                <a:gd name="T77" fmla="*/ 865 h 1038"/>
                <a:gd name="T78" fmla="*/ 757 w 1063"/>
                <a:gd name="T79" fmla="*/ 850 h 1038"/>
                <a:gd name="T80" fmla="*/ 772 w 1063"/>
                <a:gd name="T81" fmla="*/ 817 h 1038"/>
                <a:gd name="T82" fmla="*/ 785 w 1063"/>
                <a:gd name="T83" fmla="*/ 818 h 1038"/>
                <a:gd name="T84" fmla="*/ 794 w 1063"/>
                <a:gd name="T85" fmla="*/ 802 h 1038"/>
                <a:gd name="T86" fmla="*/ 805 w 1063"/>
                <a:gd name="T87" fmla="*/ 802 h 1038"/>
                <a:gd name="T88" fmla="*/ 828 w 1063"/>
                <a:gd name="T89" fmla="*/ 788 h 1038"/>
                <a:gd name="T90" fmla="*/ 837 w 1063"/>
                <a:gd name="T91" fmla="*/ 770 h 1038"/>
                <a:gd name="T92" fmla="*/ 845 w 1063"/>
                <a:gd name="T93" fmla="*/ 777 h 1038"/>
                <a:gd name="T94" fmla="*/ 929 w 1063"/>
                <a:gd name="T95" fmla="*/ 732 h 1038"/>
                <a:gd name="T96" fmla="*/ 946 w 1063"/>
                <a:gd name="T97" fmla="*/ 685 h 1038"/>
                <a:gd name="T98" fmla="*/ 963 w 1063"/>
                <a:gd name="T99" fmla="*/ 680 h 1038"/>
                <a:gd name="T100" fmla="*/ 1021 w 1063"/>
                <a:gd name="T101" fmla="*/ 672 h 1038"/>
                <a:gd name="T102" fmla="*/ 1036 w 1063"/>
                <a:gd name="T103" fmla="*/ 663 h 1038"/>
                <a:gd name="T104" fmla="*/ 1046 w 1063"/>
                <a:gd name="T105" fmla="*/ 640 h 1038"/>
                <a:gd name="T106" fmla="*/ 1049 w 1063"/>
                <a:gd name="T107" fmla="*/ 601 h 1038"/>
                <a:gd name="T108" fmla="*/ 1061 w 1063"/>
                <a:gd name="T109" fmla="*/ 569 h 1038"/>
                <a:gd name="T110" fmla="*/ 1053 w 1063"/>
                <a:gd name="T111" fmla="*/ 516 h 1038"/>
                <a:gd name="T112" fmla="*/ 1046 w 1063"/>
                <a:gd name="T113" fmla="*/ 496 h 1038"/>
                <a:gd name="T114" fmla="*/ 1034 w 1063"/>
                <a:gd name="T115" fmla="*/ 464 h 1038"/>
                <a:gd name="T116" fmla="*/ 1018 w 1063"/>
                <a:gd name="T117" fmla="*/ 299 h 1038"/>
                <a:gd name="T118" fmla="*/ 980 w 1063"/>
                <a:gd name="T119" fmla="*/ 29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3" h="1038">
                  <a:moveTo>
                    <a:pt x="980" y="291"/>
                  </a:moveTo>
                  <a:lnTo>
                    <a:pt x="976" y="291"/>
                  </a:lnTo>
                  <a:lnTo>
                    <a:pt x="972" y="287"/>
                  </a:lnTo>
                  <a:lnTo>
                    <a:pt x="965" y="286"/>
                  </a:lnTo>
                  <a:lnTo>
                    <a:pt x="927" y="265"/>
                  </a:lnTo>
                  <a:lnTo>
                    <a:pt x="926" y="267"/>
                  </a:lnTo>
                  <a:lnTo>
                    <a:pt x="914" y="270"/>
                  </a:lnTo>
                  <a:lnTo>
                    <a:pt x="897" y="269"/>
                  </a:lnTo>
                  <a:lnTo>
                    <a:pt x="890" y="269"/>
                  </a:lnTo>
                  <a:lnTo>
                    <a:pt x="884" y="269"/>
                  </a:lnTo>
                  <a:lnTo>
                    <a:pt x="871" y="274"/>
                  </a:lnTo>
                  <a:lnTo>
                    <a:pt x="854" y="276"/>
                  </a:lnTo>
                  <a:lnTo>
                    <a:pt x="849" y="278"/>
                  </a:lnTo>
                  <a:lnTo>
                    <a:pt x="835" y="289"/>
                  </a:lnTo>
                  <a:lnTo>
                    <a:pt x="824" y="280"/>
                  </a:lnTo>
                  <a:lnTo>
                    <a:pt x="815" y="276"/>
                  </a:lnTo>
                  <a:lnTo>
                    <a:pt x="817" y="274"/>
                  </a:lnTo>
                  <a:lnTo>
                    <a:pt x="815" y="272"/>
                  </a:lnTo>
                  <a:lnTo>
                    <a:pt x="809" y="272"/>
                  </a:lnTo>
                  <a:lnTo>
                    <a:pt x="805" y="276"/>
                  </a:lnTo>
                  <a:lnTo>
                    <a:pt x="802" y="276"/>
                  </a:lnTo>
                  <a:lnTo>
                    <a:pt x="792" y="272"/>
                  </a:lnTo>
                  <a:lnTo>
                    <a:pt x="792" y="267"/>
                  </a:lnTo>
                  <a:lnTo>
                    <a:pt x="790" y="267"/>
                  </a:lnTo>
                  <a:lnTo>
                    <a:pt x="781" y="270"/>
                  </a:lnTo>
                  <a:lnTo>
                    <a:pt x="775" y="280"/>
                  </a:lnTo>
                  <a:lnTo>
                    <a:pt x="775" y="284"/>
                  </a:lnTo>
                  <a:lnTo>
                    <a:pt x="772" y="287"/>
                  </a:lnTo>
                  <a:lnTo>
                    <a:pt x="768" y="282"/>
                  </a:lnTo>
                  <a:lnTo>
                    <a:pt x="770" y="274"/>
                  </a:lnTo>
                  <a:lnTo>
                    <a:pt x="770" y="270"/>
                  </a:lnTo>
                  <a:lnTo>
                    <a:pt x="762" y="270"/>
                  </a:lnTo>
                  <a:lnTo>
                    <a:pt x="755" y="276"/>
                  </a:lnTo>
                  <a:lnTo>
                    <a:pt x="751" y="276"/>
                  </a:lnTo>
                  <a:lnTo>
                    <a:pt x="732" y="263"/>
                  </a:lnTo>
                  <a:lnTo>
                    <a:pt x="727" y="263"/>
                  </a:lnTo>
                  <a:lnTo>
                    <a:pt x="723" y="274"/>
                  </a:lnTo>
                  <a:lnTo>
                    <a:pt x="708" y="270"/>
                  </a:lnTo>
                  <a:lnTo>
                    <a:pt x="708" y="261"/>
                  </a:lnTo>
                  <a:lnTo>
                    <a:pt x="704" y="259"/>
                  </a:lnTo>
                  <a:lnTo>
                    <a:pt x="697" y="252"/>
                  </a:lnTo>
                  <a:lnTo>
                    <a:pt x="697" y="248"/>
                  </a:lnTo>
                  <a:lnTo>
                    <a:pt x="676" y="246"/>
                  </a:lnTo>
                  <a:lnTo>
                    <a:pt x="670" y="252"/>
                  </a:lnTo>
                  <a:lnTo>
                    <a:pt x="663" y="248"/>
                  </a:lnTo>
                  <a:lnTo>
                    <a:pt x="657" y="240"/>
                  </a:lnTo>
                  <a:lnTo>
                    <a:pt x="652" y="242"/>
                  </a:lnTo>
                  <a:lnTo>
                    <a:pt x="650" y="244"/>
                  </a:lnTo>
                  <a:lnTo>
                    <a:pt x="646" y="244"/>
                  </a:lnTo>
                  <a:lnTo>
                    <a:pt x="638" y="240"/>
                  </a:lnTo>
                  <a:lnTo>
                    <a:pt x="616" y="237"/>
                  </a:lnTo>
                  <a:lnTo>
                    <a:pt x="614" y="235"/>
                  </a:lnTo>
                  <a:lnTo>
                    <a:pt x="610" y="227"/>
                  </a:lnTo>
                  <a:lnTo>
                    <a:pt x="612" y="224"/>
                  </a:lnTo>
                  <a:lnTo>
                    <a:pt x="608" y="220"/>
                  </a:lnTo>
                  <a:lnTo>
                    <a:pt x="599" y="214"/>
                  </a:lnTo>
                  <a:lnTo>
                    <a:pt x="595" y="220"/>
                  </a:lnTo>
                  <a:lnTo>
                    <a:pt x="578" y="220"/>
                  </a:lnTo>
                  <a:lnTo>
                    <a:pt x="573" y="218"/>
                  </a:lnTo>
                  <a:lnTo>
                    <a:pt x="562" y="203"/>
                  </a:lnTo>
                  <a:lnTo>
                    <a:pt x="558" y="199"/>
                  </a:lnTo>
                  <a:lnTo>
                    <a:pt x="550" y="199"/>
                  </a:lnTo>
                  <a:lnTo>
                    <a:pt x="556" y="13"/>
                  </a:lnTo>
                  <a:lnTo>
                    <a:pt x="327" y="0"/>
                  </a:lnTo>
                  <a:lnTo>
                    <a:pt x="323" y="0"/>
                  </a:lnTo>
                  <a:lnTo>
                    <a:pt x="288" y="432"/>
                  </a:lnTo>
                  <a:lnTo>
                    <a:pt x="2" y="406"/>
                  </a:lnTo>
                  <a:lnTo>
                    <a:pt x="0" y="406"/>
                  </a:lnTo>
                  <a:lnTo>
                    <a:pt x="2" y="409"/>
                  </a:lnTo>
                  <a:lnTo>
                    <a:pt x="4" y="411"/>
                  </a:lnTo>
                  <a:lnTo>
                    <a:pt x="0" y="417"/>
                  </a:lnTo>
                  <a:lnTo>
                    <a:pt x="4" y="424"/>
                  </a:lnTo>
                  <a:lnTo>
                    <a:pt x="4" y="426"/>
                  </a:lnTo>
                  <a:lnTo>
                    <a:pt x="19" y="436"/>
                  </a:lnTo>
                  <a:lnTo>
                    <a:pt x="23" y="445"/>
                  </a:lnTo>
                  <a:lnTo>
                    <a:pt x="29" y="458"/>
                  </a:lnTo>
                  <a:lnTo>
                    <a:pt x="44" y="469"/>
                  </a:lnTo>
                  <a:lnTo>
                    <a:pt x="89" y="522"/>
                  </a:lnTo>
                  <a:lnTo>
                    <a:pt x="126" y="552"/>
                  </a:lnTo>
                  <a:lnTo>
                    <a:pt x="128" y="558"/>
                  </a:lnTo>
                  <a:lnTo>
                    <a:pt x="132" y="563"/>
                  </a:lnTo>
                  <a:lnTo>
                    <a:pt x="132" y="573"/>
                  </a:lnTo>
                  <a:lnTo>
                    <a:pt x="134" y="576"/>
                  </a:lnTo>
                  <a:lnTo>
                    <a:pt x="141" y="590"/>
                  </a:lnTo>
                  <a:lnTo>
                    <a:pt x="141" y="620"/>
                  </a:lnTo>
                  <a:lnTo>
                    <a:pt x="143" y="631"/>
                  </a:lnTo>
                  <a:lnTo>
                    <a:pt x="156" y="651"/>
                  </a:lnTo>
                  <a:lnTo>
                    <a:pt x="212" y="693"/>
                  </a:lnTo>
                  <a:lnTo>
                    <a:pt x="252" y="717"/>
                  </a:lnTo>
                  <a:lnTo>
                    <a:pt x="263" y="719"/>
                  </a:lnTo>
                  <a:lnTo>
                    <a:pt x="269" y="713"/>
                  </a:lnTo>
                  <a:lnTo>
                    <a:pt x="278" y="704"/>
                  </a:lnTo>
                  <a:lnTo>
                    <a:pt x="284" y="698"/>
                  </a:lnTo>
                  <a:lnTo>
                    <a:pt x="301" y="661"/>
                  </a:lnTo>
                  <a:lnTo>
                    <a:pt x="308" y="650"/>
                  </a:lnTo>
                  <a:lnTo>
                    <a:pt x="314" y="646"/>
                  </a:lnTo>
                  <a:lnTo>
                    <a:pt x="327" y="650"/>
                  </a:lnTo>
                  <a:lnTo>
                    <a:pt x="331" y="650"/>
                  </a:lnTo>
                  <a:lnTo>
                    <a:pt x="333" y="644"/>
                  </a:lnTo>
                  <a:lnTo>
                    <a:pt x="336" y="638"/>
                  </a:lnTo>
                  <a:lnTo>
                    <a:pt x="344" y="642"/>
                  </a:lnTo>
                  <a:lnTo>
                    <a:pt x="349" y="646"/>
                  </a:lnTo>
                  <a:lnTo>
                    <a:pt x="372" y="650"/>
                  </a:lnTo>
                  <a:lnTo>
                    <a:pt x="378" y="651"/>
                  </a:lnTo>
                  <a:lnTo>
                    <a:pt x="393" y="657"/>
                  </a:lnTo>
                  <a:lnTo>
                    <a:pt x="400" y="653"/>
                  </a:lnTo>
                  <a:lnTo>
                    <a:pt x="417" y="663"/>
                  </a:lnTo>
                  <a:lnTo>
                    <a:pt x="419" y="672"/>
                  </a:lnTo>
                  <a:lnTo>
                    <a:pt x="423" y="674"/>
                  </a:lnTo>
                  <a:lnTo>
                    <a:pt x="425" y="678"/>
                  </a:lnTo>
                  <a:lnTo>
                    <a:pt x="428" y="680"/>
                  </a:lnTo>
                  <a:lnTo>
                    <a:pt x="436" y="683"/>
                  </a:lnTo>
                  <a:lnTo>
                    <a:pt x="445" y="696"/>
                  </a:lnTo>
                  <a:lnTo>
                    <a:pt x="462" y="711"/>
                  </a:lnTo>
                  <a:lnTo>
                    <a:pt x="470" y="725"/>
                  </a:lnTo>
                  <a:lnTo>
                    <a:pt x="471" y="728"/>
                  </a:lnTo>
                  <a:lnTo>
                    <a:pt x="496" y="788"/>
                  </a:lnTo>
                  <a:lnTo>
                    <a:pt x="500" y="800"/>
                  </a:lnTo>
                  <a:lnTo>
                    <a:pt x="526" y="832"/>
                  </a:lnTo>
                  <a:lnTo>
                    <a:pt x="530" y="839"/>
                  </a:lnTo>
                  <a:lnTo>
                    <a:pt x="548" y="860"/>
                  </a:lnTo>
                  <a:lnTo>
                    <a:pt x="552" y="862"/>
                  </a:lnTo>
                  <a:lnTo>
                    <a:pt x="560" y="871"/>
                  </a:lnTo>
                  <a:lnTo>
                    <a:pt x="562" y="877"/>
                  </a:lnTo>
                  <a:lnTo>
                    <a:pt x="562" y="895"/>
                  </a:lnTo>
                  <a:lnTo>
                    <a:pt x="567" y="905"/>
                  </a:lnTo>
                  <a:lnTo>
                    <a:pt x="569" y="927"/>
                  </a:lnTo>
                  <a:lnTo>
                    <a:pt x="575" y="935"/>
                  </a:lnTo>
                  <a:lnTo>
                    <a:pt x="593" y="970"/>
                  </a:lnTo>
                  <a:lnTo>
                    <a:pt x="597" y="982"/>
                  </a:lnTo>
                  <a:lnTo>
                    <a:pt x="608" y="984"/>
                  </a:lnTo>
                  <a:lnTo>
                    <a:pt x="623" y="993"/>
                  </a:lnTo>
                  <a:lnTo>
                    <a:pt x="642" y="999"/>
                  </a:lnTo>
                  <a:lnTo>
                    <a:pt x="668" y="1015"/>
                  </a:lnTo>
                  <a:lnTo>
                    <a:pt x="706" y="1019"/>
                  </a:lnTo>
                  <a:lnTo>
                    <a:pt x="714" y="1021"/>
                  </a:lnTo>
                  <a:lnTo>
                    <a:pt x="732" y="1034"/>
                  </a:lnTo>
                  <a:lnTo>
                    <a:pt x="742" y="1038"/>
                  </a:lnTo>
                  <a:lnTo>
                    <a:pt x="751" y="1027"/>
                  </a:lnTo>
                  <a:lnTo>
                    <a:pt x="760" y="1029"/>
                  </a:lnTo>
                  <a:lnTo>
                    <a:pt x="762" y="1027"/>
                  </a:lnTo>
                  <a:lnTo>
                    <a:pt x="762" y="1021"/>
                  </a:lnTo>
                  <a:lnTo>
                    <a:pt x="755" y="1017"/>
                  </a:lnTo>
                  <a:lnTo>
                    <a:pt x="755" y="1014"/>
                  </a:lnTo>
                  <a:lnTo>
                    <a:pt x="747" y="1004"/>
                  </a:lnTo>
                  <a:lnTo>
                    <a:pt x="736" y="959"/>
                  </a:lnTo>
                  <a:lnTo>
                    <a:pt x="729" y="942"/>
                  </a:lnTo>
                  <a:lnTo>
                    <a:pt x="738" y="914"/>
                  </a:lnTo>
                  <a:lnTo>
                    <a:pt x="738" y="907"/>
                  </a:lnTo>
                  <a:lnTo>
                    <a:pt x="734" y="905"/>
                  </a:lnTo>
                  <a:lnTo>
                    <a:pt x="732" y="903"/>
                  </a:lnTo>
                  <a:lnTo>
                    <a:pt x="730" y="901"/>
                  </a:lnTo>
                  <a:lnTo>
                    <a:pt x="730" y="899"/>
                  </a:lnTo>
                  <a:lnTo>
                    <a:pt x="732" y="899"/>
                  </a:lnTo>
                  <a:lnTo>
                    <a:pt x="744" y="892"/>
                  </a:lnTo>
                  <a:lnTo>
                    <a:pt x="751" y="865"/>
                  </a:lnTo>
                  <a:lnTo>
                    <a:pt x="745" y="863"/>
                  </a:lnTo>
                  <a:lnTo>
                    <a:pt x="744" y="852"/>
                  </a:lnTo>
                  <a:lnTo>
                    <a:pt x="749" y="845"/>
                  </a:lnTo>
                  <a:lnTo>
                    <a:pt x="757" y="850"/>
                  </a:lnTo>
                  <a:lnTo>
                    <a:pt x="772" y="841"/>
                  </a:lnTo>
                  <a:lnTo>
                    <a:pt x="775" y="828"/>
                  </a:lnTo>
                  <a:lnTo>
                    <a:pt x="768" y="822"/>
                  </a:lnTo>
                  <a:lnTo>
                    <a:pt x="772" y="817"/>
                  </a:lnTo>
                  <a:lnTo>
                    <a:pt x="775" y="818"/>
                  </a:lnTo>
                  <a:lnTo>
                    <a:pt x="779" y="818"/>
                  </a:lnTo>
                  <a:lnTo>
                    <a:pt x="781" y="815"/>
                  </a:lnTo>
                  <a:lnTo>
                    <a:pt x="785" y="818"/>
                  </a:lnTo>
                  <a:lnTo>
                    <a:pt x="790" y="818"/>
                  </a:lnTo>
                  <a:lnTo>
                    <a:pt x="792" y="815"/>
                  </a:lnTo>
                  <a:lnTo>
                    <a:pt x="794" y="813"/>
                  </a:lnTo>
                  <a:lnTo>
                    <a:pt x="794" y="802"/>
                  </a:lnTo>
                  <a:lnTo>
                    <a:pt x="796" y="800"/>
                  </a:lnTo>
                  <a:lnTo>
                    <a:pt x="800" y="800"/>
                  </a:lnTo>
                  <a:lnTo>
                    <a:pt x="802" y="800"/>
                  </a:lnTo>
                  <a:lnTo>
                    <a:pt x="805" y="802"/>
                  </a:lnTo>
                  <a:lnTo>
                    <a:pt x="824" y="796"/>
                  </a:lnTo>
                  <a:lnTo>
                    <a:pt x="828" y="794"/>
                  </a:lnTo>
                  <a:lnTo>
                    <a:pt x="828" y="792"/>
                  </a:lnTo>
                  <a:lnTo>
                    <a:pt x="828" y="788"/>
                  </a:lnTo>
                  <a:lnTo>
                    <a:pt x="815" y="783"/>
                  </a:lnTo>
                  <a:lnTo>
                    <a:pt x="815" y="779"/>
                  </a:lnTo>
                  <a:lnTo>
                    <a:pt x="835" y="773"/>
                  </a:lnTo>
                  <a:lnTo>
                    <a:pt x="837" y="770"/>
                  </a:lnTo>
                  <a:lnTo>
                    <a:pt x="845" y="768"/>
                  </a:lnTo>
                  <a:lnTo>
                    <a:pt x="845" y="770"/>
                  </a:lnTo>
                  <a:lnTo>
                    <a:pt x="843" y="772"/>
                  </a:lnTo>
                  <a:lnTo>
                    <a:pt x="845" y="777"/>
                  </a:lnTo>
                  <a:lnTo>
                    <a:pt x="849" y="777"/>
                  </a:lnTo>
                  <a:lnTo>
                    <a:pt x="852" y="773"/>
                  </a:lnTo>
                  <a:lnTo>
                    <a:pt x="881" y="764"/>
                  </a:lnTo>
                  <a:lnTo>
                    <a:pt x="929" y="732"/>
                  </a:lnTo>
                  <a:lnTo>
                    <a:pt x="931" y="721"/>
                  </a:lnTo>
                  <a:lnTo>
                    <a:pt x="956" y="702"/>
                  </a:lnTo>
                  <a:lnTo>
                    <a:pt x="956" y="698"/>
                  </a:lnTo>
                  <a:lnTo>
                    <a:pt x="946" y="685"/>
                  </a:lnTo>
                  <a:lnTo>
                    <a:pt x="948" y="674"/>
                  </a:lnTo>
                  <a:lnTo>
                    <a:pt x="963" y="668"/>
                  </a:lnTo>
                  <a:lnTo>
                    <a:pt x="967" y="668"/>
                  </a:lnTo>
                  <a:lnTo>
                    <a:pt x="963" y="680"/>
                  </a:lnTo>
                  <a:lnTo>
                    <a:pt x="965" y="685"/>
                  </a:lnTo>
                  <a:lnTo>
                    <a:pt x="982" y="683"/>
                  </a:lnTo>
                  <a:lnTo>
                    <a:pt x="986" y="687"/>
                  </a:lnTo>
                  <a:lnTo>
                    <a:pt x="1021" y="672"/>
                  </a:lnTo>
                  <a:lnTo>
                    <a:pt x="1040" y="670"/>
                  </a:lnTo>
                  <a:lnTo>
                    <a:pt x="1042" y="668"/>
                  </a:lnTo>
                  <a:lnTo>
                    <a:pt x="1040" y="666"/>
                  </a:lnTo>
                  <a:lnTo>
                    <a:pt x="1036" y="663"/>
                  </a:lnTo>
                  <a:lnTo>
                    <a:pt x="1034" y="657"/>
                  </a:lnTo>
                  <a:lnTo>
                    <a:pt x="1038" y="653"/>
                  </a:lnTo>
                  <a:lnTo>
                    <a:pt x="1040" y="650"/>
                  </a:lnTo>
                  <a:lnTo>
                    <a:pt x="1046" y="640"/>
                  </a:lnTo>
                  <a:lnTo>
                    <a:pt x="1053" y="620"/>
                  </a:lnTo>
                  <a:lnTo>
                    <a:pt x="1048" y="612"/>
                  </a:lnTo>
                  <a:lnTo>
                    <a:pt x="1048" y="605"/>
                  </a:lnTo>
                  <a:lnTo>
                    <a:pt x="1049" y="601"/>
                  </a:lnTo>
                  <a:lnTo>
                    <a:pt x="1048" y="595"/>
                  </a:lnTo>
                  <a:lnTo>
                    <a:pt x="1051" y="582"/>
                  </a:lnTo>
                  <a:lnTo>
                    <a:pt x="1057" y="578"/>
                  </a:lnTo>
                  <a:lnTo>
                    <a:pt x="1061" y="569"/>
                  </a:lnTo>
                  <a:lnTo>
                    <a:pt x="1063" y="552"/>
                  </a:lnTo>
                  <a:lnTo>
                    <a:pt x="1063" y="541"/>
                  </a:lnTo>
                  <a:lnTo>
                    <a:pt x="1061" y="526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53" y="507"/>
                  </a:lnTo>
                  <a:lnTo>
                    <a:pt x="1049" y="503"/>
                  </a:lnTo>
                  <a:lnTo>
                    <a:pt x="1046" y="496"/>
                  </a:lnTo>
                  <a:lnTo>
                    <a:pt x="1040" y="490"/>
                  </a:lnTo>
                  <a:lnTo>
                    <a:pt x="1038" y="488"/>
                  </a:lnTo>
                  <a:lnTo>
                    <a:pt x="1042" y="477"/>
                  </a:lnTo>
                  <a:lnTo>
                    <a:pt x="1034" y="464"/>
                  </a:lnTo>
                  <a:lnTo>
                    <a:pt x="1023" y="453"/>
                  </a:lnTo>
                  <a:lnTo>
                    <a:pt x="1019" y="447"/>
                  </a:lnTo>
                  <a:lnTo>
                    <a:pt x="1018" y="351"/>
                  </a:lnTo>
                  <a:lnTo>
                    <a:pt x="1018" y="299"/>
                  </a:lnTo>
                  <a:lnTo>
                    <a:pt x="1004" y="297"/>
                  </a:lnTo>
                  <a:lnTo>
                    <a:pt x="995" y="302"/>
                  </a:lnTo>
                  <a:lnTo>
                    <a:pt x="991" y="301"/>
                  </a:lnTo>
                  <a:lnTo>
                    <a:pt x="980" y="291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1" name="Freeform 72"/>
            <p:cNvSpPr>
              <a:spLocks/>
            </p:cNvSpPr>
            <p:nvPr/>
          </p:nvSpPr>
          <p:spPr bwMode="gray">
            <a:xfrm>
              <a:off x="2957" y="1581"/>
              <a:ext cx="499" cy="562"/>
            </a:xfrm>
            <a:custGeom>
              <a:avLst/>
              <a:gdLst>
                <a:gd name="T0" fmla="*/ 47 w 499"/>
                <a:gd name="T1" fmla="*/ 388 h 562"/>
                <a:gd name="T2" fmla="*/ 22 w 499"/>
                <a:gd name="T3" fmla="*/ 356 h 562"/>
                <a:gd name="T4" fmla="*/ 39 w 499"/>
                <a:gd name="T5" fmla="*/ 334 h 562"/>
                <a:gd name="T6" fmla="*/ 37 w 499"/>
                <a:gd name="T7" fmla="*/ 313 h 562"/>
                <a:gd name="T8" fmla="*/ 28 w 499"/>
                <a:gd name="T9" fmla="*/ 264 h 562"/>
                <a:gd name="T10" fmla="*/ 28 w 499"/>
                <a:gd name="T11" fmla="*/ 240 h 562"/>
                <a:gd name="T12" fmla="*/ 22 w 499"/>
                <a:gd name="T13" fmla="*/ 183 h 562"/>
                <a:gd name="T14" fmla="*/ 9 w 499"/>
                <a:gd name="T15" fmla="*/ 148 h 562"/>
                <a:gd name="T16" fmla="*/ 2 w 499"/>
                <a:gd name="T17" fmla="*/ 90 h 562"/>
                <a:gd name="T18" fmla="*/ 7 w 499"/>
                <a:gd name="T19" fmla="*/ 67 h 562"/>
                <a:gd name="T20" fmla="*/ 0 w 499"/>
                <a:gd name="T21" fmla="*/ 35 h 562"/>
                <a:gd name="T22" fmla="*/ 129 w 499"/>
                <a:gd name="T23" fmla="*/ 15 h 562"/>
                <a:gd name="T24" fmla="*/ 141 w 499"/>
                <a:gd name="T25" fmla="*/ 1 h 562"/>
                <a:gd name="T26" fmla="*/ 156 w 499"/>
                <a:gd name="T27" fmla="*/ 28 h 562"/>
                <a:gd name="T28" fmla="*/ 159 w 499"/>
                <a:gd name="T29" fmla="*/ 54 h 562"/>
                <a:gd name="T30" fmla="*/ 178 w 499"/>
                <a:gd name="T31" fmla="*/ 63 h 562"/>
                <a:gd name="T32" fmla="*/ 193 w 499"/>
                <a:gd name="T33" fmla="*/ 71 h 562"/>
                <a:gd name="T34" fmla="*/ 216 w 499"/>
                <a:gd name="T35" fmla="*/ 71 h 562"/>
                <a:gd name="T36" fmla="*/ 219 w 499"/>
                <a:gd name="T37" fmla="*/ 78 h 562"/>
                <a:gd name="T38" fmla="*/ 244 w 499"/>
                <a:gd name="T39" fmla="*/ 71 h 562"/>
                <a:gd name="T40" fmla="*/ 289 w 499"/>
                <a:gd name="T41" fmla="*/ 75 h 562"/>
                <a:gd name="T42" fmla="*/ 291 w 499"/>
                <a:gd name="T43" fmla="*/ 80 h 562"/>
                <a:gd name="T44" fmla="*/ 300 w 499"/>
                <a:gd name="T45" fmla="*/ 84 h 562"/>
                <a:gd name="T46" fmla="*/ 306 w 499"/>
                <a:gd name="T47" fmla="*/ 99 h 562"/>
                <a:gd name="T48" fmla="*/ 321 w 499"/>
                <a:gd name="T49" fmla="*/ 93 h 562"/>
                <a:gd name="T50" fmla="*/ 332 w 499"/>
                <a:gd name="T51" fmla="*/ 93 h 562"/>
                <a:gd name="T52" fmla="*/ 351 w 499"/>
                <a:gd name="T53" fmla="*/ 107 h 562"/>
                <a:gd name="T54" fmla="*/ 362 w 499"/>
                <a:gd name="T55" fmla="*/ 118 h 562"/>
                <a:gd name="T56" fmla="*/ 383 w 499"/>
                <a:gd name="T57" fmla="*/ 116 h 562"/>
                <a:gd name="T58" fmla="*/ 411 w 499"/>
                <a:gd name="T59" fmla="*/ 101 h 562"/>
                <a:gd name="T60" fmla="*/ 454 w 499"/>
                <a:gd name="T61" fmla="*/ 108 h 562"/>
                <a:gd name="T62" fmla="*/ 465 w 499"/>
                <a:gd name="T63" fmla="*/ 112 h 562"/>
                <a:gd name="T64" fmla="*/ 482 w 499"/>
                <a:gd name="T65" fmla="*/ 116 h 562"/>
                <a:gd name="T66" fmla="*/ 490 w 499"/>
                <a:gd name="T67" fmla="*/ 123 h 562"/>
                <a:gd name="T68" fmla="*/ 456 w 499"/>
                <a:gd name="T69" fmla="*/ 140 h 562"/>
                <a:gd name="T70" fmla="*/ 437 w 499"/>
                <a:gd name="T71" fmla="*/ 153 h 562"/>
                <a:gd name="T72" fmla="*/ 409 w 499"/>
                <a:gd name="T73" fmla="*/ 168 h 562"/>
                <a:gd name="T74" fmla="*/ 332 w 499"/>
                <a:gd name="T75" fmla="*/ 243 h 562"/>
                <a:gd name="T76" fmla="*/ 323 w 499"/>
                <a:gd name="T77" fmla="*/ 255 h 562"/>
                <a:gd name="T78" fmla="*/ 321 w 499"/>
                <a:gd name="T79" fmla="*/ 313 h 562"/>
                <a:gd name="T80" fmla="*/ 295 w 499"/>
                <a:gd name="T81" fmla="*/ 332 h 562"/>
                <a:gd name="T82" fmla="*/ 291 w 499"/>
                <a:gd name="T83" fmla="*/ 341 h 562"/>
                <a:gd name="T84" fmla="*/ 296 w 499"/>
                <a:gd name="T85" fmla="*/ 362 h 562"/>
                <a:gd name="T86" fmla="*/ 296 w 499"/>
                <a:gd name="T87" fmla="*/ 384 h 562"/>
                <a:gd name="T88" fmla="*/ 296 w 499"/>
                <a:gd name="T89" fmla="*/ 410 h 562"/>
                <a:gd name="T90" fmla="*/ 300 w 499"/>
                <a:gd name="T91" fmla="*/ 441 h 562"/>
                <a:gd name="T92" fmla="*/ 310 w 499"/>
                <a:gd name="T93" fmla="*/ 450 h 562"/>
                <a:gd name="T94" fmla="*/ 330 w 499"/>
                <a:gd name="T95" fmla="*/ 456 h 562"/>
                <a:gd name="T96" fmla="*/ 336 w 499"/>
                <a:gd name="T97" fmla="*/ 463 h 562"/>
                <a:gd name="T98" fmla="*/ 364 w 499"/>
                <a:gd name="T99" fmla="*/ 487 h 562"/>
                <a:gd name="T100" fmla="*/ 403 w 499"/>
                <a:gd name="T101" fmla="*/ 517 h 562"/>
                <a:gd name="T102" fmla="*/ 405 w 499"/>
                <a:gd name="T103" fmla="*/ 534 h 562"/>
                <a:gd name="T104" fmla="*/ 49 w 499"/>
                <a:gd name="T105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9" h="562">
                  <a:moveTo>
                    <a:pt x="49" y="562"/>
                  </a:moveTo>
                  <a:lnTo>
                    <a:pt x="47" y="388"/>
                  </a:lnTo>
                  <a:lnTo>
                    <a:pt x="24" y="365"/>
                  </a:lnTo>
                  <a:lnTo>
                    <a:pt x="22" y="356"/>
                  </a:lnTo>
                  <a:lnTo>
                    <a:pt x="36" y="345"/>
                  </a:lnTo>
                  <a:lnTo>
                    <a:pt x="39" y="334"/>
                  </a:lnTo>
                  <a:lnTo>
                    <a:pt x="39" y="326"/>
                  </a:lnTo>
                  <a:lnTo>
                    <a:pt x="37" y="313"/>
                  </a:lnTo>
                  <a:lnTo>
                    <a:pt x="39" y="300"/>
                  </a:lnTo>
                  <a:lnTo>
                    <a:pt x="28" y="264"/>
                  </a:lnTo>
                  <a:lnTo>
                    <a:pt x="28" y="259"/>
                  </a:lnTo>
                  <a:lnTo>
                    <a:pt x="28" y="240"/>
                  </a:lnTo>
                  <a:lnTo>
                    <a:pt x="24" y="230"/>
                  </a:lnTo>
                  <a:lnTo>
                    <a:pt x="22" y="183"/>
                  </a:lnTo>
                  <a:lnTo>
                    <a:pt x="17" y="155"/>
                  </a:lnTo>
                  <a:lnTo>
                    <a:pt x="9" y="148"/>
                  </a:lnTo>
                  <a:lnTo>
                    <a:pt x="4" y="116"/>
                  </a:lnTo>
                  <a:lnTo>
                    <a:pt x="2" y="90"/>
                  </a:lnTo>
                  <a:lnTo>
                    <a:pt x="6" y="73"/>
                  </a:lnTo>
                  <a:lnTo>
                    <a:pt x="7" y="67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29" y="35"/>
                  </a:lnTo>
                  <a:lnTo>
                    <a:pt x="129" y="15"/>
                  </a:lnTo>
                  <a:lnTo>
                    <a:pt x="131" y="0"/>
                  </a:lnTo>
                  <a:lnTo>
                    <a:pt x="141" y="1"/>
                  </a:lnTo>
                  <a:lnTo>
                    <a:pt x="156" y="7"/>
                  </a:lnTo>
                  <a:lnTo>
                    <a:pt x="156" y="28"/>
                  </a:lnTo>
                  <a:lnTo>
                    <a:pt x="159" y="41"/>
                  </a:lnTo>
                  <a:lnTo>
                    <a:pt x="159" y="54"/>
                  </a:lnTo>
                  <a:lnTo>
                    <a:pt x="173" y="65"/>
                  </a:lnTo>
                  <a:lnTo>
                    <a:pt x="178" y="63"/>
                  </a:lnTo>
                  <a:lnTo>
                    <a:pt x="188" y="65"/>
                  </a:lnTo>
                  <a:lnTo>
                    <a:pt x="193" y="71"/>
                  </a:lnTo>
                  <a:lnTo>
                    <a:pt x="204" y="69"/>
                  </a:lnTo>
                  <a:lnTo>
                    <a:pt x="216" y="71"/>
                  </a:lnTo>
                  <a:lnTo>
                    <a:pt x="219" y="75"/>
                  </a:lnTo>
                  <a:lnTo>
                    <a:pt x="219" y="78"/>
                  </a:lnTo>
                  <a:lnTo>
                    <a:pt x="238" y="78"/>
                  </a:lnTo>
                  <a:lnTo>
                    <a:pt x="244" y="71"/>
                  </a:lnTo>
                  <a:lnTo>
                    <a:pt x="272" y="69"/>
                  </a:lnTo>
                  <a:lnTo>
                    <a:pt x="289" y="75"/>
                  </a:lnTo>
                  <a:lnTo>
                    <a:pt x="295" y="75"/>
                  </a:lnTo>
                  <a:lnTo>
                    <a:pt x="291" y="80"/>
                  </a:lnTo>
                  <a:lnTo>
                    <a:pt x="296" y="84"/>
                  </a:lnTo>
                  <a:lnTo>
                    <a:pt x="300" y="84"/>
                  </a:lnTo>
                  <a:lnTo>
                    <a:pt x="302" y="88"/>
                  </a:lnTo>
                  <a:lnTo>
                    <a:pt x="306" y="99"/>
                  </a:lnTo>
                  <a:lnTo>
                    <a:pt x="313" y="103"/>
                  </a:lnTo>
                  <a:lnTo>
                    <a:pt x="321" y="93"/>
                  </a:lnTo>
                  <a:lnTo>
                    <a:pt x="325" y="91"/>
                  </a:lnTo>
                  <a:lnTo>
                    <a:pt x="332" y="93"/>
                  </a:lnTo>
                  <a:lnTo>
                    <a:pt x="336" y="103"/>
                  </a:lnTo>
                  <a:lnTo>
                    <a:pt x="351" y="107"/>
                  </a:lnTo>
                  <a:lnTo>
                    <a:pt x="355" y="112"/>
                  </a:lnTo>
                  <a:lnTo>
                    <a:pt x="362" y="118"/>
                  </a:lnTo>
                  <a:lnTo>
                    <a:pt x="371" y="118"/>
                  </a:lnTo>
                  <a:lnTo>
                    <a:pt x="383" y="116"/>
                  </a:lnTo>
                  <a:lnTo>
                    <a:pt x="407" y="99"/>
                  </a:lnTo>
                  <a:lnTo>
                    <a:pt x="411" y="101"/>
                  </a:lnTo>
                  <a:lnTo>
                    <a:pt x="417" y="108"/>
                  </a:lnTo>
                  <a:lnTo>
                    <a:pt x="454" y="108"/>
                  </a:lnTo>
                  <a:lnTo>
                    <a:pt x="460" y="108"/>
                  </a:lnTo>
                  <a:lnTo>
                    <a:pt x="465" y="112"/>
                  </a:lnTo>
                  <a:lnTo>
                    <a:pt x="475" y="120"/>
                  </a:lnTo>
                  <a:lnTo>
                    <a:pt x="482" y="116"/>
                  </a:lnTo>
                  <a:lnTo>
                    <a:pt x="499" y="116"/>
                  </a:lnTo>
                  <a:lnTo>
                    <a:pt x="490" y="123"/>
                  </a:lnTo>
                  <a:lnTo>
                    <a:pt x="467" y="137"/>
                  </a:lnTo>
                  <a:lnTo>
                    <a:pt x="456" y="140"/>
                  </a:lnTo>
                  <a:lnTo>
                    <a:pt x="447" y="144"/>
                  </a:lnTo>
                  <a:lnTo>
                    <a:pt x="437" y="153"/>
                  </a:lnTo>
                  <a:lnTo>
                    <a:pt x="418" y="163"/>
                  </a:lnTo>
                  <a:lnTo>
                    <a:pt x="409" y="168"/>
                  </a:lnTo>
                  <a:lnTo>
                    <a:pt x="379" y="202"/>
                  </a:lnTo>
                  <a:lnTo>
                    <a:pt x="332" y="243"/>
                  </a:lnTo>
                  <a:lnTo>
                    <a:pt x="328" y="251"/>
                  </a:lnTo>
                  <a:lnTo>
                    <a:pt x="323" y="255"/>
                  </a:lnTo>
                  <a:lnTo>
                    <a:pt x="326" y="307"/>
                  </a:lnTo>
                  <a:lnTo>
                    <a:pt x="321" y="313"/>
                  </a:lnTo>
                  <a:lnTo>
                    <a:pt x="313" y="315"/>
                  </a:lnTo>
                  <a:lnTo>
                    <a:pt x="295" y="332"/>
                  </a:lnTo>
                  <a:lnTo>
                    <a:pt x="295" y="339"/>
                  </a:lnTo>
                  <a:lnTo>
                    <a:pt x="291" y="341"/>
                  </a:lnTo>
                  <a:lnTo>
                    <a:pt x="287" y="356"/>
                  </a:lnTo>
                  <a:lnTo>
                    <a:pt x="296" y="362"/>
                  </a:lnTo>
                  <a:lnTo>
                    <a:pt x="302" y="373"/>
                  </a:lnTo>
                  <a:lnTo>
                    <a:pt x="296" y="384"/>
                  </a:lnTo>
                  <a:lnTo>
                    <a:pt x="298" y="394"/>
                  </a:lnTo>
                  <a:lnTo>
                    <a:pt x="296" y="410"/>
                  </a:lnTo>
                  <a:lnTo>
                    <a:pt x="296" y="435"/>
                  </a:lnTo>
                  <a:lnTo>
                    <a:pt x="300" y="441"/>
                  </a:lnTo>
                  <a:lnTo>
                    <a:pt x="308" y="446"/>
                  </a:lnTo>
                  <a:lnTo>
                    <a:pt x="310" y="450"/>
                  </a:lnTo>
                  <a:lnTo>
                    <a:pt x="326" y="454"/>
                  </a:lnTo>
                  <a:lnTo>
                    <a:pt x="330" y="456"/>
                  </a:lnTo>
                  <a:lnTo>
                    <a:pt x="330" y="461"/>
                  </a:lnTo>
                  <a:lnTo>
                    <a:pt x="336" y="463"/>
                  </a:lnTo>
                  <a:lnTo>
                    <a:pt x="356" y="472"/>
                  </a:lnTo>
                  <a:lnTo>
                    <a:pt x="364" y="487"/>
                  </a:lnTo>
                  <a:lnTo>
                    <a:pt x="383" y="502"/>
                  </a:lnTo>
                  <a:lnTo>
                    <a:pt x="403" y="517"/>
                  </a:lnTo>
                  <a:lnTo>
                    <a:pt x="405" y="521"/>
                  </a:lnTo>
                  <a:lnTo>
                    <a:pt x="405" y="534"/>
                  </a:lnTo>
                  <a:lnTo>
                    <a:pt x="407" y="551"/>
                  </a:lnTo>
                  <a:lnTo>
                    <a:pt x="49" y="562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2" name="Freeform 73"/>
            <p:cNvSpPr>
              <a:spLocks/>
            </p:cNvSpPr>
            <p:nvPr/>
          </p:nvSpPr>
          <p:spPr bwMode="gray">
            <a:xfrm>
              <a:off x="2994" y="2132"/>
              <a:ext cx="456" cy="302"/>
            </a:xfrm>
            <a:custGeom>
              <a:avLst/>
              <a:gdLst>
                <a:gd name="T0" fmla="*/ 370 w 456"/>
                <a:gd name="T1" fmla="*/ 0 h 302"/>
                <a:gd name="T2" fmla="*/ 383 w 456"/>
                <a:gd name="T3" fmla="*/ 19 h 302"/>
                <a:gd name="T4" fmla="*/ 378 w 456"/>
                <a:gd name="T5" fmla="*/ 34 h 302"/>
                <a:gd name="T6" fmla="*/ 387 w 456"/>
                <a:gd name="T7" fmla="*/ 73 h 302"/>
                <a:gd name="T8" fmla="*/ 417 w 456"/>
                <a:gd name="T9" fmla="*/ 87 h 302"/>
                <a:gd name="T10" fmla="*/ 423 w 456"/>
                <a:gd name="T11" fmla="*/ 102 h 302"/>
                <a:gd name="T12" fmla="*/ 438 w 456"/>
                <a:gd name="T13" fmla="*/ 120 h 302"/>
                <a:gd name="T14" fmla="*/ 456 w 456"/>
                <a:gd name="T15" fmla="*/ 145 h 302"/>
                <a:gd name="T16" fmla="*/ 451 w 456"/>
                <a:gd name="T17" fmla="*/ 162 h 302"/>
                <a:gd name="T18" fmla="*/ 445 w 456"/>
                <a:gd name="T19" fmla="*/ 177 h 302"/>
                <a:gd name="T20" fmla="*/ 423 w 456"/>
                <a:gd name="T21" fmla="*/ 194 h 302"/>
                <a:gd name="T22" fmla="*/ 404 w 456"/>
                <a:gd name="T23" fmla="*/ 197 h 302"/>
                <a:gd name="T24" fmla="*/ 391 w 456"/>
                <a:gd name="T25" fmla="*/ 212 h 302"/>
                <a:gd name="T26" fmla="*/ 402 w 456"/>
                <a:gd name="T27" fmla="*/ 229 h 302"/>
                <a:gd name="T28" fmla="*/ 402 w 456"/>
                <a:gd name="T29" fmla="*/ 250 h 302"/>
                <a:gd name="T30" fmla="*/ 380 w 456"/>
                <a:gd name="T31" fmla="*/ 280 h 302"/>
                <a:gd name="T32" fmla="*/ 378 w 456"/>
                <a:gd name="T33" fmla="*/ 295 h 302"/>
                <a:gd name="T34" fmla="*/ 350 w 456"/>
                <a:gd name="T35" fmla="*/ 282 h 302"/>
                <a:gd name="T36" fmla="*/ 57 w 456"/>
                <a:gd name="T37" fmla="*/ 285 h 302"/>
                <a:gd name="T38" fmla="*/ 57 w 456"/>
                <a:gd name="T39" fmla="*/ 269 h 302"/>
                <a:gd name="T40" fmla="*/ 49 w 456"/>
                <a:gd name="T41" fmla="*/ 252 h 302"/>
                <a:gd name="T42" fmla="*/ 51 w 456"/>
                <a:gd name="T43" fmla="*/ 237 h 302"/>
                <a:gd name="T44" fmla="*/ 46 w 456"/>
                <a:gd name="T45" fmla="*/ 218 h 302"/>
                <a:gd name="T46" fmla="*/ 46 w 456"/>
                <a:gd name="T47" fmla="*/ 201 h 302"/>
                <a:gd name="T48" fmla="*/ 30 w 456"/>
                <a:gd name="T49" fmla="*/ 186 h 302"/>
                <a:gd name="T50" fmla="*/ 27 w 456"/>
                <a:gd name="T51" fmla="*/ 171 h 302"/>
                <a:gd name="T52" fmla="*/ 14 w 456"/>
                <a:gd name="T53" fmla="*/ 148 h 302"/>
                <a:gd name="T54" fmla="*/ 19 w 456"/>
                <a:gd name="T55" fmla="*/ 128 h 302"/>
                <a:gd name="T56" fmla="*/ 8 w 456"/>
                <a:gd name="T57" fmla="*/ 113 h 302"/>
                <a:gd name="T58" fmla="*/ 8 w 456"/>
                <a:gd name="T59" fmla="*/ 102 h 302"/>
                <a:gd name="T60" fmla="*/ 8 w 456"/>
                <a:gd name="T61" fmla="*/ 66 h 302"/>
                <a:gd name="T62" fmla="*/ 10 w 456"/>
                <a:gd name="T63" fmla="*/ 53 h 302"/>
                <a:gd name="T64" fmla="*/ 2 w 456"/>
                <a:gd name="T65" fmla="*/ 34 h 302"/>
                <a:gd name="T66" fmla="*/ 4 w 456"/>
                <a:gd name="T67" fmla="*/ 19 h 302"/>
                <a:gd name="T68" fmla="*/ 8 w 456"/>
                <a:gd name="T69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02">
                  <a:moveTo>
                    <a:pt x="12" y="11"/>
                  </a:moveTo>
                  <a:lnTo>
                    <a:pt x="370" y="0"/>
                  </a:lnTo>
                  <a:lnTo>
                    <a:pt x="376" y="11"/>
                  </a:lnTo>
                  <a:lnTo>
                    <a:pt x="383" y="19"/>
                  </a:lnTo>
                  <a:lnTo>
                    <a:pt x="383" y="27"/>
                  </a:lnTo>
                  <a:lnTo>
                    <a:pt x="378" y="34"/>
                  </a:lnTo>
                  <a:lnTo>
                    <a:pt x="381" y="45"/>
                  </a:lnTo>
                  <a:lnTo>
                    <a:pt x="387" y="73"/>
                  </a:lnTo>
                  <a:lnTo>
                    <a:pt x="410" y="81"/>
                  </a:lnTo>
                  <a:lnTo>
                    <a:pt x="417" y="87"/>
                  </a:lnTo>
                  <a:lnTo>
                    <a:pt x="419" y="96"/>
                  </a:lnTo>
                  <a:lnTo>
                    <a:pt x="423" y="102"/>
                  </a:lnTo>
                  <a:lnTo>
                    <a:pt x="436" y="111"/>
                  </a:lnTo>
                  <a:lnTo>
                    <a:pt x="438" y="120"/>
                  </a:lnTo>
                  <a:lnTo>
                    <a:pt x="451" y="128"/>
                  </a:lnTo>
                  <a:lnTo>
                    <a:pt x="456" y="145"/>
                  </a:lnTo>
                  <a:lnTo>
                    <a:pt x="456" y="152"/>
                  </a:lnTo>
                  <a:lnTo>
                    <a:pt x="451" y="162"/>
                  </a:lnTo>
                  <a:lnTo>
                    <a:pt x="445" y="167"/>
                  </a:lnTo>
                  <a:lnTo>
                    <a:pt x="445" y="177"/>
                  </a:lnTo>
                  <a:lnTo>
                    <a:pt x="434" y="190"/>
                  </a:lnTo>
                  <a:lnTo>
                    <a:pt x="423" y="194"/>
                  </a:lnTo>
                  <a:lnTo>
                    <a:pt x="419" y="195"/>
                  </a:lnTo>
                  <a:lnTo>
                    <a:pt x="404" y="197"/>
                  </a:lnTo>
                  <a:lnTo>
                    <a:pt x="396" y="201"/>
                  </a:lnTo>
                  <a:lnTo>
                    <a:pt x="391" y="212"/>
                  </a:lnTo>
                  <a:lnTo>
                    <a:pt x="393" y="220"/>
                  </a:lnTo>
                  <a:lnTo>
                    <a:pt x="402" y="229"/>
                  </a:lnTo>
                  <a:lnTo>
                    <a:pt x="404" y="235"/>
                  </a:lnTo>
                  <a:lnTo>
                    <a:pt x="402" y="250"/>
                  </a:lnTo>
                  <a:lnTo>
                    <a:pt x="391" y="272"/>
                  </a:lnTo>
                  <a:lnTo>
                    <a:pt x="380" y="280"/>
                  </a:lnTo>
                  <a:lnTo>
                    <a:pt x="376" y="287"/>
                  </a:lnTo>
                  <a:lnTo>
                    <a:pt x="378" y="295"/>
                  </a:lnTo>
                  <a:lnTo>
                    <a:pt x="372" y="302"/>
                  </a:lnTo>
                  <a:lnTo>
                    <a:pt x="350" y="282"/>
                  </a:lnTo>
                  <a:lnTo>
                    <a:pt x="61" y="289"/>
                  </a:lnTo>
                  <a:lnTo>
                    <a:pt x="57" y="285"/>
                  </a:lnTo>
                  <a:lnTo>
                    <a:pt x="55" y="276"/>
                  </a:lnTo>
                  <a:lnTo>
                    <a:pt x="57" y="269"/>
                  </a:lnTo>
                  <a:lnTo>
                    <a:pt x="51" y="261"/>
                  </a:lnTo>
                  <a:lnTo>
                    <a:pt x="49" y="252"/>
                  </a:lnTo>
                  <a:lnTo>
                    <a:pt x="55" y="244"/>
                  </a:lnTo>
                  <a:lnTo>
                    <a:pt x="51" y="237"/>
                  </a:lnTo>
                  <a:lnTo>
                    <a:pt x="42" y="231"/>
                  </a:lnTo>
                  <a:lnTo>
                    <a:pt x="46" y="218"/>
                  </a:lnTo>
                  <a:lnTo>
                    <a:pt x="47" y="210"/>
                  </a:lnTo>
                  <a:lnTo>
                    <a:pt x="46" y="201"/>
                  </a:lnTo>
                  <a:lnTo>
                    <a:pt x="34" y="194"/>
                  </a:lnTo>
                  <a:lnTo>
                    <a:pt x="30" y="186"/>
                  </a:lnTo>
                  <a:lnTo>
                    <a:pt x="34" y="179"/>
                  </a:lnTo>
                  <a:lnTo>
                    <a:pt x="27" y="171"/>
                  </a:lnTo>
                  <a:lnTo>
                    <a:pt x="21" y="156"/>
                  </a:lnTo>
                  <a:lnTo>
                    <a:pt x="14" y="148"/>
                  </a:lnTo>
                  <a:lnTo>
                    <a:pt x="19" y="135"/>
                  </a:lnTo>
                  <a:lnTo>
                    <a:pt x="19" y="128"/>
                  </a:lnTo>
                  <a:lnTo>
                    <a:pt x="10" y="122"/>
                  </a:lnTo>
                  <a:lnTo>
                    <a:pt x="8" y="113"/>
                  </a:lnTo>
                  <a:lnTo>
                    <a:pt x="10" y="109"/>
                  </a:lnTo>
                  <a:lnTo>
                    <a:pt x="8" y="102"/>
                  </a:lnTo>
                  <a:lnTo>
                    <a:pt x="0" y="83"/>
                  </a:lnTo>
                  <a:lnTo>
                    <a:pt x="8" y="66"/>
                  </a:lnTo>
                  <a:lnTo>
                    <a:pt x="4" y="57"/>
                  </a:lnTo>
                  <a:lnTo>
                    <a:pt x="10" y="53"/>
                  </a:lnTo>
                  <a:lnTo>
                    <a:pt x="8" y="38"/>
                  </a:lnTo>
                  <a:lnTo>
                    <a:pt x="2" y="34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8" y="11"/>
                  </a:lnTo>
                  <a:lnTo>
                    <a:pt x="12" y="11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3" name="Freeform 74"/>
            <p:cNvSpPr>
              <a:spLocks/>
            </p:cNvSpPr>
            <p:nvPr/>
          </p:nvSpPr>
          <p:spPr bwMode="gray">
            <a:xfrm>
              <a:off x="3055" y="2414"/>
              <a:ext cx="508" cy="439"/>
            </a:xfrm>
            <a:custGeom>
              <a:avLst/>
              <a:gdLst>
                <a:gd name="T0" fmla="*/ 427 w 508"/>
                <a:gd name="T1" fmla="*/ 388 h 439"/>
                <a:gd name="T2" fmla="*/ 433 w 508"/>
                <a:gd name="T3" fmla="*/ 399 h 439"/>
                <a:gd name="T4" fmla="*/ 435 w 508"/>
                <a:gd name="T5" fmla="*/ 414 h 439"/>
                <a:gd name="T6" fmla="*/ 414 w 508"/>
                <a:gd name="T7" fmla="*/ 433 h 439"/>
                <a:gd name="T8" fmla="*/ 465 w 508"/>
                <a:gd name="T9" fmla="*/ 435 h 439"/>
                <a:gd name="T10" fmla="*/ 469 w 508"/>
                <a:gd name="T11" fmla="*/ 416 h 439"/>
                <a:gd name="T12" fmla="*/ 478 w 508"/>
                <a:gd name="T13" fmla="*/ 386 h 439"/>
                <a:gd name="T14" fmla="*/ 493 w 508"/>
                <a:gd name="T15" fmla="*/ 375 h 439"/>
                <a:gd name="T16" fmla="*/ 501 w 508"/>
                <a:gd name="T17" fmla="*/ 375 h 439"/>
                <a:gd name="T18" fmla="*/ 506 w 508"/>
                <a:gd name="T19" fmla="*/ 341 h 439"/>
                <a:gd name="T20" fmla="*/ 499 w 508"/>
                <a:gd name="T21" fmla="*/ 337 h 439"/>
                <a:gd name="T22" fmla="*/ 497 w 508"/>
                <a:gd name="T23" fmla="*/ 332 h 439"/>
                <a:gd name="T24" fmla="*/ 491 w 508"/>
                <a:gd name="T25" fmla="*/ 337 h 439"/>
                <a:gd name="T26" fmla="*/ 472 w 508"/>
                <a:gd name="T27" fmla="*/ 311 h 439"/>
                <a:gd name="T28" fmla="*/ 478 w 508"/>
                <a:gd name="T29" fmla="*/ 302 h 439"/>
                <a:gd name="T30" fmla="*/ 472 w 508"/>
                <a:gd name="T31" fmla="*/ 289 h 439"/>
                <a:gd name="T32" fmla="*/ 446 w 508"/>
                <a:gd name="T33" fmla="*/ 255 h 439"/>
                <a:gd name="T34" fmla="*/ 414 w 508"/>
                <a:gd name="T35" fmla="*/ 238 h 439"/>
                <a:gd name="T36" fmla="*/ 397 w 508"/>
                <a:gd name="T37" fmla="*/ 214 h 439"/>
                <a:gd name="T38" fmla="*/ 412 w 508"/>
                <a:gd name="T39" fmla="*/ 193 h 439"/>
                <a:gd name="T40" fmla="*/ 414 w 508"/>
                <a:gd name="T41" fmla="*/ 167 h 439"/>
                <a:gd name="T42" fmla="*/ 394 w 508"/>
                <a:gd name="T43" fmla="*/ 152 h 439"/>
                <a:gd name="T44" fmla="*/ 380 w 508"/>
                <a:gd name="T45" fmla="*/ 163 h 439"/>
                <a:gd name="T46" fmla="*/ 365 w 508"/>
                <a:gd name="T47" fmla="*/ 124 h 439"/>
                <a:gd name="T48" fmla="*/ 337 w 508"/>
                <a:gd name="T49" fmla="*/ 101 h 439"/>
                <a:gd name="T50" fmla="*/ 315 w 508"/>
                <a:gd name="T51" fmla="*/ 69 h 439"/>
                <a:gd name="T52" fmla="*/ 307 w 508"/>
                <a:gd name="T53" fmla="*/ 35 h 439"/>
                <a:gd name="T54" fmla="*/ 311 w 508"/>
                <a:gd name="T55" fmla="*/ 20 h 439"/>
                <a:gd name="T56" fmla="*/ 0 w 508"/>
                <a:gd name="T57" fmla="*/ 7 h 439"/>
                <a:gd name="T58" fmla="*/ 11 w 508"/>
                <a:gd name="T59" fmla="*/ 24 h 439"/>
                <a:gd name="T60" fmla="*/ 24 w 508"/>
                <a:gd name="T61" fmla="*/ 49 h 439"/>
                <a:gd name="T62" fmla="*/ 26 w 508"/>
                <a:gd name="T63" fmla="*/ 64 h 439"/>
                <a:gd name="T64" fmla="*/ 60 w 508"/>
                <a:gd name="T65" fmla="*/ 90 h 439"/>
                <a:gd name="T66" fmla="*/ 48 w 508"/>
                <a:gd name="T67" fmla="*/ 112 h 439"/>
                <a:gd name="T68" fmla="*/ 61 w 508"/>
                <a:gd name="T69" fmla="*/ 124 h 439"/>
                <a:gd name="T70" fmla="*/ 73 w 508"/>
                <a:gd name="T71" fmla="*/ 144 h 439"/>
                <a:gd name="T72" fmla="*/ 84 w 508"/>
                <a:gd name="T73" fmla="*/ 148 h 439"/>
                <a:gd name="T74" fmla="*/ 86 w 508"/>
                <a:gd name="T75" fmla="*/ 40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8" h="439">
                  <a:moveTo>
                    <a:pt x="86" y="403"/>
                  </a:moveTo>
                  <a:lnTo>
                    <a:pt x="427" y="388"/>
                  </a:lnTo>
                  <a:lnTo>
                    <a:pt x="426" y="394"/>
                  </a:lnTo>
                  <a:lnTo>
                    <a:pt x="433" y="399"/>
                  </a:lnTo>
                  <a:lnTo>
                    <a:pt x="437" y="407"/>
                  </a:lnTo>
                  <a:lnTo>
                    <a:pt x="435" y="414"/>
                  </a:lnTo>
                  <a:lnTo>
                    <a:pt x="424" y="422"/>
                  </a:lnTo>
                  <a:lnTo>
                    <a:pt x="414" y="433"/>
                  </a:lnTo>
                  <a:lnTo>
                    <a:pt x="414" y="439"/>
                  </a:lnTo>
                  <a:lnTo>
                    <a:pt x="465" y="435"/>
                  </a:lnTo>
                  <a:lnTo>
                    <a:pt x="471" y="422"/>
                  </a:lnTo>
                  <a:lnTo>
                    <a:pt x="469" y="416"/>
                  </a:lnTo>
                  <a:lnTo>
                    <a:pt x="472" y="399"/>
                  </a:lnTo>
                  <a:lnTo>
                    <a:pt x="478" y="386"/>
                  </a:lnTo>
                  <a:lnTo>
                    <a:pt x="482" y="379"/>
                  </a:lnTo>
                  <a:lnTo>
                    <a:pt x="493" y="375"/>
                  </a:lnTo>
                  <a:lnTo>
                    <a:pt x="497" y="377"/>
                  </a:lnTo>
                  <a:lnTo>
                    <a:pt x="501" y="375"/>
                  </a:lnTo>
                  <a:lnTo>
                    <a:pt x="508" y="351"/>
                  </a:lnTo>
                  <a:lnTo>
                    <a:pt x="506" y="341"/>
                  </a:lnTo>
                  <a:lnTo>
                    <a:pt x="501" y="337"/>
                  </a:lnTo>
                  <a:lnTo>
                    <a:pt x="499" y="337"/>
                  </a:lnTo>
                  <a:lnTo>
                    <a:pt x="499" y="336"/>
                  </a:lnTo>
                  <a:lnTo>
                    <a:pt x="497" y="332"/>
                  </a:lnTo>
                  <a:lnTo>
                    <a:pt x="491" y="332"/>
                  </a:lnTo>
                  <a:lnTo>
                    <a:pt x="491" y="337"/>
                  </a:lnTo>
                  <a:lnTo>
                    <a:pt x="487" y="337"/>
                  </a:lnTo>
                  <a:lnTo>
                    <a:pt x="472" y="311"/>
                  </a:lnTo>
                  <a:lnTo>
                    <a:pt x="472" y="307"/>
                  </a:lnTo>
                  <a:lnTo>
                    <a:pt x="478" y="302"/>
                  </a:lnTo>
                  <a:lnTo>
                    <a:pt x="478" y="298"/>
                  </a:lnTo>
                  <a:lnTo>
                    <a:pt x="472" y="289"/>
                  </a:lnTo>
                  <a:lnTo>
                    <a:pt x="467" y="274"/>
                  </a:lnTo>
                  <a:lnTo>
                    <a:pt x="446" y="255"/>
                  </a:lnTo>
                  <a:lnTo>
                    <a:pt x="435" y="251"/>
                  </a:lnTo>
                  <a:lnTo>
                    <a:pt x="414" y="238"/>
                  </a:lnTo>
                  <a:lnTo>
                    <a:pt x="401" y="225"/>
                  </a:lnTo>
                  <a:lnTo>
                    <a:pt x="397" y="214"/>
                  </a:lnTo>
                  <a:lnTo>
                    <a:pt x="399" y="208"/>
                  </a:lnTo>
                  <a:lnTo>
                    <a:pt x="412" y="193"/>
                  </a:lnTo>
                  <a:lnTo>
                    <a:pt x="410" y="180"/>
                  </a:lnTo>
                  <a:lnTo>
                    <a:pt x="414" y="167"/>
                  </a:lnTo>
                  <a:lnTo>
                    <a:pt x="412" y="161"/>
                  </a:lnTo>
                  <a:lnTo>
                    <a:pt x="394" y="152"/>
                  </a:lnTo>
                  <a:lnTo>
                    <a:pt x="388" y="155"/>
                  </a:lnTo>
                  <a:lnTo>
                    <a:pt x="380" y="163"/>
                  </a:lnTo>
                  <a:lnTo>
                    <a:pt x="379" y="159"/>
                  </a:lnTo>
                  <a:lnTo>
                    <a:pt x="365" y="124"/>
                  </a:lnTo>
                  <a:lnTo>
                    <a:pt x="360" y="118"/>
                  </a:lnTo>
                  <a:lnTo>
                    <a:pt x="337" y="101"/>
                  </a:lnTo>
                  <a:lnTo>
                    <a:pt x="315" y="77"/>
                  </a:lnTo>
                  <a:lnTo>
                    <a:pt x="315" y="69"/>
                  </a:lnTo>
                  <a:lnTo>
                    <a:pt x="307" y="52"/>
                  </a:lnTo>
                  <a:lnTo>
                    <a:pt x="307" y="35"/>
                  </a:lnTo>
                  <a:lnTo>
                    <a:pt x="311" y="26"/>
                  </a:lnTo>
                  <a:lnTo>
                    <a:pt x="311" y="20"/>
                  </a:lnTo>
                  <a:lnTo>
                    <a:pt x="289" y="0"/>
                  </a:lnTo>
                  <a:lnTo>
                    <a:pt x="0" y="7"/>
                  </a:lnTo>
                  <a:lnTo>
                    <a:pt x="5" y="17"/>
                  </a:lnTo>
                  <a:lnTo>
                    <a:pt x="11" y="24"/>
                  </a:lnTo>
                  <a:lnTo>
                    <a:pt x="15" y="37"/>
                  </a:lnTo>
                  <a:lnTo>
                    <a:pt x="24" y="49"/>
                  </a:lnTo>
                  <a:lnTo>
                    <a:pt x="30" y="52"/>
                  </a:lnTo>
                  <a:lnTo>
                    <a:pt x="26" y="64"/>
                  </a:lnTo>
                  <a:lnTo>
                    <a:pt x="28" y="65"/>
                  </a:lnTo>
                  <a:lnTo>
                    <a:pt x="60" y="90"/>
                  </a:lnTo>
                  <a:lnTo>
                    <a:pt x="50" y="101"/>
                  </a:lnTo>
                  <a:lnTo>
                    <a:pt x="48" y="112"/>
                  </a:lnTo>
                  <a:lnTo>
                    <a:pt x="54" y="120"/>
                  </a:lnTo>
                  <a:lnTo>
                    <a:pt x="61" y="124"/>
                  </a:lnTo>
                  <a:lnTo>
                    <a:pt x="65" y="139"/>
                  </a:lnTo>
                  <a:lnTo>
                    <a:pt x="73" y="144"/>
                  </a:lnTo>
                  <a:lnTo>
                    <a:pt x="80" y="146"/>
                  </a:lnTo>
                  <a:lnTo>
                    <a:pt x="84" y="148"/>
                  </a:lnTo>
                  <a:lnTo>
                    <a:pt x="86" y="356"/>
                  </a:lnTo>
                  <a:lnTo>
                    <a:pt x="86" y="40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84" name="Freeform 75"/>
            <p:cNvSpPr>
              <a:spLocks/>
            </p:cNvSpPr>
            <p:nvPr/>
          </p:nvSpPr>
          <p:spPr bwMode="gray">
            <a:xfrm>
              <a:off x="3192" y="3144"/>
              <a:ext cx="429" cy="375"/>
            </a:xfrm>
            <a:custGeom>
              <a:avLst/>
              <a:gdLst>
                <a:gd name="T0" fmla="*/ 230 w 429"/>
                <a:gd name="T1" fmla="*/ 9 h 375"/>
                <a:gd name="T2" fmla="*/ 247 w 429"/>
                <a:gd name="T3" fmla="*/ 56 h 375"/>
                <a:gd name="T4" fmla="*/ 242 w 429"/>
                <a:gd name="T5" fmla="*/ 75 h 375"/>
                <a:gd name="T6" fmla="*/ 219 w 429"/>
                <a:gd name="T7" fmla="*/ 122 h 375"/>
                <a:gd name="T8" fmla="*/ 354 w 429"/>
                <a:gd name="T9" fmla="*/ 185 h 375"/>
                <a:gd name="T10" fmla="*/ 354 w 429"/>
                <a:gd name="T11" fmla="*/ 227 h 375"/>
                <a:gd name="T12" fmla="*/ 352 w 429"/>
                <a:gd name="T13" fmla="*/ 257 h 375"/>
                <a:gd name="T14" fmla="*/ 322 w 429"/>
                <a:gd name="T15" fmla="*/ 249 h 375"/>
                <a:gd name="T16" fmla="*/ 315 w 429"/>
                <a:gd name="T17" fmla="*/ 276 h 375"/>
                <a:gd name="T18" fmla="*/ 347 w 429"/>
                <a:gd name="T19" fmla="*/ 270 h 375"/>
                <a:gd name="T20" fmla="*/ 367 w 429"/>
                <a:gd name="T21" fmla="*/ 268 h 375"/>
                <a:gd name="T22" fmla="*/ 358 w 429"/>
                <a:gd name="T23" fmla="*/ 279 h 375"/>
                <a:gd name="T24" fmla="*/ 371 w 429"/>
                <a:gd name="T25" fmla="*/ 289 h 375"/>
                <a:gd name="T26" fmla="*/ 397 w 429"/>
                <a:gd name="T27" fmla="*/ 268 h 375"/>
                <a:gd name="T28" fmla="*/ 412 w 429"/>
                <a:gd name="T29" fmla="*/ 270 h 375"/>
                <a:gd name="T30" fmla="*/ 410 w 429"/>
                <a:gd name="T31" fmla="*/ 287 h 375"/>
                <a:gd name="T32" fmla="*/ 379 w 429"/>
                <a:gd name="T33" fmla="*/ 317 h 375"/>
                <a:gd name="T34" fmla="*/ 399 w 429"/>
                <a:gd name="T35" fmla="*/ 341 h 375"/>
                <a:gd name="T36" fmla="*/ 427 w 429"/>
                <a:gd name="T37" fmla="*/ 364 h 375"/>
                <a:gd name="T38" fmla="*/ 397 w 429"/>
                <a:gd name="T39" fmla="*/ 358 h 375"/>
                <a:gd name="T40" fmla="*/ 358 w 429"/>
                <a:gd name="T41" fmla="*/ 334 h 375"/>
                <a:gd name="T42" fmla="*/ 343 w 429"/>
                <a:gd name="T43" fmla="*/ 352 h 375"/>
                <a:gd name="T44" fmla="*/ 334 w 429"/>
                <a:gd name="T45" fmla="*/ 366 h 375"/>
                <a:gd name="T46" fmla="*/ 317 w 429"/>
                <a:gd name="T47" fmla="*/ 354 h 375"/>
                <a:gd name="T48" fmla="*/ 302 w 429"/>
                <a:gd name="T49" fmla="*/ 354 h 375"/>
                <a:gd name="T50" fmla="*/ 273 w 429"/>
                <a:gd name="T51" fmla="*/ 364 h 375"/>
                <a:gd name="T52" fmla="*/ 228 w 429"/>
                <a:gd name="T53" fmla="*/ 334 h 375"/>
                <a:gd name="T54" fmla="*/ 210 w 429"/>
                <a:gd name="T55" fmla="*/ 321 h 375"/>
                <a:gd name="T56" fmla="*/ 208 w 429"/>
                <a:gd name="T57" fmla="*/ 315 h 375"/>
                <a:gd name="T58" fmla="*/ 191 w 429"/>
                <a:gd name="T59" fmla="*/ 313 h 375"/>
                <a:gd name="T60" fmla="*/ 182 w 429"/>
                <a:gd name="T61" fmla="*/ 306 h 375"/>
                <a:gd name="T62" fmla="*/ 170 w 429"/>
                <a:gd name="T63" fmla="*/ 330 h 375"/>
                <a:gd name="T64" fmla="*/ 78 w 429"/>
                <a:gd name="T65" fmla="*/ 313 h 375"/>
                <a:gd name="T66" fmla="*/ 16 w 429"/>
                <a:gd name="T67" fmla="*/ 313 h 375"/>
                <a:gd name="T68" fmla="*/ 28 w 429"/>
                <a:gd name="T69" fmla="*/ 296 h 375"/>
                <a:gd name="T70" fmla="*/ 30 w 429"/>
                <a:gd name="T71" fmla="*/ 261 h 375"/>
                <a:gd name="T72" fmla="*/ 33 w 429"/>
                <a:gd name="T73" fmla="*/ 238 h 375"/>
                <a:gd name="T74" fmla="*/ 45 w 429"/>
                <a:gd name="T75" fmla="*/ 208 h 375"/>
                <a:gd name="T76" fmla="*/ 35 w 429"/>
                <a:gd name="T77" fmla="*/ 172 h 375"/>
                <a:gd name="T78" fmla="*/ 31 w 429"/>
                <a:gd name="T79" fmla="*/ 159 h 375"/>
                <a:gd name="T80" fmla="*/ 20 w 429"/>
                <a:gd name="T81" fmla="*/ 144 h 375"/>
                <a:gd name="T82" fmla="*/ 5 w 429"/>
                <a:gd name="T83" fmla="*/ 10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9" h="375">
                  <a:moveTo>
                    <a:pt x="0" y="7"/>
                  </a:moveTo>
                  <a:lnTo>
                    <a:pt x="230" y="0"/>
                  </a:lnTo>
                  <a:lnTo>
                    <a:pt x="230" y="9"/>
                  </a:lnTo>
                  <a:lnTo>
                    <a:pt x="240" y="28"/>
                  </a:lnTo>
                  <a:lnTo>
                    <a:pt x="242" y="45"/>
                  </a:lnTo>
                  <a:lnTo>
                    <a:pt x="247" y="56"/>
                  </a:lnTo>
                  <a:lnTo>
                    <a:pt x="251" y="62"/>
                  </a:lnTo>
                  <a:lnTo>
                    <a:pt x="253" y="69"/>
                  </a:lnTo>
                  <a:lnTo>
                    <a:pt x="242" y="75"/>
                  </a:lnTo>
                  <a:lnTo>
                    <a:pt x="238" y="78"/>
                  </a:lnTo>
                  <a:lnTo>
                    <a:pt x="234" y="99"/>
                  </a:lnTo>
                  <a:lnTo>
                    <a:pt x="219" y="122"/>
                  </a:lnTo>
                  <a:lnTo>
                    <a:pt x="206" y="163"/>
                  </a:lnTo>
                  <a:lnTo>
                    <a:pt x="204" y="193"/>
                  </a:lnTo>
                  <a:lnTo>
                    <a:pt x="354" y="185"/>
                  </a:lnTo>
                  <a:lnTo>
                    <a:pt x="358" y="191"/>
                  </a:lnTo>
                  <a:lnTo>
                    <a:pt x="354" y="206"/>
                  </a:lnTo>
                  <a:lnTo>
                    <a:pt x="354" y="227"/>
                  </a:lnTo>
                  <a:lnTo>
                    <a:pt x="371" y="242"/>
                  </a:lnTo>
                  <a:lnTo>
                    <a:pt x="373" y="261"/>
                  </a:lnTo>
                  <a:lnTo>
                    <a:pt x="352" y="257"/>
                  </a:lnTo>
                  <a:lnTo>
                    <a:pt x="334" y="247"/>
                  </a:lnTo>
                  <a:lnTo>
                    <a:pt x="328" y="246"/>
                  </a:lnTo>
                  <a:lnTo>
                    <a:pt x="322" y="249"/>
                  </a:lnTo>
                  <a:lnTo>
                    <a:pt x="309" y="262"/>
                  </a:lnTo>
                  <a:lnTo>
                    <a:pt x="307" y="268"/>
                  </a:lnTo>
                  <a:lnTo>
                    <a:pt x="315" y="276"/>
                  </a:lnTo>
                  <a:lnTo>
                    <a:pt x="320" y="277"/>
                  </a:lnTo>
                  <a:lnTo>
                    <a:pt x="337" y="277"/>
                  </a:lnTo>
                  <a:lnTo>
                    <a:pt x="347" y="270"/>
                  </a:lnTo>
                  <a:lnTo>
                    <a:pt x="352" y="268"/>
                  </a:lnTo>
                  <a:lnTo>
                    <a:pt x="362" y="268"/>
                  </a:lnTo>
                  <a:lnTo>
                    <a:pt x="367" y="268"/>
                  </a:lnTo>
                  <a:lnTo>
                    <a:pt x="367" y="270"/>
                  </a:lnTo>
                  <a:lnTo>
                    <a:pt x="365" y="274"/>
                  </a:lnTo>
                  <a:lnTo>
                    <a:pt x="358" y="279"/>
                  </a:lnTo>
                  <a:lnTo>
                    <a:pt x="360" y="285"/>
                  </a:lnTo>
                  <a:lnTo>
                    <a:pt x="365" y="289"/>
                  </a:lnTo>
                  <a:lnTo>
                    <a:pt x="371" y="289"/>
                  </a:lnTo>
                  <a:lnTo>
                    <a:pt x="375" y="287"/>
                  </a:lnTo>
                  <a:lnTo>
                    <a:pt x="382" y="276"/>
                  </a:lnTo>
                  <a:lnTo>
                    <a:pt x="397" y="268"/>
                  </a:lnTo>
                  <a:lnTo>
                    <a:pt x="403" y="264"/>
                  </a:lnTo>
                  <a:lnTo>
                    <a:pt x="409" y="264"/>
                  </a:lnTo>
                  <a:lnTo>
                    <a:pt x="412" y="270"/>
                  </a:lnTo>
                  <a:lnTo>
                    <a:pt x="409" y="277"/>
                  </a:lnTo>
                  <a:lnTo>
                    <a:pt x="412" y="281"/>
                  </a:lnTo>
                  <a:lnTo>
                    <a:pt x="410" y="287"/>
                  </a:lnTo>
                  <a:lnTo>
                    <a:pt x="403" y="291"/>
                  </a:lnTo>
                  <a:lnTo>
                    <a:pt x="392" y="307"/>
                  </a:lnTo>
                  <a:lnTo>
                    <a:pt x="379" y="317"/>
                  </a:lnTo>
                  <a:lnTo>
                    <a:pt x="379" y="324"/>
                  </a:lnTo>
                  <a:lnTo>
                    <a:pt x="382" y="332"/>
                  </a:lnTo>
                  <a:lnTo>
                    <a:pt x="399" y="341"/>
                  </a:lnTo>
                  <a:lnTo>
                    <a:pt x="427" y="352"/>
                  </a:lnTo>
                  <a:lnTo>
                    <a:pt x="429" y="358"/>
                  </a:lnTo>
                  <a:lnTo>
                    <a:pt x="427" y="364"/>
                  </a:lnTo>
                  <a:lnTo>
                    <a:pt x="424" y="366"/>
                  </a:lnTo>
                  <a:lnTo>
                    <a:pt x="401" y="375"/>
                  </a:lnTo>
                  <a:lnTo>
                    <a:pt x="397" y="358"/>
                  </a:lnTo>
                  <a:lnTo>
                    <a:pt x="386" y="352"/>
                  </a:lnTo>
                  <a:lnTo>
                    <a:pt x="362" y="343"/>
                  </a:lnTo>
                  <a:lnTo>
                    <a:pt x="358" y="334"/>
                  </a:lnTo>
                  <a:lnTo>
                    <a:pt x="352" y="332"/>
                  </a:lnTo>
                  <a:lnTo>
                    <a:pt x="347" y="334"/>
                  </a:lnTo>
                  <a:lnTo>
                    <a:pt x="343" y="352"/>
                  </a:lnTo>
                  <a:lnTo>
                    <a:pt x="345" y="354"/>
                  </a:lnTo>
                  <a:lnTo>
                    <a:pt x="345" y="358"/>
                  </a:lnTo>
                  <a:lnTo>
                    <a:pt x="334" y="366"/>
                  </a:lnTo>
                  <a:lnTo>
                    <a:pt x="328" y="366"/>
                  </a:lnTo>
                  <a:lnTo>
                    <a:pt x="320" y="356"/>
                  </a:lnTo>
                  <a:lnTo>
                    <a:pt x="317" y="354"/>
                  </a:lnTo>
                  <a:lnTo>
                    <a:pt x="309" y="358"/>
                  </a:lnTo>
                  <a:lnTo>
                    <a:pt x="305" y="354"/>
                  </a:lnTo>
                  <a:lnTo>
                    <a:pt x="302" y="354"/>
                  </a:lnTo>
                  <a:lnTo>
                    <a:pt x="290" y="367"/>
                  </a:lnTo>
                  <a:lnTo>
                    <a:pt x="277" y="367"/>
                  </a:lnTo>
                  <a:lnTo>
                    <a:pt x="273" y="364"/>
                  </a:lnTo>
                  <a:lnTo>
                    <a:pt x="258" y="362"/>
                  </a:lnTo>
                  <a:lnTo>
                    <a:pt x="240" y="336"/>
                  </a:lnTo>
                  <a:lnTo>
                    <a:pt x="228" y="334"/>
                  </a:lnTo>
                  <a:lnTo>
                    <a:pt x="217" y="328"/>
                  </a:lnTo>
                  <a:lnTo>
                    <a:pt x="212" y="322"/>
                  </a:lnTo>
                  <a:lnTo>
                    <a:pt x="210" y="321"/>
                  </a:lnTo>
                  <a:lnTo>
                    <a:pt x="208" y="321"/>
                  </a:lnTo>
                  <a:lnTo>
                    <a:pt x="206" y="319"/>
                  </a:lnTo>
                  <a:lnTo>
                    <a:pt x="208" y="315"/>
                  </a:lnTo>
                  <a:lnTo>
                    <a:pt x="202" y="313"/>
                  </a:lnTo>
                  <a:lnTo>
                    <a:pt x="200" y="315"/>
                  </a:lnTo>
                  <a:lnTo>
                    <a:pt x="191" y="313"/>
                  </a:lnTo>
                  <a:lnTo>
                    <a:pt x="189" y="311"/>
                  </a:lnTo>
                  <a:lnTo>
                    <a:pt x="187" y="306"/>
                  </a:lnTo>
                  <a:lnTo>
                    <a:pt x="182" y="306"/>
                  </a:lnTo>
                  <a:lnTo>
                    <a:pt x="167" y="321"/>
                  </a:lnTo>
                  <a:lnTo>
                    <a:pt x="174" y="328"/>
                  </a:lnTo>
                  <a:lnTo>
                    <a:pt x="170" y="330"/>
                  </a:lnTo>
                  <a:lnTo>
                    <a:pt x="146" y="332"/>
                  </a:lnTo>
                  <a:lnTo>
                    <a:pt x="103" y="324"/>
                  </a:lnTo>
                  <a:lnTo>
                    <a:pt x="78" y="313"/>
                  </a:lnTo>
                  <a:lnTo>
                    <a:pt x="22" y="322"/>
                  </a:lnTo>
                  <a:lnTo>
                    <a:pt x="18" y="319"/>
                  </a:lnTo>
                  <a:lnTo>
                    <a:pt x="16" y="313"/>
                  </a:lnTo>
                  <a:lnTo>
                    <a:pt x="20" y="309"/>
                  </a:lnTo>
                  <a:lnTo>
                    <a:pt x="22" y="306"/>
                  </a:lnTo>
                  <a:lnTo>
                    <a:pt x="28" y="296"/>
                  </a:lnTo>
                  <a:lnTo>
                    <a:pt x="35" y="276"/>
                  </a:lnTo>
                  <a:lnTo>
                    <a:pt x="30" y="268"/>
                  </a:lnTo>
                  <a:lnTo>
                    <a:pt x="30" y="261"/>
                  </a:lnTo>
                  <a:lnTo>
                    <a:pt x="31" y="257"/>
                  </a:lnTo>
                  <a:lnTo>
                    <a:pt x="30" y="251"/>
                  </a:lnTo>
                  <a:lnTo>
                    <a:pt x="33" y="238"/>
                  </a:lnTo>
                  <a:lnTo>
                    <a:pt x="39" y="234"/>
                  </a:lnTo>
                  <a:lnTo>
                    <a:pt x="43" y="225"/>
                  </a:lnTo>
                  <a:lnTo>
                    <a:pt x="45" y="208"/>
                  </a:lnTo>
                  <a:lnTo>
                    <a:pt x="45" y="197"/>
                  </a:lnTo>
                  <a:lnTo>
                    <a:pt x="43" y="182"/>
                  </a:lnTo>
                  <a:lnTo>
                    <a:pt x="35" y="172"/>
                  </a:lnTo>
                  <a:lnTo>
                    <a:pt x="33" y="170"/>
                  </a:lnTo>
                  <a:lnTo>
                    <a:pt x="35" y="163"/>
                  </a:lnTo>
                  <a:lnTo>
                    <a:pt x="31" y="159"/>
                  </a:lnTo>
                  <a:lnTo>
                    <a:pt x="28" y="152"/>
                  </a:lnTo>
                  <a:lnTo>
                    <a:pt x="22" y="146"/>
                  </a:lnTo>
                  <a:lnTo>
                    <a:pt x="20" y="144"/>
                  </a:lnTo>
                  <a:lnTo>
                    <a:pt x="24" y="133"/>
                  </a:lnTo>
                  <a:lnTo>
                    <a:pt x="16" y="120"/>
                  </a:lnTo>
                  <a:lnTo>
                    <a:pt x="5" y="109"/>
                  </a:lnTo>
                  <a:lnTo>
                    <a:pt x="1" y="103"/>
                  </a:lnTo>
                  <a:lnTo>
                    <a:pt x="0" y="7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5" name="Freeform 76"/>
            <p:cNvSpPr>
              <a:spLocks/>
            </p:cNvSpPr>
            <p:nvPr/>
          </p:nvSpPr>
          <p:spPr bwMode="gray">
            <a:xfrm>
              <a:off x="3244" y="1802"/>
              <a:ext cx="400" cy="426"/>
            </a:xfrm>
            <a:custGeom>
              <a:avLst/>
              <a:gdLst>
                <a:gd name="T0" fmla="*/ 167 w 400"/>
                <a:gd name="T1" fmla="*/ 417 h 426"/>
                <a:gd name="T2" fmla="*/ 137 w 400"/>
                <a:gd name="T3" fmla="*/ 403 h 426"/>
                <a:gd name="T4" fmla="*/ 128 w 400"/>
                <a:gd name="T5" fmla="*/ 364 h 426"/>
                <a:gd name="T6" fmla="*/ 133 w 400"/>
                <a:gd name="T7" fmla="*/ 349 h 426"/>
                <a:gd name="T8" fmla="*/ 120 w 400"/>
                <a:gd name="T9" fmla="*/ 330 h 426"/>
                <a:gd name="T10" fmla="*/ 118 w 400"/>
                <a:gd name="T11" fmla="*/ 300 h 426"/>
                <a:gd name="T12" fmla="*/ 96 w 400"/>
                <a:gd name="T13" fmla="*/ 281 h 426"/>
                <a:gd name="T14" fmla="*/ 69 w 400"/>
                <a:gd name="T15" fmla="*/ 251 h 426"/>
                <a:gd name="T16" fmla="*/ 43 w 400"/>
                <a:gd name="T17" fmla="*/ 240 h 426"/>
                <a:gd name="T18" fmla="*/ 39 w 400"/>
                <a:gd name="T19" fmla="*/ 233 h 426"/>
                <a:gd name="T20" fmla="*/ 21 w 400"/>
                <a:gd name="T21" fmla="*/ 225 h 426"/>
                <a:gd name="T22" fmla="*/ 9 w 400"/>
                <a:gd name="T23" fmla="*/ 214 h 426"/>
                <a:gd name="T24" fmla="*/ 11 w 400"/>
                <a:gd name="T25" fmla="*/ 173 h 426"/>
                <a:gd name="T26" fmla="*/ 15 w 400"/>
                <a:gd name="T27" fmla="*/ 152 h 426"/>
                <a:gd name="T28" fmla="*/ 0 w 400"/>
                <a:gd name="T29" fmla="*/ 135 h 426"/>
                <a:gd name="T30" fmla="*/ 8 w 400"/>
                <a:gd name="T31" fmla="*/ 118 h 426"/>
                <a:gd name="T32" fmla="*/ 26 w 400"/>
                <a:gd name="T33" fmla="*/ 94 h 426"/>
                <a:gd name="T34" fmla="*/ 39 w 400"/>
                <a:gd name="T35" fmla="*/ 86 h 426"/>
                <a:gd name="T36" fmla="*/ 41 w 400"/>
                <a:gd name="T37" fmla="*/ 30 h 426"/>
                <a:gd name="T38" fmla="*/ 53 w 400"/>
                <a:gd name="T39" fmla="*/ 26 h 426"/>
                <a:gd name="T40" fmla="*/ 73 w 400"/>
                <a:gd name="T41" fmla="*/ 28 h 426"/>
                <a:gd name="T42" fmla="*/ 126 w 400"/>
                <a:gd name="T43" fmla="*/ 0 h 426"/>
                <a:gd name="T44" fmla="*/ 133 w 400"/>
                <a:gd name="T45" fmla="*/ 2 h 426"/>
                <a:gd name="T46" fmla="*/ 131 w 400"/>
                <a:gd name="T47" fmla="*/ 15 h 426"/>
                <a:gd name="T48" fmla="*/ 126 w 400"/>
                <a:gd name="T49" fmla="*/ 32 h 426"/>
                <a:gd name="T50" fmla="*/ 146 w 400"/>
                <a:gd name="T51" fmla="*/ 26 h 426"/>
                <a:gd name="T52" fmla="*/ 161 w 400"/>
                <a:gd name="T53" fmla="*/ 34 h 426"/>
                <a:gd name="T54" fmla="*/ 175 w 400"/>
                <a:gd name="T55" fmla="*/ 39 h 426"/>
                <a:gd name="T56" fmla="*/ 182 w 400"/>
                <a:gd name="T57" fmla="*/ 54 h 426"/>
                <a:gd name="T58" fmla="*/ 250 w 400"/>
                <a:gd name="T59" fmla="*/ 69 h 426"/>
                <a:gd name="T60" fmla="*/ 270 w 400"/>
                <a:gd name="T61" fmla="*/ 81 h 426"/>
                <a:gd name="T62" fmla="*/ 283 w 400"/>
                <a:gd name="T63" fmla="*/ 84 h 426"/>
                <a:gd name="T64" fmla="*/ 291 w 400"/>
                <a:gd name="T65" fmla="*/ 81 h 426"/>
                <a:gd name="T66" fmla="*/ 315 w 400"/>
                <a:gd name="T67" fmla="*/ 86 h 426"/>
                <a:gd name="T68" fmla="*/ 317 w 400"/>
                <a:gd name="T69" fmla="*/ 94 h 426"/>
                <a:gd name="T70" fmla="*/ 328 w 400"/>
                <a:gd name="T71" fmla="*/ 99 h 426"/>
                <a:gd name="T72" fmla="*/ 342 w 400"/>
                <a:gd name="T73" fmla="*/ 113 h 426"/>
                <a:gd name="T74" fmla="*/ 342 w 400"/>
                <a:gd name="T75" fmla="*/ 139 h 426"/>
                <a:gd name="T76" fmla="*/ 353 w 400"/>
                <a:gd name="T77" fmla="*/ 137 h 426"/>
                <a:gd name="T78" fmla="*/ 349 w 400"/>
                <a:gd name="T79" fmla="*/ 148 h 426"/>
                <a:gd name="T80" fmla="*/ 362 w 400"/>
                <a:gd name="T81" fmla="*/ 163 h 426"/>
                <a:gd name="T82" fmla="*/ 345 w 400"/>
                <a:gd name="T83" fmla="*/ 180 h 426"/>
                <a:gd name="T84" fmla="*/ 334 w 400"/>
                <a:gd name="T85" fmla="*/ 210 h 426"/>
                <a:gd name="T86" fmla="*/ 336 w 400"/>
                <a:gd name="T87" fmla="*/ 220 h 426"/>
                <a:gd name="T88" fmla="*/ 357 w 400"/>
                <a:gd name="T89" fmla="*/ 191 h 426"/>
                <a:gd name="T90" fmla="*/ 375 w 400"/>
                <a:gd name="T91" fmla="*/ 180 h 426"/>
                <a:gd name="T92" fmla="*/ 383 w 400"/>
                <a:gd name="T93" fmla="*/ 169 h 426"/>
                <a:gd name="T94" fmla="*/ 385 w 400"/>
                <a:gd name="T95" fmla="*/ 156 h 426"/>
                <a:gd name="T96" fmla="*/ 389 w 400"/>
                <a:gd name="T97" fmla="*/ 148 h 426"/>
                <a:gd name="T98" fmla="*/ 394 w 400"/>
                <a:gd name="T99" fmla="*/ 141 h 426"/>
                <a:gd name="T100" fmla="*/ 400 w 400"/>
                <a:gd name="T101" fmla="*/ 144 h 426"/>
                <a:gd name="T102" fmla="*/ 389 w 400"/>
                <a:gd name="T103" fmla="*/ 180 h 426"/>
                <a:gd name="T104" fmla="*/ 381 w 400"/>
                <a:gd name="T105" fmla="*/ 193 h 426"/>
                <a:gd name="T106" fmla="*/ 373 w 400"/>
                <a:gd name="T107" fmla="*/ 220 h 426"/>
                <a:gd name="T108" fmla="*/ 372 w 400"/>
                <a:gd name="T109" fmla="*/ 250 h 426"/>
                <a:gd name="T110" fmla="*/ 360 w 400"/>
                <a:gd name="T111" fmla="*/ 265 h 426"/>
                <a:gd name="T112" fmla="*/ 364 w 400"/>
                <a:gd name="T113" fmla="*/ 300 h 426"/>
                <a:gd name="T114" fmla="*/ 353 w 400"/>
                <a:gd name="T115" fmla="*/ 330 h 426"/>
                <a:gd name="T116" fmla="*/ 368 w 400"/>
                <a:gd name="T117" fmla="*/ 388 h 426"/>
                <a:gd name="T118" fmla="*/ 368 w 400"/>
                <a:gd name="T119" fmla="*/ 398 h 426"/>
                <a:gd name="T120" fmla="*/ 368 w 400"/>
                <a:gd name="T121" fmla="*/ 4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0" h="426">
                  <a:moveTo>
                    <a:pt x="169" y="426"/>
                  </a:moveTo>
                  <a:lnTo>
                    <a:pt x="167" y="417"/>
                  </a:lnTo>
                  <a:lnTo>
                    <a:pt x="160" y="411"/>
                  </a:lnTo>
                  <a:lnTo>
                    <a:pt x="137" y="403"/>
                  </a:lnTo>
                  <a:lnTo>
                    <a:pt x="131" y="375"/>
                  </a:lnTo>
                  <a:lnTo>
                    <a:pt x="128" y="364"/>
                  </a:lnTo>
                  <a:lnTo>
                    <a:pt x="133" y="357"/>
                  </a:lnTo>
                  <a:lnTo>
                    <a:pt x="133" y="349"/>
                  </a:lnTo>
                  <a:lnTo>
                    <a:pt x="126" y="341"/>
                  </a:lnTo>
                  <a:lnTo>
                    <a:pt x="120" y="330"/>
                  </a:lnTo>
                  <a:lnTo>
                    <a:pt x="118" y="313"/>
                  </a:lnTo>
                  <a:lnTo>
                    <a:pt x="118" y="300"/>
                  </a:lnTo>
                  <a:lnTo>
                    <a:pt x="116" y="296"/>
                  </a:lnTo>
                  <a:lnTo>
                    <a:pt x="96" y="281"/>
                  </a:lnTo>
                  <a:lnTo>
                    <a:pt x="77" y="266"/>
                  </a:lnTo>
                  <a:lnTo>
                    <a:pt x="69" y="251"/>
                  </a:lnTo>
                  <a:lnTo>
                    <a:pt x="49" y="242"/>
                  </a:lnTo>
                  <a:lnTo>
                    <a:pt x="43" y="240"/>
                  </a:lnTo>
                  <a:lnTo>
                    <a:pt x="43" y="235"/>
                  </a:lnTo>
                  <a:lnTo>
                    <a:pt x="39" y="233"/>
                  </a:lnTo>
                  <a:lnTo>
                    <a:pt x="23" y="229"/>
                  </a:lnTo>
                  <a:lnTo>
                    <a:pt x="21" y="225"/>
                  </a:lnTo>
                  <a:lnTo>
                    <a:pt x="13" y="220"/>
                  </a:lnTo>
                  <a:lnTo>
                    <a:pt x="9" y="214"/>
                  </a:lnTo>
                  <a:lnTo>
                    <a:pt x="9" y="189"/>
                  </a:lnTo>
                  <a:lnTo>
                    <a:pt x="11" y="173"/>
                  </a:lnTo>
                  <a:lnTo>
                    <a:pt x="9" y="163"/>
                  </a:lnTo>
                  <a:lnTo>
                    <a:pt x="15" y="152"/>
                  </a:lnTo>
                  <a:lnTo>
                    <a:pt x="9" y="141"/>
                  </a:lnTo>
                  <a:lnTo>
                    <a:pt x="0" y="135"/>
                  </a:lnTo>
                  <a:lnTo>
                    <a:pt x="4" y="120"/>
                  </a:lnTo>
                  <a:lnTo>
                    <a:pt x="8" y="118"/>
                  </a:lnTo>
                  <a:lnTo>
                    <a:pt x="8" y="111"/>
                  </a:lnTo>
                  <a:lnTo>
                    <a:pt x="26" y="94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36" y="34"/>
                  </a:lnTo>
                  <a:lnTo>
                    <a:pt x="41" y="30"/>
                  </a:lnTo>
                  <a:lnTo>
                    <a:pt x="45" y="22"/>
                  </a:lnTo>
                  <a:lnTo>
                    <a:pt x="53" y="26"/>
                  </a:lnTo>
                  <a:lnTo>
                    <a:pt x="62" y="28"/>
                  </a:lnTo>
                  <a:lnTo>
                    <a:pt x="73" y="28"/>
                  </a:lnTo>
                  <a:lnTo>
                    <a:pt x="92" y="17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3" y="2"/>
                  </a:lnTo>
                  <a:lnTo>
                    <a:pt x="133" y="9"/>
                  </a:lnTo>
                  <a:lnTo>
                    <a:pt x="131" y="15"/>
                  </a:lnTo>
                  <a:lnTo>
                    <a:pt x="130" y="19"/>
                  </a:lnTo>
                  <a:lnTo>
                    <a:pt x="126" y="32"/>
                  </a:lnTo>
                  <a:lnTo>
                    <a:pt x="139" y="26"/>
                  </a:lnTo>
                  <a:lnTo>
                    <a:pt x="146" y="26"/>
                  </a:lnTo>
                  <a:lnTo>
                    <a:pt x="154" y="34"/>
                  </a:lnTo>
                  <a:lnTo>
                    <a:pt x="161" y="34"/>
                  </a:lnTo>
                  <a:lnTo>
                    <a:pt x="165" y="38"/>
                  </a:lnTo>
                  <a:lnTo>
                    <a:pt x="175" y="39"/>
                  </a:lnTo>
                  <a:lnTo>
                    <a:pt x="180" y="43"/>
                  </a:lnTo>
                  <a:lnTo>
                    <a:pt x="182" y="54"/>
                  </a:lnTo>
                  <a:lnTo>
                    <a:pt x="188" y="56"/>
                  </a:lnTo>
                  <a:lnTo>
                    <a:pt x="250" y="69"/>
                  </a:lnTo>
                  <a:lnTo>
                    <a:pt x="257" y="69"/>
                  </a:lnTo>
                  <a:lnTo>
                    <a:pt x="270" y="81"/>
                  </a:lnTo>
                  <a:lnTo>
                    <a:pt x="280" y="81"/>
                  </a:lnTo>
                  <a:lnTo>
                    <a:pt x="283" y="84"/>
                  </a:lnTo>
                  <a:lnTo>
                    <a:pt x="285" y="81"/>
                  </a:lnTo>
                  <a:lnTo>
                    <a:pt x="291" y="81"/>
                  </a:lnTo>
                  <a:lnTo>
                    <a:pt x="306" y="83"/>
                  </a:lnTo>
                  <a:lnTo>
                    <a:pt x="315" y="86"/>
                  </a:lnTo>
                  <a:lnTo>
                    <a:pt x="321" y="90"/>
                  </a:lnTo>
                  <a:lnTo>
                    <a:pt x="317" y="94"/>
                  </a:lnTo>
                  <a:lnTo>
                    <a:pt x="317" y="96"/>
                  </a:lnTo>
                  <a:lnTo>
                    <a:pt x="328" y="99"/>
                  </a:lnTo>
                  <a:lnTo>
                    <a:pt x="340" y="105"/>
                  </a:lnTo>
                  <a:lnTo>
                    <a:pt x="342" y="113"/>
                  </a:lnTo>
                  <a:lnTo>
                    <a:pt x="338" y="137"/>
                  </a:lnTo>
                  <a:lnTo>
                    <a:pt x="342" y="139"/>
                  </a:lnTo>
                  <a:lnTo>
                    <a:pt x="351" y="137"/>
                  </a:lnTo>
                  <a:lnTo>
                    <a:pt x="353" y="137"/>
                  </a:lnTo>
                  <a:lnTo>
                    <a:pt x="353" y="143"/>
                  </a:lnTo>
                  <a:lnTo>
                    <a:pt x="349" y="148"/>
                  </a:lnTo>
                  <a:lnTo>
                    <a:pt x="351" y="158"/>
                  </a:lnTo>
                  <a:lnTo>
                    <a:pt x="362" y="163"/>
                  </a:lnTo>
                  <a:lnTo>
                    <a:pt x="360" y="165"/>
                  </a:lnTo>
                  <a:lnTo>
                    <a:pt x="345" y="180"/>
                  </a:lnTo>
                  <a:lnTo>
                    <a:pt x="338" y="199"/>
                  </a:lnTo>
                  <a:lnTo>
                    <a:pt x="334" y="210"/>
                  </a:lnTo>
                  <a:lnTo>
                    <a:pt x="332" y="216"/>
                  </a:lnTo>
                  <a:lnTo>
                    <a:pt x="336" y="220"/>
                  </a:lnTo>
                  <a:lnTo>
                    <a:pt x="345" y="212"/>
                  </a:lnTo>
                  <a:lnTo>
                    <a:pt x="357" y="191"/>
                  </a:lnTo>
                  <a:lnTo>
                    <a:pt x="370" y="182"/>
                  </a:lnTo>
                  <a:lnTo>
                    <a:pt x="375" y="180"/>
                  </a:lnTo>
                  <a:lnTo>
                    <a:pt x="377" y="174"/>
                  </a:lnTo>
                  <a:lnTo>
                    <a:pt x="383" y="169"/>
                  </a:lnTo>
                  <a:lnTo>
                    <a:pt x="385" y="163"/>
                  </a:lnTo>
                  <a:lnTo>
                    <a:pt x="385" y="156"/>
                  </a:lnTo>
                  <a:lnTo>
                    <a:pt x="385" y="152"/>
                  </a:lnTo>
                  <a:lnTo>
                    <a:pt x="389" y="148"/>
                  </a:lnTo>
                  <a:lnTo>
                    <a:pt x="390" y="143"/>
                  </a:lnTo>
                  <a:lnTo>
                    <a:pt x="394" y="141"/>
                  </a:lnTo>
                  <a:lnTo>
                    <a:pt x="398" y="141"/>
                  </a:lnTo>
                  <a:lnTo>
                    <a:pt x="400" y="144"/>
                  </a:lnTo>
                  <a:lnTo>
                    <a:pt x="398" y="156"/>
                  </a:lnTo>
                  <a:lnTo>
                    <a:pt x="389" y="180"/>
                  </a:lnTo>
                  <a:lnTo>
                    <a:pt x="385" y="186"/>
                  </a:lnTo>
                  <a:lnTo>
                    <a:pt x="381" y="193"/>
                  </a:lnTo>
                  <a:lnTo>
                    <a:pt x="381" y="199"/>
                  </a:lnTo>
                  <a:lnTo>
                    <a:pt x="373" y="220"/>
                  </a:lnTo>
                  <a:lnTo>
                    <a:pt x="373" y="236"/>
                  </a:lnTo>
                  <a:lnTo>
                    <a:pt x="372" y="250"/>
                  </a:lnTo>
                  <a:lnTo>
                    <a:pt x="364" y="259"/>
                  </a:lnTo>
                  <a:lnTo>
                    <a:pt x="360" y="265"/>
                  </a:lnTo>
                  <a:lnTo>
                    <a:pt x="364" y="278"/>
                  </a:lnTo>
                  <a:lnTo>
                    <a:pt x="364" y="300"/>
                  </a:lnTo>
                  <a:lnTo>
                    <a:pt x="360" y="306"/>
                  </a:lnTo>
                  <a:lnTo>
                    <a:pt x="353" y="330"/>
                  </a:lnTo>
                  <a:lnTo>
                    <a:pt x="358" y="364"/>
                  </a:lnTo>
                  <a:lnTo>
                    <a:pt x="368" y="388"/>
                  </a:lnTo>
                  <a:lnTo>
                    <a:pt x="366" y="392"/>
                  </a:lnTo>
                  <a:lnTo>
                    <a:pt x="368" y="398"/>
                  </a:lnTo>
                  <a:lnTo>
                    <a:pt x="366" y="402"/>
                  </a:lnTo>
                  <a:lnTo>
                    <a:pt x="368" y="413"/>
                  </a:lnTo>
                  <a:lnTo>
                    <a:pt x="169" y="42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" name="Freeform 77"/>
            <p:cNvSpPr>
              <a:spLocks/>
            </p:cNvSpPr>
            <p:nvPr/>
          </p:nvSpPr>
          <p:spPr bwMode="gray">
            <a:xfrm>
              <a:off x="3362" y="2215"/>
              <a:ext cx="302" cy="536"/>
            </a:xfrm>
            <a:custGeom>
              <a:avLst/>
              <a:gdLst>
                <a:gd name="T0" fmla="*/ 51 w 302"/>
                <a:gd name="T1" fmla="*/ 13 h 536"/>
                <a:gd name="T2" fmla="*/ 68 w 302"/>
                <a:gd name="T3" fmla="*/ 28 h 536"/>
                <a:gd name="T4" fmla="*/ 83 w 302"/>
                <a:gd name="T5" fmla="*/ 45 h 536"/>
                <a:gd name="T6" fmla="*/ 88 w 302"/>
                <a:gd name="T7" fmla="*/ 69 h 536"/>
                <a:gd name="T8" fmla="*/ 77 w 302"/>
                <a:gd name="T9" fmla="*/ 84 h 536"/>
                <a:gd name="T10" fmla="*/ 66 w 302"/>
                <a:gd name="T11" fmla="*/ 107 h 536"/>
                <a:gd name="T12" fmla="*/ 51 w 302"/>
                <a:gd name="T13" fmla="*/ 112 h 536"/>
                <a:gd name="T14" fmla="*/ 28 w 302"/>
                <a:gd name="T15" fmla="*/ 118 h 536"/>
                <a:gd name="T16" fmla="*/ 25 w 302"/>
                <a:gd name="T17" fmla="*/ 137 h 536"/>
                <a:gd name="T18" fmla="*/ 36 w 302"/>
                <a:gd name="T19" fmla="*/ 152 h 536"/>
                <a:gd name="T20" fmla="*/ 23 w 302"/>
                <a:gd name="T21" fmla="*/ 189 h 536"/>
                <a:gd name="T22" fmla="*/ 8 w 302"/>
                <a:gd name="T23" fmla="*/ 204 h 536"/>
                <a:gd name="T24" fmla="*/ 4 w 302"/>
                <a:gd name="T25" fmla="*/ 219 h 536"/>
                <a:gd name="T26" fmla="*/ 0 w 302"/>
                <a:gd name="T27" fmla="*/ 234 h 536"/>
                <a:gd name="T28" fmla="*/ 8 w 302"/>
                <a:gd name="T29" fmla="*/ 268 h 536"/>
                <a:gd name="T30" fmla="*/ 30 w 302"/>
                <a:gd name="T31" fmla="*/ 300 h 536"/>
                <a:gd name="T32" fmla="*/ 58 w 302"/>
                <a:gd name="T33" fmla="*/ 323 h 536"/>
                <a:gd name="T34" fmla="*/ 73 w 302"/>
                <a:gd name="T35" fmla="*/ 362 h 536"/>
                <a:gd name="T36" fmla="*/ 87 w 302"/>
                <a:gd name="T37" fmla="*/ 351 h 536"/>
                <a:gd name="T38" fmla="*/ 107 w 302"/>
                <a:gd name="T39" fmla="*/ 366 h 536"/>
                <a:gd name="T40" fmla="*/ 105 w 302"/>
                <a:gd name="T41" fmla="*/ 392 h 536"/>
                <a:gd name="T42" fmla="*/ 90 w 302"/>
                <a:gd name="T43" fmla="*/ 413 h 536"/>
                <a:gd name="T44" fmla="*/ 107 w 302"/>
                <a:gd name="T45" fmla="*/ 437 h 536"/>
                <a:gd name="T46" fmla="*/ 139 w 302"/>
                <a:gd name="T47" fmla="*/ 454 h 536"/>
                <a:gd name="T48" fmla="*/ 165 w 302"/>
                <a:gd name="T49" fmla="*/ 488 h 536"/>
                <a:gd name="T50" fmla="*/ 171 w 302"/>
                <a:gd name="T51" fmla="*/ 501 h 536"/>
                <a:gd name="T52" fmla="*/ 165 w 302"/>
                <a:gd name="T53" fmla="*/ 510 h 536"/>
                <a:gd name="T54" fmla="*/ 184 w 302"/>
                <a:gd name="T55" fmla="*/ 536 h 536"/>
                <a:gd name="T56" fmla="*/ 190 w 302"/>
                <a:gd name="T57" fmla="*/ 531 h 536"/>
                <a:gd name="T58" fmla="*/ 195 w 302"/>
                <a:gd name="T59" fmla="*/ 518 h 536"/>
                <a:gd name="T60" fmla="*/ 218 w 302"/>
                <a:gd name="T61" fmla="*/ 514 h 536"/>
                <a:gd name="T62" fmla="*/ 235 w 302"/>
                <a:gd name="T63" fmla="*/ 527 h 536"/>
                <a:gd name="T64" fmla="*/ 242 w 302"/>
                <a:gd name="T65" fmla="*/ 503 h 536"/>
                <a:gd name="T66" fmla="*/ 248 w 302"/>
                <a:gd name="T67" fmla="*/ 488 h 536"/>
                <a:gd name="T68" fmla="*/ 272 w 302"/>
                <a:gd name="T69" fmla="*/ 480 h 536"/>
                <a:gd name="T70" fmla="*/ 263 w 302"/>
                <a:gd name="T71" fmla="*/ 467 h 536"/>
                <a:gd name="T72" fmla="*/ 269 w 302"/>
                <a:gd name="T73" fmla="*/ 458 h 536"/>
                <a:gd name="T74" fmla="*/ 271 w 302"/>
                <a:gd name="T75" fmla="*/ 450 h 536"/>
                <a:gd name="T76" fmla="*/ 269 w 302"/>
                <a:gd name="T77" fmla="*/ 443 h 536"/>
                <a:gd name="T78" fmla="*/ 274 w 302"/>
                <a:gd name="T79" fmla="*/ 411 h 536"/>
                <a:gd name="T80" fmla="*/ 291 w 302"/>
                <a:gd name="T81" fmla="*/ 386 h 536"/>
                <a:gd name="T82" fmla="*/ 302 w 302"/>
                <a:gd name="T83" fmla="*/ 360 h 536"/>
                <a:gd name="T84" fmla="*/ 291 w 302"/>
                <a:gd name="T85" fmla="*/ 323 h 536"/>
                <a:gd name="T86" fmla="*/ 293 w 302"/>
                <a:gd name="T87" fmla="*/ 302 h 536"/>
                <a:gd name="T88" fmla="*/ 276 w 302"/>
                <a:gd name="T89" fmla="*/ 71 h 536"/>
                <a:gd name="T90" fmla="*/ 271 w 302"/>
                <a:gd name="T91" fmla="*/ 64 h 536"/>
                <a:gd name="T92" fmla="*/ 263 w 302"/>
                <a:gd name="T93" fmla="*/ 37 h 536"/>
                <a:gd name="T94" fmla="*/ 250 w 302"/>
                <a:gd name="T95" fmla="*/ 17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6">
                  <a:moveTo>
                    <a:pt x="250" y="0"/>
                  </a:moveTo>
                  <a:lnTo>
                    <a:pt x="51" y="13"/>
                  </a:lnTo>
                  <a:lnTo>
                    <a:pt x="55" y="19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83" y="45"/>
                  </a:lnTo>
                  <a:lnTo>
                    <a:pt x="88" y="62"/>
                  </a:lnTo>
                  <a:lnTo>
                    <a:pt x="88" y="69"/>
                  </a:lnTo>
                  <a:lnTo>
                    <a:pt x="83" y="79"/>
                  </a:lnTo>
                  <a:lnTo>
                    <a:pt x="77" y="84"/>
                  </a:lnTo>
                  <a:lnTo>
                    <a:pt x="77" y="94"/>
                  </a:lnTo>
                  <a:lnTo>
                    <a:pt x="66" y="107"/>
                  </a:lnTo>
                  <a:lnTo>
                    <a:pt x="55" y="111"/>
                  </a:lnTo>
                  <a:lnTo>
                    <a:pt x="51" y="112"/>
                  </a:lnTo>
                  <a:lnTo>
                    <a:pt x="36" y="114"/>
                  </a:lnTo>
                  <a:lnTo>
                    <a:pt x="28" y="118"/>
                  </a:lnTo>
                  <a:lnTo>
                    <a:pt x="23" y="129"/>
                  </a:lnTo>
                  <a:lnTo>
                    <a:pt x="25" y="137"/>
                  </a:lnTo>
                  <a:lnTo>
                    <a:pt x="34" y="146"/>
                  </a:lnTo>
                  <a:lnTo>
                    <a:pt x="36" y="152"/>
                  </a:lnTo>
                  <a:lnTo>
                    <a:pt x="34" y="167"/>
                  </a:lnTo>
                  <a:lnTo>
                    <a:pt x="23" y="189"/>
                  </a:lnTo>
                  <a:lnTo>
                    <a:pt x="12" y="197"/>
                  </a:lnTo>
                  <a:lnTo>
                    <a:pt x="8" y="204"/>
                  </a:lnTo>
                  <a:lnTo>
                    <a:pt x="10" y="212"/>
                  </a:lnTo>
                  <a:lnTo>
                    <a:pt x="4" y="219"/>
                  </a:lnTo>
                  <a:lnTo>
                    <a:pt x="4" y="225"/>
                  </a:lnTo>
                  <a:lnTo>
                    <a:pt x="0" y="234"/>
                  </a:lnTo>
                  <a:lnTo>
                    <a:pt x="0" y="251"/>
                  </a:lnTo>
                  <a:lnTo>
                    <a:pt x="8" y="268"/>
                  </a:lnTo>
                  <a:lnTo>
                    <a:pt x="8" y="276"/>
                  </a:lnTo>
                  <a:lnTo>
                    <a:pt x="30" y="300"/>
                  </a:lnTo>
                  <a:lnTo>
                    <a:pt x="53" y="317"/>
                  </a:lnTo>
                  <a:lnTo>
                    <a:pt x="58" y="323"/>
                  </a:lnTo>
                  <a:lnTo>
                    <a:pt x="72" y="358"/>
                  </a:lnTo>
                  <a:lnTo>
                    <a:pt x="73" y="362"/>
                  </a:lnTo>
                  <a:lnTo>
                    <a:pt x="81" y="354"/>
                  </a:lnTo>
                  <a:lnTo>
                    <a:pt x="87" y="351"/>
                  </a:lnTo>
                  <a:lnTo>
                    <a:pt x="105" y="360"/>
                  </a:lnTo>
                  <a:lnTo>
                    <a:pt x="107" y="366"/>
                  </a:lnTo>
                  <a:lnTo>
                    <a:pt x="103" y="379"/>
                  </a:lnTo>
                  <a:lnTo>
                    <a:pt x="105" y="392"/>
                  </a:lnTo>
                  <a:lnTo>
                    <a:pt x="92" y="407"/>
                  </a:lnTo>
                  <a:lnTo>
                    <a:pt x="90" y="413"/>
                  </a:lnTo>
                  <a:lnTo>
                    <a:pt x="94" y="424"/>
                  </a:lnTo>
                  <a:lnTo>
                    <a:pt x="107" y="437"/>
                  </a:lnTo>
                  <a:lnTo>
                    <a:pt x="128" y="450"/>
                  </a:lnTo>
                  <a:lnTo>
                    <a:pt x="139" y="454"/>
                  </a:lnTo>
                  <a:lnTo>
                    <a:pt x="160" y="473"/>
                  </a:lnTo>
                  <a:lnTo>
                    <a:pt x="165" y="488"/>
                  </a:lnTo>
                  <a:lnTo>
                    <a:pt x="171" y="497"/>
                  </a:lnTo>
                  <a:lnTo>
                    <a:pt x="171" y="501"/>
                  </a:lnTo>
                  <a:lnTo>
                    <a:pt x="165" y="506"/>
                  </a:lnTo>
                  <a:lnTo>
                    <a:pt x="165" y="510"/>
                  </a:lnTo>
                  <a:lnTo>
                    <a:pt x="180" y="536"/>
                  </a:lnTo>
                  <a:lnTo>
                    <a:pt x="184" y="536"/>
                  </a:lnTo>
                  <a:lnTo>
                    <a:pt x="184" y="531"/>
                  </a:lnTo>
                  <a:lnTo>
                    <a:pt x="190" y="531"/>
                  </a:lnTo>
                  <a:lnTo>
                    <a:pt x="192" y="535"/>
                  </a:lnTo>
                  <a:lnTo>
                    <a:pt x="195" y="518"/>
                  </a:lnTo>
                  <a:lnTo>
                    <a:pt x="205" y="512"/>
                  </a:lnTo>
                  <a:lnTo>
                    <a:pt x="218" y="514"/>
                  </a:lnTo>
                  <a:lnTo>
                    <a:pt x="225" y="520"/>
                  </a:lnTo>
                  <a:lnTo>
                    <a:pt x="235" y="527"/>
                  </a:lnTo>
                  <a:lnTo>
                    <a:pt x="246" y="521"/>
                  </a:lnTo>
                  <a:lnTo>
                    <a:pt x="242" y="503"/>
                  </a:lnTo>
                  <a:lnTo>
                    <a:pt x="240" y="491"/>
                  </a:lnTo>
                  <a:lnTo>
                    <a:pt x="248" y="488"/>
                  </a:lnTo>
                  <a:lnTo>
                    <a:pt x="271" y="482"/>
                  </a:lnTo>
                  <a:lnTo>
                    <a:pt x="272" y="480"/>
                  </a:lnTo>
                  <a:lnTo>
                    <a:pt x="265" y="471"/>
                  </a:lnTo>
                  <a:lnTo>
                    <a:pt x="263" y="467"/>
                  </a:lnTo>
                  <a:lnTo>
                    <a:pt x="267" y="465"/>
                  </a:lnTo>
                  <a:lnTo>
                    <a:pt x="269" y="458"/>
                  </a:lnTo>
                  <a:lnTo>
                    <a:pt x="271" y="454"/>
                  </a:lnTo>
                  <a:lnTo>
                    <a:pt x="271" y="450"/>
                  </a:lnTo>
                  <a:lnTo>
                    <a:pt x="269" y="448"/>
                  </a:lnTo>
                  <a:lnTo>
                    <a:pt x="269" y="443"/>
                  </a:lnTo>
                  <a:lnTo>
                    <a:pt x="274" y="428"/>
                  </a:lnTo>
                  <a:lnTo>
                    <a:pt x="274" y="411"/>
                  </a:lnTo>
                  <a:lnTo>
                    <a:pt x="286" y="401"/>
                  </a:lnTo>
                  <a:lnTo>
                    <a:pt x="291" y="386"/>
                  </a:lnTo>
                  <a:lnTo>
                    <a:pt x="293" y="379"/>
                  </a:lnTo>
                  <a:lnTo>
                    <a:pt x="302" y="360"/>
                  </a:lnTo>
                  <a:lnTo>
                    <a:pt x="299" y="339"/>
                  </a:lnTo>
                  <a:lnTo>
                    <a:pt x="291" y="323"/>
                  </a:lnTo>
                  <a:lnTo>
                    <a:pt x="295" y="311"/>
                  </a:lnTo>
                  <a:lnTo>
                    <a:pt x="293" y="302"/>
                  </a:lnTo>
                  <a:lnTo>
                    <a:pt x="295" y="300"/>
                  </a:lnTo>
                  <a:lnTo>
                    <a:pt x="276" y="71"/>
                  </a:lnTo>
                  <a:lnTo>
                    <a:pt x="272" y="69"/>
                  </a:lnTo>
                  <a:lnTo>
                    <a:pt x="271" y="64"/>
                  </a:lnTo>
                  <a:lnTo>
                    <a:pt x="265" y="43"/>
                  </a:lnTo>
                  <a:lnTo>
                    <a:pt x="263" y="37"/>
                  </a:lnTo>
                  <a:lnTo>
                    <a:pt x="255" y="30"/>
                  </a:lnTo>
                  <a:lnTo>
                    <a:pt x="250" y="17"/>
                  </a:lnTo>
                  <a:lnTo>
                    <a:pt x="250" y="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7" name="Freeform 78"/>
            <p:cNvSpPr>
              <a:spLocks/>
            </p:cNvSpPr>
            <p:nvPr/>
          </p:nvSpPr>
          <p:spPr bwMode="gray">
            <a:xfrm>
              <a:off x="3683" y="1875"/>
              <a:ext cx="297" cy="405"/>
            </a:xfrm>
            <a:custGeom>
              <a:avLst/>
              <a:gdLst>
                <a:gd name="T0" fmla="*/ 148 w 297"/>
                <a:gd name="T1" fmla="*/ 387 h 405"/>
                <a:gd name="T2" fmla="*/ 242 w 297"/>
                <a:gd name="T3" fmla="*/ 379 h 405"/>
                <a:gd name="T4" fmla="*/ 254 w 297"/>
                <a:gd name="T5" fmla="*/ 353 h 405"/>
                <a:gd name="T6" fmla="*/ 257 w 297"/>
                <a:gd name="T7" fmla="*/ 332 h 405"/>
                <a:gd name="T8" fmla="*/ 274 w 297"/>
                <a:gd name="T9" fmla="*/ 310 h 405"/>
                <a:gd name="T10" fmla="*/ 276 w 297"/>
                <a:gd name="T11" fmla="*/ 295 h 405"/>
                <a:gd name="T12" fmla="*/ 284 w 297"/>
                <a:gd name="T13" fmla="*/ 282 h 405"/>
                <a:gd name="T14" fmla="*/ 289 w 297"/>
                <a:gd name="T15" fmla="*/ 289 h 405"/>
                <a:gd name="T16" fmla="*/ 295 w 297"/>
                <a:gd name="T17" fmla="*/ 284 h 405"/>
                <a:gd name="T18" fmla="*/ 293 w 297"/>
                <a:gd name="T19" fmla="*/ 265 h 405"/>
                <a:gd name="T20" fmla="*/ 291 w 297"/>
                <a:gd name="T21" fmla="*/ 237 h 405"/>
                <a:gd name="T22" fmla="*/ 267 w 297"/>
                <a:gd name="T23" fmla="*/ 160 h 405"/>
                <a:gd name="T24" fmla="*/ 238 w 297"/>
                <a:gd name="T25" fmla="*/ 158 h 405"/>
                <a:gd name="T26" fmla="*/ 203 w 297"/>
                <a:gd name="T27" fmla="*/ 205 h 405"/>
                <a:gd name="T28" fmla="*/ 199 w 297"/>
                <a:gd name="T29" fmla="*/ 203 h 405"/>
                <a:gd name="T30" fmla="*/ 186 w 297"/>
                <a:gd name="T31" fmla="*/ 195 h 405"/>
                <a:gd name="T32" fmla="*/ 184 w 297"/>
                <a:gd name="T33" fmla="*/ 171 h 405"/>
                <a:gd name="T34" fmla="*/ 201 w 297"/>
                <a:gd name="T35" fmla="*/ 158 h 405"/>
                <a:gd name="T36" fmla="*/ 205 w 297"/>
                <a:gd name="T37" fmla="*/ 147 h 405"/>
                <a:gd name="T38" fmla="*/ 212 w 297"/>
                <a:gd name="T39" fmla="*/ 135 h 405"/>
                <a:gd name="T40" fmla="*/ 218 w 297"/>
                <a:gd name="T41" fmla="*/ 101 h 405"/>
                <a:gd name="T42" fmla="*/ 210 w 297"/>
                <a:gd name="T43" fmla="*/ 81 h 405"/>
                <a:gd name="T44" fmla="*/ 201 w 297"/>
                <a:gd name="T45" fmla="*/ 68 h 405"/>
                <a:gd name="T46" fmla="*/ 210 w 297"/>
                <a:gd name="T47" fmla="*/ 60 h 405"/>
                <a:gd name="T48" fmla="*/ 203 w 297"/>
                <a:gd name="T49" fmla="*/ 40 h 405"/>
                <a:gd name="T50" fmla="*/ 169 w 297"/>
                <a:gd name="T51" fmla="*/ 26 h 405"/>
                <a:gd name="T52" fmla="*/ 145 w 297"/>
                <a:gd name="T53" fmla="*/ 15 h 405"/>
                <a:gd name="T54" fmla="*/ 118 w 297"/>
                <a:gd name="T55" fmla="*/ 8 h 405"/>
                <a:gd name="T56" fmla="*/ 102 w 297"/>
                <a:gd name="T57" fmla="*/ 6 h 405"/>
                <a:gd name="T58" fmla="*/ 86 w 297"/>
                <a:gd name="T59" fmla="*/ 23 h 405"/>
                <a:gd name="T60" fmla="*/ 88 w 297"/>
                <a:gd name="T61" fmla="*/ 38 h 405"/>
                <a:gd name="T62" fmla="*/ 92 w 297"/>
                <a:gd name="T63" fmla="*/ 41 h 405"/>
                <a:gd name="T64" fmla="*/ 85 w 297"/>
                <a:gd name="T65" fmla="*/ 45 h 405"/>
                <a:gd name="T66" fmla="*/ 73 w 297"/>
                <a:gd name="T67" fmla="*/ 56 h 405"/>
                <a:gd name="T68" fmla="*/ 70 w 297"/>
                <a:gd name="T69" fmla="*/ 77 h 405"/>
                <a:gd name="T70" fmla="*/ 66 w 297"/>
                <a:gd name="T71" fmla="*/ 98 h 405"/>
                <a:gd name="T72" fmla="*/ 56 w 297"/>
                <a:gd name="T73" fmla="*/ 94 h 405"/>
                <a:gd name="T74" fmla="*/ 56 w 297"/>
                <a:gd name="T75" fmla="*/ 75 h 405"/>
                <a:gd name="T76" fmla="*/ 56 w 297"/>
                <a:gd name="T77" fmla="*/ 68 h 405"/>
                <a:gd name="T78" fmla="*/ 49 w 297"/>
                <a:gd name="T79" fmla="*/ 75 h 405"/>
                <a:gd name="T80" fmla="*/ 43 w 297"/>
                <a:gd name="T81" fmla="*/ 92 h 405"/>
                <a:gd name="T82" fmla="*/ 30 w 297"/>
                <a:gd name="T83" fmla="*/ 98 h 405"/>
                <a:gd name="T84" fmla="*/ 26 w 297"/>
                <a:gd name="T85" fmla="*/ 111 h 405"/>
                <a:gd name="T86" fmla="*/ 17 w 297"/>
                <a:gd name="T87" fmla="*/ 135 h 405"/>
                <a:gd name="T88" fmla="*/ 15 w 297"/>
                <a:gd name="T89" fmla="*/ 162 h 405"/>
                <a:gd name="T90" fmla="*/ 4 w 297"/>
                <a:gd name="T91" fmla="*/ 182 h 405"/>
                <a:gd name="T92" fmla="*/ 11 w 297"/>
                <a:gd name="T93" fmla="*/ 210 h 405"/>
                <a:gd name="T94" fmla="*/ 13 w 297"/>
                <a:gd name="T95" fmla="*/ 235 h 405"/>
                <a:gd name="T96" fmla="*/ 36 w 297"/>
                <a:gd name="T97" fmla="*/ 285 h 405"/>
                <a:gd name="T98" fmla="*/ 41 w 297"/>
                <a:gd name="T99" fmla="*/ 310 h 405"/>
                <a:gd name="T100" fmla="*/ 38 w 297"/>
                <a:gd name="T101" fmla="*/ 317 h 405"/>
                <a:gd name="T102" fmla="*/ 32 w 297"/>
                <a:gd name="T103" fmla="*/ 351 h 405"/>
                <a:gd name="T104" fmla="*/ 13 w 297"/>
                <a:gd name="T105" fmla="*/ 392 h 405"/>
                <a:gd name="T106" fmla="*/ 0 w 297"/>
                <a:gd name="T107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05">
                  <a:moveTo>
                    <a:pt x="0" y="405"/>
                  </a:moveTo>
                  <a:lnTo>
                    <a:pt x="148" y="387"/>
                  </a:lnTo>
                  <a:lnTo>
                    <a:pt x="148" y="392"/>
                  </a:lnTo>
                  <a:lnTo>
                    <a:pt x="242" y="379"/>
                  </a:lnTo>
                  <a:lnTo>
                    <a:pt x="242" y="375"/>
                  </a:lnTo>
                  <a:lnTo>
                    <a:pt x="254" y="353"/>
                  </a:lnTo>
                  <a:lnTo>
                    <a:pt x="257" y="345"/>
                  </a:lnTo>
                  <a:lnTo>
                    <a:pt x="257" y="332"/>
                  </a:lnTo>
                  <a:lnTo>
                    <a:pt x="261" y="319"/>
                  </a:lnTo>
                  <a:lnTo>
                    <a:pt x="274" y="310"/>
                  </a:lnTo>
                  <a:lnTo>
                    <a:pt x="274" y="299"/>
                  </a:lnTo>
                  <a:lnTo>
                    <a:pt x="276" y="295"/>
                  </a:lnTo>
                  <a:lnTo>
                    <a:pt x="276" y="287"/>
                  </a:lnTo>
                  <a:lnTo>
                    <a:pt x="284" y="282"/>
                  </a:lnTo>
                  <a:lnTo>
                    <a:pt x="285" y="287"/>
                  </a:lnTo>
                  <a:lnTo>
                    <a:pt x="289" y="289"/>
                  </a:lnTo>
                  <a:lnTo>
                    <a:pt x="293" y="287"/>
                  </a:lnTo>
                  <a:lnTo>
                    <a:pt x="295" y="284"/>
                  </a:lnTo>
                  <a:lnTo>
                    <a:pt x="297" y="276"/>
                  </a:lnTo>
                  <a:lnTo>
                    <a:pt x="293" y="265"/>
                  </a:lnTo>
                  <a:lnTo>
                    <a:pt x="297" y="246"/>
                  </a:lnTo>
                  <a:lnTo>
                    <a:pt x="291" y="237"/>
                  </a:lnTo>
                  <a:lnTo>
                    <a:pt x="287" y="214"/>
                  </a:lnTo>
                  <a:lnTo>
                    <a:pt x="267" y="160"/>
                  </a:lnTo>
                  <a:lnTo>
                    <a:pt x="246" y="152"/>
                  </a:lnTo>
                  <a:lnTo>
                    <a:pt x="238" y="158"/>
                  </a:lnTo>
                  <a:lnTo>
                    <a:pt x="229" y="167"/>
                  </a:lnTo>
                  <a:lnTo>
                    <a:pt x="203" y="205"/>
                  </a:lnTo>
                  <a:lnTo>
                    <a:pt x="201" y="205"/>
                  </a:lnTo>
                  <a:lnTo>
                    <a:pt x="199" y="203"/>
                  </a:lnTo>
                  <a:lnTo>
                    <a:pt x="188" y="199"/>
                  </a:lnTo>
                  <a:lnTo>
                    <a:pt x="186" y="195"/>
                  </a:lnTo>
                  <a:lnTo>
                    <a:pt x="182" y="188"/>
                  </a:lnTo>
                  <a:lnTo>
                    <a:pt x="184" y="171"/>
                  </a:lnTo>
                  <a:lnTo>
                    <a:pt x="190" y="165"/>
                  </a:lnTo>
                  <a:lnTo>
                    <a:pt x="201" y="158"/>
                  </a:lnTo>
                  <a:lnTo>
                    <a:pt x="205" y="152"/>
                  </a:lnTo>
                  <a:lnTo>
                    <a:pt x="205" y="147"/>
                  </a:lnTo>
                  <a:lnTo>
                    <a:pt x="207" y="139"/>
                  </a:lnTo>
                  <a:lnTo>
                    <a:pt x="212" y="135"/>
                  </a:lnTo>
                  <a:lnTo>
                    <a:pt x="218" y="124"/>
                  </a:lnTo>
                  <a:lnTo>
                    <a:pt x="218" y="101"/>
                  </a:lnTo>
                  <a:lnTo>
                    <a:pt x="214" y="88"/>
                  </a:lnTo>
                  <a:lnTo>
                    <a:pt x="210" y="81"/>
                  </a:lnTo>
                  <a:lnTo>
                    <a:pt x="203" y="73"/>
                  </a:lnTo>
                  <a:lnTo>
                    <a:pt x="201" y="68"/>
                  </a:lnTo>
                  <a:lnTo>
                    <a:pt x="203" y="62"/>
                  </a:lnTo>
                  <a:lnTo>
                    <a:pt x="210" y="60"/>
                  </a:lnTo>
                  <a:lnTo>
                    <a:pt x="212" y="58"/>
                  </a:lnTo>
                  <a:lnTo>
                    <a:pt x="203" y="40"/>
                  </a:lnTo>
                  <a:lnTo>
                    <a:pt x="193" y="36"/>
                  </a:lnTo>
                  <a:lnTo>
                    <a:pt x="169" y="26"/>
                  </a:lnTo>
                  <a:lnTo>
                    <a:pt x="152" y="23"/>
                  </a:lnTo>
                  <a:lnTo>
                    <a:pt x="145" y="15"/>
                  </a:lnTo>
                  <a:lnTo>
                    <a:pt x="132" y="11"/>
                  </a:lnTo>
                  <a:lnTo>
                    <a:pt x="118" y="8"/>
                  </a:lnTo>
                  <a:lnTo>
                    <a:pt x="109" y="0"/>
                  </a:lnTo>
                  <a:lnTo>
                    <a:pt x="102" y="6"/>
                  </a:lnTo>
                  <a:lnTo>
                    <a:pt x="94" y="10"/>
                  </a:lnTo>
                  <a:lnTo>
                    <a:pt x="86" y="23"/>
                  </a:lnTo>
                  <a:lnTo>
                    <a:pt x="86" y="34"/>
                  </a:lnTo>
                  <a:lnTo>
                    <a:pt x="88" y="38"/>
                  </a:lnTo>
                  <a:lnTo>
                    <a:pt x="92" y="38"/>
                  </a:lnTo>
                  <a:lnTo>
                    <a:pt x="92" y="41"/>
                  </a:lnTo>
                  <a:lnTo>
                    <a:pt x="88" y="43"/>
                  </a:lnTo>
                  <a:lnTo>
                    <a:pt x="85" y="45"/>
                  </a:lnTo>
                  <a:lnTo>
                    <a:pt x="79" y="49"/>
                  </a:lnTo>
                  <a:lnTo>
                    <a:pt x="73" y="56"/>
                  </a:lnTo>
                  <a:lnTo>
                    <a:pt x="70" y="66"/>
                  </a:lnTo>
                  <a:lnTo>
                    <a:pt x="70" y="77"/>
                  </a:lnTo>
                  <a:lnTo>
                    <a:pt x="73" y="86"/>
                  </a:lnTo>
                  <a:lnTo>
                    <a:pt x="66" y="98"/>
                  </a:lnTo>
                  <a:lnTo>
                    <a:pt x="58" y="101"/>
                  </a:lnTo>
                  <a:lnTo>
                    <a:pt x="56" y="94"/>
                  </a:lnTo>
                  <a:lnTo>
                    <a:pt x="60" y="85"/>
                  </a:lnTo>
                  <a:lnTo>
                    <a:pt x="56" y="75"/>
                  </a:lnTo>
                  <a:lnTo>
                    <a:pt x="58" y="70"/>
                  </a:lnTo>
                  <a:lnTo>
                    <a:pt x="56" y="68"/>
                  </a:lnTo>
                  <a:lnTo>
                    <a:pt x="53" y="70"/>
                  </a:lnTo>
                  <a:lnTo>
                    <a:pt x="49" y="75"/>
                  </a:lnTo>
                  <a:lnTo>
                    <a:pt x="47" y="86"/>
                  </a:lnTo>
                  <a:lnTo>
                    <a:pt x="43" y="92"/>
                  </a:lnTo>
                  <a:lnTo>
                    <a:pt x="40" y="90"/>
                  </a:lnTo>
                  <a:lnTo>
                    <a:pt x="30" y="98"/>
                  </a:lnTo>
                  <a:lnTo>
                    <a:pt x="26" y="105"/>
                  </a:lnTo>
                  <a:lnTo>
                    <a:pt x="26" y="111"/>
                  </a:lnTo>
                  <a:lnTo>
                    <a:pt x="17" y="118"/>
                  </a:lnTo>
                  <a:lnTo>
                    <a:pt x="17" y="135"/>
                  </a:lnTo>
                  <a:lnTo>
                    <a:pt x="17" y="152"/>
                  </a:lnTo>
                  <a:lnTo>
                    <a:pt x="15" y="162"/>
                  </a:lnTo>
                  <a:lnTo>
                    <a:pt x="10" y="175"/>
                  </a:lnTo>
                  <a:lnTo>
                    <a:pt x="4" y="182"/>
                  </a:lnTo>
                  <a:lnTo>
                    <a:pt x="6" y="190"/>
                  </a:lnTo>
                  <a:lnTo>
                    <a:pt x="11" y="210"/>
                  </a:lnTo>
                  <a:lnTo>
                    <a:pt x="8" y="223"/>
                  </a:lnTo>
                  <a:lnTo>
                    <a:pt x="13" y="235"/>
                  </a:lnTo>
                  <a:lnTo>
                    <a:pt x="26" y="263"/>
                  </a:lnTo>
                  <a:lnTo>
                    <a:pt x="36" y="285"/>
                  </a:lnTo>
                  <a:lnTo>
                    <a:pt x="38" y="306"/>
                  </a:lnTo>
                  <a:lnTo>
                    <a:pt x="41" y="310"/>
                  </a:lnTo>
                  <a:lnTo>
                    <a:pt x="41" y="314"/>
                  </a:lnTo>
                  <a:lnTo>
                    <a:pt x="38" y="317"/>
                  </a:lnTo>
                  <a:lnTo>
                    <a:pt x="36" y="336"/>
                  </a:lnTo>
                  <a:lnTo>
                    <a:pt x="32" y="351"/>
                  </a:lnTo>
                  <a:lnTo>
                    <a:pt x="26" y="366"/>
                  </a:lnTo>
                  <a:lnTo>
                    <a:pt x="13" y="392"/>
                  </a:lnTo>
                  <a:lnTo>
                    <a:pt x="4" y="402"/>
                  </a:lnTo>
                  <a:lnTo>
                    <a:pt x="0" y="405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" name="Freeform 79"/>
            <p:cNvSpPr>
              <a:spLocks/>
            </p:cNvSpPr>
            <p:nvPr/>
          </p:nvSpPr>
          <p:spPr bwMode="gray">
            <a:xfrm>
              <a:off x="3405" y="1738"/>
              <a:ext cx="462" cy="227"/>
            </a:xfrm>
            <a:custGeom>
              <a:avLst/>
              <a:gdLst>
                <a:gd name="T0" fmla="*/ 21 w 462"/>
                <a:gd name="T1" fmla="*/ 88 h 227"/>
                <a:gd name="T2" fmla="*/ 45 w 462"/>
                <a:gd name="T3" fmla="*/ 71 h 227"/>
                <a:gd name="T4" fmla="*/ 109 w 462"/>
                <a:gd name="T5" fmla="*/ 30 h 227"/>
                <a:gd name="T6" fmla="*/ 145 w 462"/>
                <a:gd name="T7" fmla="*/ 4 h 227"/>
                <a:gd name="T8" fmla="*/ 171 w 462"/>
                <a:gd name="T9" fmla="*/ 4 h 227"/>
                <a:gd name="T10" fmla="*/ 152 w 462"/>
                <a:gd name="T11" fmla="*/ 21 h 227"/>
                <a:gd name="T12" fmla="*/ 128 w 462"/>
                <a:gd name="T13" fmla="*/ 47 h 227"/>
                <a:gd name="T14" fmla="*/ 130 w 462"/>
                <a:gd name="T15" fmla="*/ 66 h 227"/>
                <a:gd name="T16" fmla="*/ 156 w 462"/>
                <a:gd name="T17" fmla="*/ 53 h 227"/>
                <a:gd name="T18" fmla="*/ 220 w 462"/>
                <a:gd name="T19" fmla="*/ 86 h 227"/>
                <a:gd name="T20" fmla="*/ 239 w 462"/>
                <a:gd name="T21" fmla="*/ 90 h 227"/>
                <a:gd name="T22" fmla="*/ 248 w 462"/>
                <a:gd name="T23" fmla="*/ 96 h 227"/>
                <a:gd name="T24" fmla="*/ 273 w 462"/>
                <a:gd name="T25" fmla="*/ 73 h 227"/>
                <a:gd name="T26" fmla="*/ 355 w 462"/>
                <a:gd name="T27" fmla="*/ 45 h 227"/>
                <a:gd name="T28" fmla="*/ 355 w 462"/>
                <a:gd name="T29" fmla="*/ 64 h 227"/>
                <a:gd name="T30" fmla="*/ 370 w 462"/>
                <a:gd name="T31" fmla="*/ 77 h 227"/>
                <a:gd name="T32" fmla="*/ 402 w 462"/>
                <a:gd name="T33" fmla="*/ 73 h 227"/>
                <a:gd name="T34" fmla="*/ 425 w 462"/>
                <a:gd name="T35" fmla="*/ 100 h 227"/>
                <a:gd name="T36" fmla="*/ 460 w 462"/>
                <a:gd name="T37" fmla="*/ 103 h 227"/>
                <a:gd name="T38" fmla="*/ 458 w 462"/>
                <a:gd name="T39" fmla="*/ 118 h 227"/>
                <a:gd name="T40" fmla="*/ 441 w 462"/>
                <a:gd name="T41" fmla="*/ 115 h 227"/>
                <a:gd name="T42" fmla="*/ 421 w 462"/>
                <a:gd name="T43" fmla="*/ 117 h 227"/>
                <a:gd name="T44" fmla="*/ 389 w 462"/>
                <a:gd name="T45" fmla="*/ 117 h 227"/>
                <a:gd name="T46" fmla="*/ 385 w 462"/>
                <a:gd name="T47" fmla="*/ 133 h 227"/>
                <a:gd name="T48" fmla="*/ 346 w 462"/>
                <a:gd name="T49" fmla="*/ 120 h 227"/>
                <a:gd name="T50" fmla="*/ 318 w 462"/>
                <a:gd name="T51" fmla="*/ 130 h 227"/>
                <a:gd name="T52" fmla="*/ 304 w 462"/>
                <a:gd name="T53" fmla="*/ 137 h 227"/>
                <a:gd name="T54" fmla="*/ 282 w 462"/>
                <a:gd name="T55" fmla="*/ 139 h 227"/>
                <a:gd name="T56" fmla="*/ 256 w 462"/>
                <a:gd name="T57" fmla="*/ 171 h 227"/>
                <a:gd name="T58" fmla="*/ 261 w 462"/>
                <a:gd name="T59" fmla="*/ 154 h 227"/>
                <a:gd name="T60" fmla="*/ 244 w 462"/>
                <a:gd name="T61" fmla="*/ 160 h 227"/>
                <a:gd name="T62" fmla="*/ 233 w 462"/>
                <a:gd name="T63" fmla="*/ 148 h 227"/>
                <a:gd name="T64" fmla="*/ 220 w 462"/>
                <a:gd name="T65" fmla="*/ 177 h 227"/>
                <a:gd name="T66" fmla="*/ 201 w 462"/>
                <a:gd name="T67" fmla="*/ 214 h 227"/>
                <a:gd name="T68" fmla="*/ 190 w 462"/>
                <a:gd name="T69" fmla="*/ 222 h 227"/>
                <a:gd name="T70" fmla="*/ 192 w 462"/>
                <a:gd name="T71" fmla="*/ 201 h 227"/>
                <a:gd name="T72" fmla="*/ 177 w 462"/>
                <a:gd name="T73" fmla="*/ 201 h 227"/>
                <a:gd name="T74" fmla="*/ 167 w 462"/>
                <a:gd name="T75" fmla="*/ 163 h 227"/>
                <a:gd name="T76" fmla="*/ 160 w 462"/>
                <a:gd name="T77" fmla="*/ 154 h 227"/>
                <a:gd name="T78" fmla="*/ 130 w 462"/>
                <a:gd name="T79" fmla="*/ 145 h 227"/>
                <a:gd name="T80" fmla="*/ 119 w 462"/>
                <a:gd name="T81" fmla="*/ 145 h 227"/>
                <a:gd name="T82" fmla="*/ 89 w 462"/>
                <a:gd name="T83" fmla="*/ 133 h 227"/>
                <a:gd name="T84" fmla="*/ 19 w 462"/>
                <a:gd name="T85" fmla="*/ 107 h 227"/>
                <a:gd name="T86" fmla="*/ 0 w 462"/>
                <a:gd name="T87" fmla="*/ 9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2" h="227">
                  <a:moveTo>
                    <a:pt x="0" y="98"/>
                  </a:moveTo>
                  <a:lnTo>
                    <a:pt x="14" y="92"/>
                  </a:lnTo>
                  <a:lnTo>
                    <a:pt x="21" y="88"/>
                  </a:lnTo>
                  <a:lnTo>
                    <a:pt x="34" y="79"/>
                  </a:lnTo>
                  <a:lnTo>
                    <a:pt x="38" y="73"/>
                  </a:lnTo>
                  <a:lnTo>
                    <a:pt x="45" y="71"/>
                  </a:lnTo>
                  <a:lnTo>
                    <a:pt x="70" y="62"/>
                  </a:lnTo>
                  <a:lnTo>
                    <a:pt x="87" y="53"/>
                  </a:lnTo>
                  <a:lnTo>
                    <a:pt x="109" y="30"/>
                  </a:lnTo>
                  <a:lnTo>
                    <a:pt x="115" y="28"/>
                  </a:lnTo>
                  <a:lnTo>
                    <a:pt x="134" y="10"/>
                  </a:lnTo>
                  <a:lnTo>
                    <a:pt x="145" y="4"/>
                  </a:lnTo>
                  <a:lnTo>
                    <a:pt x="166" y="0"/>
                  </a:lnTo>
                  <a:lnTo>
                    <a:pt x="169" y="2"/>
                  </a:lnTo>
                  <a:lnTo>
                    <a:pt x="171" y="4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21"/>
                  </a:lnTo>
                  <a:lnTo>
                    <a:pt x="139" y="38"/>
                  </a:lnTo>
                  <a:lnTo>
                    <a:pt x="132" y="43"/>
                  </a:lnTo>
                  <a:lnTo>
                    <a:pt x="128" y="47"/>
                  </a:lnTo>
                  <a:lnTo>
                    <a:pt x="124" y="62"/>
                  </a:lnTo>
                  <a:lnTo>
                    <a:pt x="128" y="70"/>
                  </a:lnTo>
                  <a:lnTo>
                    <a:pt x="130" y="66"/>
                  </a:lnTo>
                  <a:lnTo>
                    <a:pt x="143" y="56"/>
                  </a:lnTo>
                  <a:lnTo>
                    <a:pt x="151" y="56"/>
                  </a:lnTo>
                  <a:lnTo>
                    <a:pt x="156" y="53"/>
                  </a:lnTo>
                  <a:lnTo>
                    <a:pt x="182" y="66"/>
                  </a:lnTo>
                  <a:lnTo>
                    <a:pt x="203" y="88"/>
                  </a:lnTo>
                  <a:lnTo>
                    <a:pt x="220" y="86"/>
                  </a:lnTo>
                  <a:lnTo>
                    <a:pt x="228" y="86"/>
                  </a:lnTo>
                  <a:lnTo>
                    <a:pt x="235" y="90"/>
                  </a:lnTo>
                  <a:lnTo>
                    <a:pt x="239" y="90"/>
                  </a:lnTo>
                  <a:lnTo>
                    <a:pt x="241" y="90"/>
                  </a:lnTo>
                  <a:lnTo>
                    <a:pt x="246" y="92"/>
                  </a:lnTo>
                  <a:lnTo>
                    <a:pt x="248" y="96"/>
                  </a:lnTo>
                  <a:lnTo>
                    <a:pt x="252" y="92"/>
                  </a:lnTo>
                  <a:lnTo>
                    <a:pt x="256" y="85"/>
                  </a:lnTo>
                  <a:lnTo>
                    <a:pt x="273" y="73"/>
                  </a:lnTo>
                  <a:lnTo>
                    <a:pt x="333" y="58"/>
                  </a:lnTo>
                  <a:lnTo>
                    <a:pt x="348" y="49"/>
                  </a:lnTo>
                  <a:lnTo>
                    <a:pt x="355" y="45"/>
                  </a:lnTo>
                  <a:lnTo>
                    <a:pt x="359" y="49"/>
                  </a:lnTo>
                  <a:lnTo>
                    <a:pt x="355" y="58"/>
                  </a:lnTo>
                  <a:lnTo>
                    <a:pt x="355" y="64"/>
                  </a:lnTo>
                  <a:lnTo>
                    <a:pt x="363" y="77"/>
                  </a:lnTo>
                  <a:lnTo>
                    <a:pt x="366" y="79"/>
                  </a:lnTo>
                  <a:lnTo>
                    <a:pt x="370" y="77"/>
                  </a:lnTo>
                  <a:lnTo>
                    <a:pt x="380" y="77"/>
                  </a:lnTo>
                  <a:lnTo>
                    <a:pt x="385" y="75"/>
                  </a:lnTo>
                  <a:lnTo>
                    <a:pt x="402" y="73"/>
                  </a:lnTo>
                  <a:lnTo>
                    <a:pt x="411" y="79"/>
                  </a:lnTo>
                  <a:lnTo>
                    <a:pt x="419" y="94"/>
                  </a:lnTo>
                  <a:lnTo>
                    <a:pt x="425" y="100"/>
                  </a:lnTo>
                  <a:lnTo>
                    <a:pt x="440" y="107"/>
                  </a:lnTo>
                  <a:lnTo>
                    <a:pt x="455" y="102"/>
                  </a:lnTo>
                  <a:lnTo>
                    <a:pt x="460" y="103"/>
                  </a:lnTo>
                  <a:lnTo>
                    <a:pt x="462" y="105"/>
                  </a:lnTo>
                  <a:lnTo>
                    <a:pt x="462" y="113"/>
                  </a:lnTo>
                  <a:lnTo>
                    <a:pt x="458" y="118"/>
                  </a:lnTo>
                  <a:lnTo>
                    <a:pt x="447" y="118"/>
                  </a:lnTo>
                  <a:lnTo>
                    <a:pt x="443" y="117"/>
                  </a:lnTo>
                  <a:lnTo>
                    <a:pt x="441" y="115"/>
                  </a:lnTo>
                  <a:lnTo>
                    <a:pt x="438" y="115"/>
                  </a:lnTo>
                  <a:lnTo>
                    <a:pt x="428" y="120"/>
                  </a:lnTo>
                  <a:lnTo>
                    <a:pt x="421" y="117"/>
                  </a:lnTo>
                  <a:lnTo>
                    <a:pt x="415" y="117"/>
                  </a:lnTo>
                  <a:lnTo>
                    <a:pt x="398" y="120"/>
                  </a:lnTo>
                  <a:lnTo>
                    <a:pt x="389" y="117"/>
                  </a:lnTo>
                  <a:lnTo>
                    <a:pt x="385" y="120"/>
                  </a:lnTo>
                  <a:lnTo>
                    <a:pt x="387" y="130"/>
                  </a:lnTo>
                  <a:lnTo>
                    <a:pt x="385" y="133"/>
                  </a:lnTo>
                  <a:lnTo>
                    <a:pt x="381" y="132"/>
                  </a:lnTo>
                  <a:lnTo>
                    <a:pt x="370" y="122"/>
                  </a:lnTo>
                  <a:lnTo>
                    <a:pt x="346" y="120"/>
                  </a:lnTo>
                  <a:lnTo>
                    <a:pt x="340" y="120"/>
                  </a:lnTo>
                  <a:lnTo>
                    <a:pt x="334" y="118"/>
                  </a:lnTo>
                  <a:lnTo>
                    <a:pt x="318" y="130"/>
                  </a:lnTo>
                  <a:lnTo>
                    <a:pt x="314" y="130"/>
                  </a:lnTo>
                  <a:lnTo>
                    <a:pt x="308" y="133"/>
                  </a:lnTo>
                  <a:lnTo>
                    <a:pt x="304" y="137"/>
                  </a:lnTo>
                  <a:lnTo>
                    <a:pt x="301" y="139"/>
                  </a:lnTo>
                  <a:lnTo>
                    <a:pt x="291" y="137"/>
                  </a:lnTo>
                  <a:lnTo>
                    <a:pt x="282" y="139"/>
                  </a:lnTo>
                  <a:lnTo>
                    <a:pt x="280" y="147"/>
                  </a:lnTo>
                  <a:lnTo>
                    <a:pt x="278" y="152"/>
                  </a:lnTo>
                  <a:lnTo>
                    <a:pt x="256" y="171"/>
                  </a:lnTo>
                  <a:lnTo>
                    <a:pt x="254" y="169"/>
                  </a:lnTo>
                  <a:lnTo>
                    <a:pt x="252" y="165"/>
                  </a:lnTo>
                  <a:lnTo>
                    <a:pt x="261" y="154"/>
                  </a:lnTo>
                  <a:lnTo>
                    <a:pt x="259" y="148"/>
                  </a:lnTo>
                  <a:lnTo>
                    <a:pt x="248" y="148"/>
                  </a:lnTo>
                  <a:lnTo>
                    <a:pt x="244" y="160"/>
                  </a:lnTo>
                  <a:lnTo>
                    <a:pt x="239" y="165"/>
                  </a:lnTo>
                  <a:lnTo>
                    <a:pt x="235" y="158"/>
                  </a:lnTo>
                  <a:lnTo>
                    <a:pt x="233" y="148"/>
                  </a:lnTo>
                  <a:lnTo>
                    <a:pt x="231" y="150"/>
                  </a:lnTo>
                  <a:lnTo>
                    <a:pt x="229" y="163"/>
                  </a:lnTo>
                  <a:lnTo>
                    <a:pt x="220" y="177"/>
                  </a:lnTo>
                  <a:lnTo>
                    <a:pt x="216" y="190"/>
                  </a:lnTo>
                  <a:lnTo>
                    <a:pt x="212" y="199"/>
                  </a:lnTo>
                  <a:lnTo>
                    <a:pt x="201" y="214"/>
                  </a:lnTo>
                  <a:lnTo>
                    <a:pt x="201" y="223"/>
                  </a:lnTo>
                  <a:lnTo>
                    <a:pt x="201" y="227"/>
                  </a:lnTo>
                  <a:lnTo>
                    <a:pt x="190" y="222"/>
                  </a:lnTo>
                  <a:lnTo>
                    <a:pt x="188" y="212"/>
                  </a:lnTo>
                  <a:lnTo>
                    <a:pt x="192" y="207"/>
                  </a:lnTo>
                  <a:lnTo>
                    <a:pt x="192" y="201"/>
                  </a:lnTo>
                  <a:lnTo>
                    <a:pt x="190" y="201"/>
                  </a:lnTo>
                  <a:lnTo>
                    <a:pt x="181" y="203"/>
                  </a:lnTo>
                  <a:lnTo>
                    <a:pt x="177" y="201"/>
                  </a:lnTo>
                  <a:lnTo>
                    <a:pt x="181" y="177"/>
                  </a:lnTo>
                  <a:lnTo>
                    <a:pt x="179" y="169"/>
                  </a:lnTo>
                  <a:lnTo>
                    <a:pt x="167" y="163"/>
                  </a:lnTo>
                  <a:lnTo>
                    <a:pt x="156" y="160"/>
                  </a:lnTo>
                  <a:lnTo>
                    <a:pt x="156" y="158"/>
                  </a:lnTo>
                  <a:lnTo>
                    <a:pt x="160" y="154"/>
                  </a:lnTo>
                  <a:lnTo>
                    <a:pt x="154" y="150"/>
                  </a:lnTo>
                  <a:lnTo>
                    <a:pt x="145" y="147"/>
                  </a:lnTo>
                  <a:lnTo>
                    <a:pt x="130" y="145"/>
                  </a:lnTo>
                  <a:lnTo>
                    <a:pt x="124" y="145"/>
                  </a:lnTo>
                  <a:lnTo>
                    <a:pt x="122" y="148"/>
                  </a:lnTo>
                  <a:lnTo>
                    <a:pt x="119" y="145"/>
                  </a:lnTo>
                  <a:lnTo>
                    <a:pt x="109" y="145"/>
                  </a:lnTo>
                  <a:lnTo>
                    <a:pt x="96" y="133"/>
                  </a:lnTo>
                  <a:lnTo>
                    <a:pt x="89" y="133"/>
                  </a:lnTo>
                  <a:lnTo>
                    <a:pt x="27" y="120"/>
                  </a:lnTo>
                  <a:lnTo>
                    <a:pt x="21" y="118"/>
                  </a:lnTo>
                  <a:lnTo>
                    <a:pt x="19" y="107"/>
                  </a:lnTo>
                  <a:lnTo>
                    <a:pt x="14" y="103"/>
                  </a:lnTo>
                  <a:lnTo>
                    <a:pt x="4" y="102"/>
                  </a:lnTo>
                  <a:lnTo>
                    <a:pt x="0" y="98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9" name="Freeform 80"/>
            <p:cNvSpPr>
              <a:spLocks/>
            </p:cNvSpPr>
            <p:nvPr/>
          </p:nvSpPr>
          <p:spPr bwMode="gray">
            <a:xfrm>
              <a:off x="3631" y="2262"/>
              <a:ext cx="230" cy="405"/>
            </a:xfrm>
            <a:custGeom>
              <a:avLst/>
              <a:gdLst>
                <a:gd name="T0" fmla="*/ 7 w 230"/>
                <a:gd name="T1" fmla="*/ 24 h 405"/>
                <a:gd name="T2" fmla="*/ 26 w 230"/>
                <a:gd name="T3" fmla="*/ 253 h 405"/>
                <a:gd name="T4" fmla="*/ 24 w 230"/>
                <a:gd name="T5" fmla="*/ 255 h 405"/>
                <a:gd name="T6" fmla="*/ 26 w 230"/>
                <a:gd name="T7" fmla="*/ 264 h 405"/>
                <a:gd name="T8" fmla="*/ 22 w 230"/>
                <a:gd name="T9" fmla="*/ 276 h 405"/>
                <a:gd name="T10" fmla="*/ 30 w 230"/>
                <a:gd name="T11" fmla="*/ 292 h 405"/>
                <a:gd name="T12" fmla="*/ 33 w 230"/>
                <a:gd name="T13" fmla="*/ 313 h 405"/>
                <a:gd name="T14" fmla="*/ 24 w 230"/>
                <a:gd name="T15" fmla="*/ 332 h 405"/>
                <a:gd name="T16" fmla="*/ 22 w 230"/>
                <a:gd name="T17" fmla="*/ 339 h 405"/>
                <a:gd name="T18" fmla="*/ 17 w 230"/>
                <a:gd name="T19" fmla="*/ 354 h 405"/>
                <a:gd name="T20" fmla="*/ 5 w 230"/>
                <a:gd name="T21" fmla="*/ 364 h 405"/>
                <a:gd name="T22" fmla="*/ 5 w 230"/>
                <a:gd name="T23" fmla="*/ 381 h 405"/>
                <a:gd name="T24" fmla="*/ 0 w 230"/>
                <a:gd name="T25" fmla="*/ 396 h 405"/>
                <a:gd name="T26" fmla="*/ 0 w 230"/>
                <a:gd name="T27" fmla="*/ 401 h 405"/>
                <a:gd name="T28" fmla="*/ 2 w 230"/>
                <a:gd name="T29" fmla="*/ 403 h 405"/>
                <a:gd name="T30" fmla="*/ 2 w 230"/>
                <a:gd name="T31" fmla="*/ 403 h 405"/>
                <a:gd name="T32" fmla="*/ 7 w 230"/>
                <a:gd name="T33" fmla="*/ 405 h 405"/>
                <a:gd name="T34" fmla="*/ 13 w 230"/>
                <a:gd name="T35" fmla="*/ 403 h 405"/>
                <a:gd name="T36" fmla="*/ 13 w 230"/>
                <a:gd name="T37" fmla="*/ 401 h 405"/>
                <a:gd name="T38" fmla="*/ 15 w 230"/>
                <a:gd name="T39" fmla="*/ 394 h 405"/>
                <a:gd name="T40" fmla="*/ 30 w 230"/>
                <a:gd name="T41" fmla="*/ 394 h 405"/>
                <a:gd name="T42" fmla="*/ 47 w 230"/>
                <a:gd name="T43" fmla="*/ 388 h 405"/>
                <a:gd name="T44" fmla="*/ 69 w 230"/>
                <a:gd name="T45" fmla="*/ 398 h 405"/>
                <a:gd name="T46" fmla="*/ 71 w 230"/>
                <a:gd name="T47" fmla="*/ 401 h 405"/>
                <a:gd name="T48" fmla="*/ 77 w 230"/>
                <a:gd name="T49" fmla="*/ 399 h 405"/>
                <a:gd name="T50" fmla="*/ 80 w 230"/>
                <a:gd name="T51" fmla="*/ 384 h 405"/>
                <a:gd name="T52" fmla="*/ 93 w 230"/>
                <a:gd name="T53" fmla="*/ 379 h 405"/>
                <a:gd name="T54" fmla="*/ 97 w 230"/>
                <a:gd name="T55" fmla="*/ 386 h 405"/>
                <a:gd name="T56" fmla="*/ 105 w 230"/>
                <a:gd name="T57" fmla="*/ 392 h 405"/>
                <a:gd name="T58" fmla="*/ 112 w 230"/>
                <a:gd name="T59" fmla="*/ 386 h 405"/>
                <a:gd name="T60" fmla="*/ 118 w 230"/>
                <a:gd name="T61" fmla="*/ 366 h 405"/>
                <a:gd name="T62" fmla="*/ 122 w 230"/>
                <a:gd name="T63" fmla="*/ 360 h 405"/>
                <a:gd name="T64" fmla="*/ 127 w 230"/>
                <a:gd name="T65" fmla="*/ 362 h 405"/>
                <a:gd name="T66" fmla="*/ 137 w 230"/>
                <a:gd name="T67" fmla="*/ 371 h 405"/>
                <a:gd name="T68" fmla="*/ 155 w 230"/>
                <a:gd name="T69" fmla="*/ 369 h 405"/>
                <a:gd name="T70" fmla="*/ 161 w 230"/>
                <a:gd name="T71" fmla="*/ 353 h 405"/>
                <a:gd name="T72" fmla="*/ 189 w 230"/>
                <a:gd name="T73" fmla="*/ 313 h 405"/>
                <a:gd name="T74" fmla="*/ 189 w 230"/>
                <a:gd name="T75" fmla="*/ 300 h 405"/>
                <a:gd name="T76" fmla="*/ 197 w 230"/>
                <a:gd name="T77" fmla="*/ 296 h 405"/>
                <a:gd name="T78" fmla="*/ 208 w 230"/>
                <a:gd name="T79" fmla="*/ 298 h 405"/>
                <a:gd name="T80" fmla="*/ 219 w 230"/>
                <a:gd name="T81" fmla="*/ 289 h 405"/>
                <a:gd name="T82" fmla="*/ 227 w 230"/>
                <a:gd name="T83" fmla="*/ 289 h 405"/>
                <a:gd name="T84" fmla="*/ 230 w 230"/>
                <a:gd name="T85" fmla="*/ 281 h 405"/>
                <a:gd name="T86" fmla="*/ 225 w 230"/>
                <a:gd name="T87" fmla="*/ 264 h 405"/>
                <a:gd name="T88" fmla="*/ 227 w 230"/>
                <a:gd name="T89" fmla="*/ 261 h 405"/>
                <a:gd name="T90" fmla="*/ 229 w 230"/>
                <a:gd name="T91" fmla="*/ 253 h 405"/>
                <a:gd name="T92" fmla="*/ 200 w 230"/>
                <a:gd name="T93" fmla="*/ 5 h 405"/>
                <a:gd name="T94" fmla="*/ 200 w 230"/>
                <a:gd name="T95" fmla="*/ 0 h 405"/>
                <a:gd name="T96" fmla="*/ 52 w 230"/>
                <a:gd name="T97" fmla="*/ 18 h 405"/>
                <a:gd name="T98" fmla="*/ 48 w 230"/>
                <a:gd name="T99" fmla="*/ 22 h 405"/>
                <a:gd name="T100" fmla="*/ 37 w 230"/>
                <a:gd name="T101" fmla="*/ 26 h 405"/>
                <a:gd name="T102" fmla="*/ 30 w 230"/>
                <a:gd name="T103" fmla="*/ 30 h 405"/>
                <a:gd name="T104" fmla="*/ 18 w 230"/>
                <a:gd name="T105" fmla="*/ 32 h 405"/>
                <a:gd name="T106" fmla="*/ 7 w 230"/>
                <a:gd name="T107" fmla="*/ 2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0" h="405">
                  <a:moveTo>
                    <a:pt x="7" y="24"/>
                  </a:moveTo>
                  <a:lnTo>
                    <a:pt x="26" y="253"/>
                  </a:lnTo>
                  <a:lnTo>
                    <a:pt x="24" y="255"/>
                  </a:lnTo>
                  <a:lnTo>
                    <a:pt x="26" y="264"/>
                  </a:lnTo>
                  <a:lnTo>
                    <a:pt x="22" y="276"/>
                  </a:lnTo>
                  <a:lnTo>
                    <a:pt x="30" y="292"/>
                  </a:lnTo>
                  <a:lnTo>
                    <a:pt x="33" y="313"/>
                  </a:lnTo>
                  <a:lnTo>
                    <a:pt x="24" y="332"/>
                  </a:lnTo>
                  <a:lnTo>
                    <a:pt x="22" y="339"/>
                  </a:lnTo>
                  <a:lnTo>
                    <a:pt x="17" y="354"/>
                  </a:lnTo>
                  <a:lnTo>
                    <a:pt x="5" y="364"/>
                  </a:lnTo>
                  <a:lnTo>
                    <a:pt x="5" y="381"/>
                  </a:lnTo>
                  <a:lnTo>
                    <a:pt x="0" y="396"/>
                  </a:lnTo>
                  <a:lnTo>
                    <a:pt x="0" y="401"/>
                  </a:lnTo>
                  <a:lnTo>
                    <a:pt x="2" y="403"/>
                  </a:lnTo>
                  <a:lnTo>
                    <a:pt x="2" y="403"/>
                  </a:lnTo>
                  <a:lnTo>
                    <a:pt x="7" y="405"/>
                  </a:lnTo>
                  <a:lnTo>
                    <a:pt x="13" y="403"/>
                  </a:lnTo>
                  <a:lnTo>
                    <a:pt x="13" y="401"/>
                  </a:lnTo>
                  <a:lnTo>
                    <a:pt x="15" y="394"/>
                  </a:lnTo>
                  <a:lnTo>
                    <a:pt x="30" y="394"/>
                  </a:lnTo>
                  <a:lnTo>
                    <a:pt x="47" y="388"/>
                  </a:lnTo>
                  <a:lnTo>
                    <a:pt x="69" y="398"/>
                  </a:lnTo>
                  <a:lnTo>
                    <a:pt x="71" y="401"/>
                  </a:lnTo>
                  <a:lnTo>
                    <a:pt x="77" y="399"/>
                  </a:lnTo>
                  <a:lnTo>
                    <a:pt x="80" y="384"/>
                  </a:lnTo>
                  <a:lnTo>
                    <a:pt x="93" y="379"/>
                  </a:lnTo>
                  <a:lnTo>
                    <a:pt x="97" y="386"/>
                  </a:lnTo>
                  <a:lnTo>
                    <a:pt x="105" y="392"/>
                  </a:lnTo>
                  <a:lnTo>
                    <a:pt x="112" y="386"/>
                  </a:lnTo>
                  <a:lnTo>
                    <a:pt x="118" y="366"/>
                  </a:lnTo>
                  <a:lnTo>
                    <a:pt x="122" y="360"/>
                  </a:lnTo>
                  <a:lnTo>
                    <a:pt x="127" y="362"/>
                  </a:lnTo>
                  <a:lnTo>
                    <a:pt x="137" y="371"/>
                  </a:lnTo>
                  <a:lnTo>
                    <a:pt x="155" y="369"/>
                  </a:lnTo>
                  <a:lnTo>
                    <a:pt x="161" y="353"/>
                  </a:lnTo>
                  <a:lnTo>
                    <a:pt x="189" y="313"/>
                  </a:lnTo>
                  <a:lnTo>
                    <a:pt x="189" y="300"/>
                  </a:lnTo>
                  <a:lnTo>
                    <a:pt x="197" y="296"/>
                  </a:lnTo>
                  <a:lnTo>
                    <a:pt x="208" y="298"/>
                  </a:lnTo>
                  <a:lnTo>
                    <a:pt x="219" y="289"/>
                  </a:lnTo>
                  <a:lnTo>
                    <a:pt x="227" y="289"/>
                  </a:lnTo>
                  <a:lnTo>
                    <a:pt x="230" y="281"/>
                  </a:lnTo>
                  <a:lnTo>
                    <a:pt x="225" y="264"/>
                  </a:lnTo>
                  <a:lnTo>
                    <a:pt x="227" y="261"/>
                  </a:lnTo>
                  <a:lnTo>
                    <a:pt x="229" y="253"/>
                  </a:lnTo>
                  <a:lnTo>
                    <a:pt x="200" y="5"/>
                  </a:lnTo>
                  <a:lnTo>
                    <a:pt x="200" y="0"/>
                  </a:lnTo>
                  <a:lnTo>
                    <a:pt x="52" y="18"/>
                  </a:lnTo>
                  <a:lnTo>
                    <a:pt x="48" y="22"/>
                  </a:lnTo>
                  <a:lnTo>
                    <a:pt x="37" y="26"/>
                  </a:lnTo>
                  <a:lnTo>
                    <a:pt x="30" y="30"/>
                  </a:lnTo>
                  <a:lnTo>
                    <a:pt x="18" y="32"/>
                  </a:lnTo>
                  <a:lnTo>
                    <a:pt x="7" y="24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0" name="Freeform 81"/>
            <p:cNvSpPr>
              <a:spLocks/>
            </p:cNvSpPr>
            <p:nvPr/>
          </p:nvSpPr>
          <p:spPr bwMode="gray">
            <a:xfrm>
              <a:off x="3533" y="2515"/>
              <a:ext cx="557" cy="285"/>
            </a:xfrm>
            <a:custGeom>
              <a:avLst/>
              <a:gdLst>
                <a:gd name="T0" fmla="*/ 111 w 557"/>
                <a:gd name="T1" fmla="*/ 276 h 285"/>
                <a:gd name="T2" fmla="*/ 109 w 557"/>
                <a:gd name="T3" fmla="*/ 263 h 285"/>
                <a:gd name="T4" fmla="*/ 126 w 557"/>
                <a:gd name="T5" fmla="*/ 263 h 285"/>
                <a:gd name="T6" fmla="*/ 447 w 557"/>
                <a:gd name="T7" fmla="*/ 231 h 285"/>
                <a:gd name="T8" fmla="*/ 480 w 557"/>
                <a:gd name="T9" fmla="*/ 212 h 285"/>
                <a:gd name="T10" fmla="*/ 497 w 557"/>
                <a:gd name="T11" fmla="*/ 195 h 285"/>
                <a:gd name="T12" fmla="*/ 501 w 557"/>
                <a:gd name="T13" fmla="*/ 184 h 285"/>
                <a:gd name="T14" fmla="*/ 509 w 557"/>
                <a:gd name="T15" fmla="*/ 171 h 285"/>
                <a:gd name="T16" fmla="*/ 556 w 557"/>
                <a:gd name="T17" fmla="*/ 131 h 285"/>
                <a:gd name="T18" fmla="*/ 554 w 557"/>
                <a:gd name="T19" fmla="*/ 124 h 285"/>
                <a:gd name="T20" fmla="*/ 544 w 557"/>
                <a:gd name="T21" fmla="*/ 120 h 285"/>
                <a:gd name="T22" fmla="*/ 535 w 557"/>
                <a:gd name="T23" fmla="*/ 113 h 285"/>
                <a:gd name="T24" fmla="*/ 529 w 557"/>
                <a:gd name="T25" fmla="*/ 113 h 285"/>
                <a:gd name="T26" fmla="*/ 503 w 557"/>
                <a:gd name="T27" fmla="*/ 77 h 285"/>
                <a:gd name="T28" fmla="*/ 503 w 557"/>
                <a:gd name="T29" fmla="*/ 66 h 285"/>
                <a:gd name="T30" fmla="*/ 501 w 557"/>
                <a:gd name="T31" fmla="*/ 45 h 285"/>
                <a:gd name="T32" fmla="*/ 490 w 557"/>
                <a:gd name="T33" fmla="*/ 36 h 285"/>
                <a:gd name="T34" fmla="*/ 475 w 557"/>
                <a:gd name="T35" fmla="*/ 23 h 285"/>
                <a:gd name="T36" fmla="*/ 462 w 557"/>
                <a:gd name="T37" fmla="*/ 24 h 285"/>
                <a:gd name="T38" fmla="*/ 454 w 557"/>
                <a:gd name="T39" fmla="*/ 32 h 285"/>
                <a:gd name="T40" fmla="*/ 441 w 557"/>
                <a:gd name="T41" fmla="*/ 36 h 285"/>
                <a:gd name="T42" fmla="*/ 422 w 557"/>
                <a:gd name="T43" fmla="*/ 32 h 285"/>
                <a:gd name="T44" fmla="*/ 400 w 557"/>
                <a:gd name="T45" fmla="*/ 28 h 285"/>
                <a:gd name="T46" fmla="*/ 373 w 557"/>
                <a:gd name="T47" fmla="*/ 24 h 285"/>
                <a:gd name="T48" fmla="*/ 353 w 557"/>
                <a:gd name="T49" fmla="*/ 0 h 285"/>
                <a:gd name="T50" fmla="*/ 340 w 557"/>
                <a:gd name="T51" fmla="*/ 4 h 285"/>
                <a:gd name="T52" fmla="*/ 327 w 557"/>
                <a:gd name="T53" fmla="*/ 0 h 285"/>
                <a:gd name="T54" fmla="*/ 323 w 557"/>
                <a:gd name="T55" fmla="*/ 11 h 285"/>
                <a:gd name="T56" fmla="*/ 325 w 557"/>
                <a:gd name="T57" fmla="*/ 36 h 285"/>
                <a:gd name="T58" fmla="*/ 306 w 557"/>
                <a:gd name="T59" fmla="*/ 45 h 285"/>
                <a:gd name="T60" fmla="*/ 287 w 557"/>
                <a:gd name="T61" fmla="*/ 47 h 285"/>
                <a:gd name="T62" fmla="*/ 259 w 557"/>
                <a:gd name="T63" fmla="*/ 100 h 285"/>
                <a:gd name="T64" fmla="*/ 235 w 557"/>
                <a:gd name="T65" fmla="*/ 118 h 285"/>
                <a:gd name="T66" fmla="*/ 220 w 557"/>
                <a:gd name="T67" fmla="*/ 107 h 285"/>
                <a:gd name="T68" fmla="*/ 210 w 557"/>
                <a:gd name="T69" fmla="*/ 133 h 285"/>
                <a:gd name="T70" fmla="*/ 195 w 557"/>
                <a:gd name="T71" fmla="*/ 133 h 285"/>
                <a:gd name="T72" fmla="*/ 178 w 557"/>
                <a:gd name="T73" fmla="*/ 131 h 285"/>
                <a:gd name="T74" fmla="*/ 169 w 557"/>
                <a:gd name="T75" fmla="*/ 148 h 285"/>
                <a:gd name="T76" fmla="*/ 145 w 557"/>
                <a:gd name="T77" fmla="*/ 135 h 285"/>
                <a:gd name="T78" fmla="*/ 113 w 557"/>
                <a:gd name="T79" fmla="*/ 141 h 285"/>
                <a:gd name="T80" fmla="*/ 111 w 557"/>
                <a:gd name="T81" fmla="*/ 150 h 285"/>
                <a:gd name="T82" fmla="*/ 100 w 557"/>
                <a:gd name="T83" fmla="*/ 150 h 285"/>
                <a:gd name="T84" fmla="*/ 100 w 557"/>
                <a:gd name="T85" fmla="*/ 154 h 285"/>
                <a:gd name="T86" fmla="*/ 96 w 557"/>
                <a:gd name="T87" fmla="*/ 165 h 285"/>
                <a:gd name="T88" fmla="*/ 94 w 557"/>
                <a:gd name="T89" fmla="*/ 171 h 285"/>
                <a:gd name="T90" fmla="*/ 100 w 557"/>
                <a:gd name="T91" fmla="*/ 182 h 285"/>
                <a:gd name="T92" fmla="*/ 69 w 557"/>
                <a:gd name="T93" fmla="*/ 191 h 285"/>
                <a:gd name="T94" fmla="*/ 75 w 557"/>
                <a:gd name="T95" fmla="*/ 221 h 285"/>
                <a:gd name="T96" fmla="*/ 54 w 557"/>
                <a:gd name="T97" fmla="*/ 220 h 285"/>
                <a:gd name="T98" fmla="*/ 34 w 557"/>
                <a:gd name="T99" fmla="*/ 212 h 285"/>
                <a:gd name="T100" fmla="*/ 21 w 557"/>
                <a:gd name="T101" fmla="*/ 235 h 285"/>
                <a:gd name="T102" fmla="*/ 23 w 557"/>
                <a:gd name="T103" fmla="*/ 236 h 285"/>
                <a:gd name="T104" fmla="*/ 30 w 557"/>
                <a:gd name="T105" fmla="*/ 250 h 285"/>
                <a:gd name="T106" fmla="*/ 19 w 557"/>
                <a:gd name="T107" fmla="*/ 276 h 285"/>
                <a:gd name="T108" fmla="*/ 4 w 557"/>
                <a:gd name="T109" fmla="*/ 2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285">
                  <a:moveTo>
                    <a:pt x="0" y="285"/>
                  </a:moveTo>
                  <a:lnTo>
                    <a:pt x="111" y="276"/>
                  </a:lnTo>
                  <a:lnTo>
                    <a:pt x="111" y="267"/>
                  </a:lnTo>
                  <a:lnTo>
                    <a:pt x="109" y="263"/>
                  </a:lnTo>
                  <a:lnTo>
                    <a:pt x="120" y="261"/>
                  </a:lnTo>
                  <a:lnTo>
                    <a:pt x="126" y="263"/>
                  </a:lnTo>
                  <a:lnTo>
                    <a:pt x="441" y="235"/>
                  </a:lnTo>
                  <a:lnTo>
                    <a:pt x="447" y="231"/>
                  </a:lnTo>
                  <a:lnTo>
                    <a:pt x="452" y="225"/>
                  </a:lnTo>
                  <a:lnTo>
                    <a:pt x="480" y="212"/>
                  </a:lnTo>
                  <a:lnTo>
                    <a:pt x="482" y="206"/>
                  </a:lnTo>
                  <a:lnTo>
                    <a:pt x="497" y="195"/>
                  </a:lnTo>
                  <a:lnTo>
                    <a:pt x="499" y="188"/>
                  </a:lnTo>
                  <a:lnTo>
                    <a:pt x="501" y="184"/>
                  </a:lnTo>
                  <a:lnTo>
                    <a:pt x="509" y="180"/>
                  </a:lnTo>
                  <a:lnTo>
                    <a:pt x="509" y="171"/>
                  </a:lnTo>
                  <a:lnTo>
                    <a:pt x="516" y="165"/>
                  </a:lnTo>
                  <a:lnTo>
                    <a:pt x="556" y="131"/>
                  </a:lnTo>
                  <a:lnTo>
                    <a:pt x="557" y="124"/>
                  </a:lnTo>
                  <a:lnTo>
                    <a:pt x="554" y="124"/>
                  </a:lnTo>
                  <a:lnTo>
                    <a:pt x="548" y="120"/>
                  </a:lnTo>
                  <a:lnTo>
                    <a:pt x="544" y="120"/>
                  </a:lnTo>
                  <a:lnTo>
                    <a:pt x="542" y="116"/>
                  </a:lnTo>
                  <a:lnTo>
                    <a:pt x="535" y="113"/>
                  </a:lnTo>
                  <a:lnTo>
                    <a:pt x="533" y="115"/>
                  </a:lnTo>
                  <a:lnTo>
                    <a:pt x="529" y="113"/>
                  </a:lnTo>
                  <a:lnTo>
                    <a:pt x="520" y="98"/>
                  </a:lnTo>
                  <a:lnTo>
                    <a:pt x="503" y="77"/>
                  </a:lnTo>
                  <a:lnTo>
                    <a:pt x="501" y="71"/>
                  </a:lnTo>
                  <a:lnTo>
                    <a:pt x="503" y="66"/>
                  </a:lnTo>
                  <a:lnTo>
                    <a:pt x="503" y="58"/>
                  </a:lnTo>
                  <a:lnTo>
                    <a:pt x="501" y="45"/>
                  </a:lnTo>
                  <a:lnTo>
                    <a:pt x="497" y="41"/>
                  </a:lnTo>
                  <a:lnTo>
                    <a:pt x="490" y="36"/>
                  </a:lnTo>
                  <a:lnTo>
                    <a:pt x="482" y="34"/>
                  </a:lnTo>
                  <a:lnTo>
                    <a:pt x="475" y="23"/>
                  </a:lnTo>
                  <a:lnTo>
                    <a:pt x="469" y="17"/>
                  </a:lnTo>
                  <a:lnTo>
                    <a:pt x="462" y="24"/>
                  </a:lnTo>
                  <a:lnTo>
                    <a:pt x="460" y="28"/>
                  </a:lnTo>
                  <a:lnTo>
                    <a:pt x="454" y="32"/>
                  </a:lnTo>
                  <a:lnTo>
                    <a:pt x="452" y="34"/>
                  </a:lnTo>
                  <a:lnTo>
                    <a:pt x="441" y="36"/>
                  </a:lnTo>
                  <a:lnTo>
                    <a:pt x="426" y="28"/>
                  </a:lnTo>
                  <a:lnTo>
                    <a:pt x="422" y="32"/>
                  </a:lnTo>
                  <a:lnTo>
                    <a:pt x="417" y="38"/>
                  </a:lnTo>
                  <a:lnTo>
                    <a:pt x="400" y="28"/>
                  </a:lnTo>
                  <a:lnTo>
                    <a:pt x="385" y="28"/>
                  </a:lnTo>
                  <a:lnTo>
                    <a:pt x="373" y="24"/>
                  </a:lnTo>
                  <a:lnTo>
                    <a:pt x="368" y="11"/>
                  </a:lnTo>
                  <a:lnTo>
                    <a:pt x="353" y="0"/>
                  </a:lnTo>
                  <a:lnTo>
                    <a:pt x="345" y="4"/>
                  </a:lnTo>
                  <a:lnTo>
                    <a:pt x="340" y="4"/>
                  </a:lnTo>
                  <a:lnTo>
                    <a:pt x="334" y="0"/>
                  </a:lnTo>
                  <a:lnTo>
                    <a:pt x="327" y="0"/>
                  </a:lnTo>
                  <a:lnTo>
                    <a:pt x="325" y="8"/>
                  </a:lnTo>
                  <a:lnTo>
                    <a:pt x="323" y="11"/>
                  </a:lnTo>
                  <a:lnTo>
                    <a:pt x="328" y="28"/>
                  </a:lnTo>
                  <a:lnTo>
                    <a:pt x="325" y="36"/>
                  </a:lnTo>
                  <a:lnTo>
                    <a:pt x="317" y="36"/>
                  </a:lnTo>
                  <a:lnTo>
                    <a:pt x="306" y="45"/>
                  </a:lnTo>
                  <a:lnTo>
                    <a:pt x="295" y="43"/>
                  </a:lnTo>
                  <a:lnTo>
                    <a:pt x="287" y="47"/>
                  </a:lnTo>
                  <a:lnTo>
                    <a:pt x="287" y="60"/>
                  </a:lnTo>
                  <a:lnTo>
                    <a:pt x="259" y="100"/>
                  </a:lnTo>
                  <a:lnTo>
                    <a:pt x="253" y="116"/>
                  </a:lnTo>
                  <a:lnTo>
                    <a:pt x="235" y="118"/>
                  </a:lnTo>
                  <a:lnTo>
                    <a:pt x="225" y="109"/>
                  </a:lnTo>
                  <a:lnTo>
                    <a:pt x="220" y="107"/>
                  </a:lnTo>
                  <a:lnTo>
                    <a:pt x="216" y="113"/>
                  </a:lnTo>
                  <a:lnTo>
                    <a:pt x="210" y="133"/>
                  </a:lnTo>
                  <a:lnTo>
                    <a:pt x="203" y="139"/>
                  </a:lnTo>
                  <a:lnTo>
                    <a:pt x="195" y="133"/>
                  </a:lnTo>
                  <a:lnTo>
                    <a:pt x="191" y="126"/>
                  </a:lnTo>
                  <a:lnTo>
                    <a:pt x="178" y="131"/>
                  </a:lnTo>
                  <a:lnTo>
                    <a:pt x="175" y="146"/>
                  </a:lnTo>
                  <a:lnTo>
                    <a:pt x="169" y="148"/>
                  </a:lnTo>
                  <a:lnTo>
                    <a:pt x="167" y="145"/>
                  </a:lnTo>
                  <a:lnTo>
                    <a:pt x="145" y="135"/>
                  </a:lnTo>
                  <a:lnTo>
                    <a:pt x="128" y="141"/>
                  </a:lnTo>
                  <a:lnTo>
                    <a:pt x="113" y="141"/>
                  </a:lnTo>
                  <a:lnTo>
                    <a:pt x="111" y="148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0" y="154"/>
                  </a:lnTo>
                  <a:lnTo>
                    <a:pt x="98" y="158"/>
                  </a:lnTo>
                  <a:lnTo>
                    <a:pt x="96" y="165"/>
                  </a:lnTo>
                  <a:lnTo>
                    <a:pt x="92" y="167"/>
                  </a:lnTo>
                  <a:lnTo>
                    <a:pt x="94" y="171"/>
                  </a:lnTo>
                  <a:lnTo>
                    <a:pt x="101" y="180"/>
                  </a:lnTo>
                  <a:lnTo>
                    <a:pt x="100" y="182"/>
                  </a:lnTo>
                  <a:lnTo>
                    <a:pt x="77" y="188"/>
                  </a:lnTo>
                  <a:lnTo>
                    <a:pt x="69" y="191"/>
                  </a:lnTo>
                  <a:lnTo>
                    <a:pt x="71" y="203"/>
                  </a:lnTo>
                  <a:lnTo>
                    <a:pt x="75" y="221"/>
                  </a:lnTo>
                  <a:lnTo>
                    <a:pt x="64" y="227"/>
                  </a:lnTo>
                  <a:lnTo>
                    <a:pt x="54" y="220"/>
                  </a:lnTo>
                  <a:lnTo>
                    <a:pt x="47" y="214"/>
                  </a:lnTo>
                  <a:lnTo>
                    <a:pt x="34" y="212"/>
                  </a:lnTo>
                  <a:lnTo>
                    <a:pt x="24" y="218"/>
                  </a:lnTo>
                  <a:lnTo>
                    <a:pt x="21" y="235"/>
                  </a:lnTo>
                  <a:lnTo>
                    <a:pt x="21" y="236"/>
                  </a:lnTo>
                  <a:lnTo>
                    <a:pt x="23" y="236"/>
                  </a:lnTo>
                  <a:lnTo>
                    <a:pt x="28" y="240"/>
                  </a:lnTo>
                  <a:lnTo>
                    <a:pt x="30" y="250"/>
                  </a:lnTo>
                  <a:lnTo>
                    <a:pt x="23" y="274"/>
                  </a:lnTo>
                  <a:lnTo>
                    <a:pt x="19" y="276"/>
                  </a:lnTo>
                  <a:lnTo>
                    <a:pt x="15" y="274"/>
                  </a:lnTo>
                  <a:lnTo>
                    <a:pt x="4" y="278"/>
                  </a:lnTo>
                  <a:lnTo>
                    <a:pt x="0" y="285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1" name="Freeform 82"/>
            <p:cNvSpPr>
              <a:spLocks/>
            </p:cNvSpPr>
            <p:nvPr/>
          </p:nvSpPr>
          <p:spPr bwMode="gray">
            <a:xfrm>
              <a:off x="3482" y="2729"/>
              <a:ext cx="625" cy="220"/>
            </a:xfrm>
            <a:custGeom>
              <a:avLst/>
              <a:gdLst>
                <a:gd name="T0" fmla="*/ 625 w 625"/>
                <a:gd name="T1" fmla="*/ 0 h 220"/>
                <a:gd name="T2" fmla="*/ 498 w 625"/>
                <a:gd name="T3" fmla="*/ 17 h 220"/>
                <a:gd name="T4" fmla="*/ 492 w 625"/>
                <a:gd name="T5" fmla="*/ 21 h 220"/>
                <a:gd name="T6" fmla="*/ 177 w 625"/>
                <a:gd name="T7" fmla="*/ 49 h 220"/>
                <a:gd name="T8" fmla="*/ 171 w 625"/>
                <a:gd name="T9" fmla="*/ 47 h 220"/>
                <a:gd name="T10" fmla="*/ 160 w 625"/>
                <a:gd name="T11" fmla="*/ 49 h 220"/>
                <a:gd name="T12" fmla="*/ 162 w 625"/>
                <a:gd name="T13" fmla="*/ 53 h 220"/>
                <a:gd name="T14" fmla="*/ 162 w 625"/>
                <a:gd name="T15" fmla="*/ 62 h 220"/>
                <a:gd name="T16" fmla="*/ 51 w 625"/>
                <a:gd name="T17" fmla="*/ 71 h 220"/>
                <a:gd name="T18" fmla="*/ 45 w 625"/>
                <a:gd name="T19" fmla="*/ 84 h 220"/>
                <a:gd name="T20" fmla="*/ 42 w 625"/>
                <a:gd name="T21" fmla="*/ 101 h 220"/>
                <a:gd name="T22" fmla="*/ 44 w 625"/>
                <a:gd name="T23" fmla="*/ 107 h 220"/>
                <a:gd name="T24" fmla="*/ 38 w 625"/>
                <a:gd name="T25" fmla="*/ 120 h 220"/>
                <a:gd name="T26" fmla="*/ 36 w 625"/>
                <a:gd name="T27" fmla="*/ 126 h 220"/>
                <a:gd name="T28" fmla="*/ 38 w 625"/>
                <a:gd name="T29" fmla="*/ 129 h 220"/>
                <a:gd name="T30" fmla="*/ 34 w 625"/>
                <a:gd name="T31" fmla="*/ 139 h 220"/>
                <a:gd name="T32" fmla="*/ 25 w 625"/>
                <a:gd name="T33" fmla="*/ 148 h 220"/>
                <a:gd name="T34" fmla="*/ 21 w 625"/>
                <a:gd name="T35" fmla="*/ 169 h 220"/>
                <a:gd name="T36" fmla="*/ 12 w 625"/>
                <a:gd name="T37" fmla="*/ 180 h 220"/>
                <a:gd name="T38" fmla="*/ 14 w 625"/>
                <a:gd name="T39" fmla="*/ 193 h 220"/>
                <a:gd name="T40" fmla="*/ 12 w 625"/>
                <a:gd name="T41" fmla="*/ 210 h 220"/>
                <a:gd name="T42" fmla="*/ 10 w 625"/>
                <a:gd name="T43" fmla="*/ 212 h 220"/>
                <a:gd name="T44" fmla="*/ 0 w 625"/>
                <a:gd name="T45" fmla="*/ 220 h 220"/>
                <a:gd name="T46" fmla="*/ 162 w 625"/>
                <a:gd name="T47" fmla="*/ 208 h 220"/>
                <a:gd name="T48" fmla="*/ 363 w 625"/>
                <a:gd name="T49" fmla="*/ 191 h 220"/>
                <a:gd name="T50" fmla="*/ 441 w 625"/>
                <a:gd name="T51" fmla="*/ 180 h 220"/>
                <a:gd name="T52" fmla="*/ 443 w 625"/>
                <a:gd name="T53" fmla="*/ 159 h 220"/>
                <a:gd name="T54" fmla="*/ 449 w 625"/>
                <a:gd name="T55" fmla="*/ 159 h 220"/>
                <a:gd name="T56" fmla="*/ 453 w 625"/>
                <a:gd name="T57" fmla="*/ 158 h 220"/>
                <a:gd name="T58" fmla="*/ 458 w 625"/>
                <a:gd name="T59" fmla="*/ 152 h 220"/>
                <a:gd name="T60" fmla="*/ 460 w 625"/>
                <a:gd name="T61" fmla="*/ 146 h 220"/>
                <a:gd name="T62" fmla="*/ 458 w 625"/>
                <a:gd name="T63" fmla="*/ 143 h 220"/>
                <a:gd name="T64" fmla="*/ 460 w 625"/>
                <a:gd name="T65" fmla="*/ 137 h 220"/>
                <a:gd name="T66" fmla="*/ 468 w 625"/>
                <a:gd name="T67" fmla="*/ 129 h 220"/>
                <a:gd name="T68" fmla="*/ 483 w 625"/>
                <a:gd name="T69" fmla="*/ 124 h 220"/>
                <a:gd name="T70" fmla="*/ 501 w 625"/>
                <a:gd name="T71" fmla="*/ 118 h 220"/>
                <a:gd name="T72" fmla="*/ 518 w 625"/>
                <a:gd name="T73" fmla="*/ 103 h 220"/>
                <a:gd name="T74" fmla="*/ 526 w 625"/>
                <a:gd name="T75" fmla="*/ 99 h 220"/>
                <a:gd name="T76" fmla="*/ 537 w 625"/>
                <a:gd name="T77" fmla="*/ 90 h 220"/>
                <a:gd name="T78" fmla="*/ 539 w 625"/>
                <a:gd name="T79" fmla="*/ 81 h 220"/>
                <a:gd name="T80" fmla="*/ 541 w 625"/>
                <a:gd name="T81" fmla="*/ 79 h 220"/>
                <a:gd name="T82" fmla="*/ 546 w 625"/>
                <a:gd name="T83" fmla="*/ 81 h 220"/>
                <a:gd name="T84" fmla="*/ 550 w 625"/>
                <a:gd name="T85" fmla="*/ 75 h 220"/>
                <a:gd name="T86" fmla="*/ 550 w 625"/>
                <a:gd name="T87" fmla="*/ 73 h 220"/>
                <a:gd name="T88" fmla="*/ 556 w 625"/>
                <a:gd name="T89" fmla="*/ 68 h 220"/>
                <a:gd name="T90" fmla="*/ 560 w 625"/>
                <a:gd name="T91" fmla="*/ 68 h 220"/>
                <a:gd name="T92" fmla="*/ 563 w 625"/>
                <a:gd name="T93" fmla="*/ 71 h 220"/>
                <a:gd name="T94" fmla="*/ 569 w 625"/>
                <a:gd name="T95" fmla="*/ 68 h 220"/>
                <a:gd name="T96" fmla="*/ 571 w 625"/>
                <a:gd name="T97" fmla="*/ 64 h 220"/>
                <a:gd name="T98" fmla="*/ 580 w 625"/>
                <a:gd name="T99" fmla="*/ 56 h 220"/>
                <a:gd name="T100" fmla="*/ 586 w 625"/>
                <a:gd name="T101" fmla="*/ 54 h 220"/>
                <a:gd name="T102" fmla="*/ 599 w 625"/>
                <a:gd name="T103" fmla="*/ 54 h 220"/>
                <a:gd name="T104" fmla="*/ 612 w 625"/>
                <a:gd name="T105" fmla="*/ 32 h 220"/>
                <a:gd name="T106" fmla="*/ 623 w 625"/>
                <a:gd name="T107" fmla="*/ 26 h 220"/>
                <a:gd name="T108" fmla="*/ 623 w 625"/>
                <a:gd name="T109" fmla="*/ 21 h 220"/>
                <a:gd name="T110" fmla="*/ 625 w 625"/>
                <a:gd name="T111" fmla="*/ 13 h 220"/>
                <a:gd name="T112" fmla="*/ 623 w 625"/>
                <a:gd name="T113" fmla="*/ 7 h 220"/>
                <a:gd name="T114" fmla="*/ 625 w 625"/>
                <a:gd name="T1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5" h="220">
                  <a:moveTo>
                    <a:pt x="625" y="0"/>
                  </a:moveTo>
                  <a:lnTo>
                    <a:pt x="498" y="17"/>
                  </a:lnTo>
                  <a:lnTo>
                    <a:pt x="492" y="21"/>
                  </a:lnTo>
                  <a:lnTo>
                    <a:pt x="177" y="49"/>
                  </a:lnTo>
                  <a:lnTo>
                    <a:pt x="171" y="47"/>
                  </a:lnTo>
                  <a:lnTo>
                    <a:pt x="160" y="49"/>
                  </a:lnTo>
                  <a:lnTo>
                    <a:pt x="162" y="53"/>
                  </a:lnTo>
                  <a:lnTo>
                    <a:pt x="162" y="62"/>
                  </a:lnTo>
                  <a:lnTo>
                    <a:pt x="51" y="71"/>
                  </a:lnTo>
                  <a:lnTo>
                    <a:pt x="45" y="84"/>
                  </a:lnTo>
                  <a:lnTo>
                    <a:pt x="42" y="101"/>
                  </a:lnTo>
                  <a:lnTo>
                    <a:pt x="44" y="107"/>
                  </a:lnTo>
                  <a:lnTo>
                    <a:pt x="38" y="120"/>
                  </a:lnTo>
                  <a:lnTo>
                    <a:pt x="36" y="126"/>
                  </a:lnTo>
                  <a:lnTo>
                    <a:pt x="38" y="129"/>
                  </a:lnTo>
                  <a:lnTo>
                    <a:pt x="34" y="139"/>
                  </a:lnTo>
                  <a:lnTo>
                    <a:pt x="25" y="148"/>
                  </a:lnTo>
                  <a:lnTo>
                    <a:pt x="21" y="169"/>
                  </a:lnTo>
                  <a:lnTo>
                    <a:pt x="12" y="180"/>
                  </a:lnTo>
                  <a:lnTo>
                    <a:pt x="14" y="193"/>
                  </a:lnTo>
                  <a:lnTo>
                    <a:pt x="12" y="210"/>
                  </a:lnTo>
                  <a:lnTo>
                    <a:pt x="10" y="212"/>
                  </a:lnTo>
                  <a:lnTo>
                    <a:pt x="0" y="220"/>
                  </a:lnTo>
                  <a:lnTo>
                    <a:pt x="162" y="208"/>
                  </a:lnTo>
                  <a:lnTo>
                    <a:pt x="363" y="191"/>
                  </a:lnTo>
                  <a:lnTo>
                    <a:pt x="441" y="180"/>
                  </a:lnTo>
                  <a:lnTo>
                    <a:pt x="443" y="159"/>
                  </a:lnTo>
                  <a:lnTo>
                    <a:pt x="449" y="159"/>
                  </a:lnTo>
                  <a:lnTo>
                    <a:pt x="453" y="158"/>
                  </a:lnTo>
                  <a:lnTo>
                    <a:pt x="458" y="152"/>
                  </a:lnTo>
                  <a:lnTo>
                    <a:pt x="460" y="146"/>
                  </a:lnTo>
                  <a:lnTo>
                    <a:pt x="458" y="143"/>
                  </a:lnTo>
                  <a:lnTo>
                    <a:pt x="460" y="137"/>
                  </a:lnTo>
                  <a:lnTo>
                    <a:pt x="468" y="129"/>
                  </a:lnTo>
                  <a:lnTo>
                    <a:pt x="483" y="124"/>
                  </a:lnTo>
                  <a:lnTo>
                    <a:pt x="501" y="118"/>
                  </a:lnTo>
                  <a:lnTo>
                    <a:pt x="518" y="103"/>
                  </a:lnTo>
                  <a:lnTo>
                    <a:pt x="526" y="99"/>
                  </a:lnTo>
                  <a:lnTo>
                    <a:pt x="537" y="90"/>
                  </a:lnTo>
                  <a:lnTo>
                    <a:pt x="539" y="81"/>
                  </a:lnTo>
                  <a:lnTo>
                    <a:pt x="541" y="79"/>
                  </a:lnTo>
                  <a:lnTo>
                    <a:pt x="546" y="81"/>
                  </a:lnTo>
                  <a:lnTo>
                    <a:pt x="550" y="75"/>
                  </a:lnTo>
                  <a:lnTo>
                    <a:pt x="550" y="73"/>
                  </a:lnTo>
                  <a:lnTo>
                    <a:pt x="556" y="68"/>
                  </a:lnTo>
                  <a:lnTo>
                    <a:pt x="560" y="68"/>
                  </a:lnTo>
                  <a:lnTo>
                    <a:pt x="563" y="71"/>
                  </a:lnTo>
                  <a:lnTo>
                    <a:pt x="569" y="68"/>
                  </a:lnTo>
                  <a:lnTo>
                    <a:pt x="571" y="64"/>
                  </a:lnTo>
                  <a:lnTo>
                    <a:pt x="580" y="56"/>
                  </a:lnTo>
                  <a:lnTo>
                    <a:pt x="586" y="54"/>
                  </a:lnTo>
                  <a:lnTo>
                    <a:pt x="599" y="54"/>
                  </a:lnTo>
                  <a:lnTo>
                    <a:pt x="612" y="32"/>
                  </a:lnTo>
                  <a:lnTo>
                    <a:pt x="623" y="26"/>
                  </a:lnTo>
                  <a:lnTo>
                    <a:pt x="623" y="21"/>
                  </a:lnTo>
                  <a:lnTo>
                    <a:pt x="625" y="13"/>
                  </a:lnTo>
                  <a:lnTo>
                    <a:pt x="623" y="7"/>
                  </a:lnTo>
                  <a:lnTo>
                    <a:pt x="625" y="0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92" name="Freeform 83"/>
            <p:cNvSpPr>
              <a:spLocks/>
            </p:cNvSpPr>
            <p:nvPr/>
          </p:nvSpPr>
          <p:spPr bwMode="gray">
            <a:xfrm>
              <a:off x="3396" y="2937"/>
              <a:ext cx="268" cy="468"/>
            </a:xfrm>
            <a:custGeom>
              <a:avLst/>
              <a:gdLst>
                <a:gd name="T0" fmla="*/ 248 w 268"/>
                <a:gd name="T1" fmla="*/ 0 h 468"/>
                <a:gd name="T2" fmla="*/ 86 w 268"/>
                <a:gd name="T3" fmla="*/ 12 h 468"/>
                <a:gd name="T4" fmla="*/ 86 w 268"/>
                <a:gd name="T5" fmla="*/ 17 h 468"/>
                <a:gd name="T6" fmla="*/ 71 w 268"/>
                <a:gd name="T7" fmla="*/ 30 h 468"/>
                <a:gd name="T8" fmla="*/ 66 w 268"/>
                <a:gd name="T9" fmla="*/ 45 h 468"/>
                <a:gd name="T10" fmla="*/ 68 w 268"/>
                <a:gd name="T11" fmla="*/ 60 h 468"/>
                <a:gd name="T12" fmla="*/ 66 w 268"/>
                <a:gd name="T13" fmla="*/ 68 h 468"/>
                <a:gd name="T14" fmla="*/ 51 w 268"/>
                <a:gd name="T15" fmla="*/ 77 h 468"/>
                <a:gd name="T16" fmla="*/ 41 w 268"/>
                <a:gd name="T17" fmla="*/ 92 h 468"/>
                <a:gd name="T18" fmla="*/ 38 w 268"/>
                <a:gd name="T19" fmla="*/ 96 h 468"/>
                <a:gd name="T20" fmla="*/ 38 w 268"/>
                <a:gd name="T21" fmla="*/ 107 h 468"/>
                <a:gd name="T22" fmla="*/ 30 w 268"/>
                <a:gd name="T23" fmla="*/ 117 h 468"/>
                <a:gd name="T24" fmla="*/ 30 w 268"/>
                <a:gd name="T25" fmla="*/ 126 h 468"/>
                <a:gd name="T26" fmla="*/ 26 w 268"/>
                <a:gd name="T27" fmla="*/ 139 h 468"/>
                <a:gd name="T28" fmla="*/ 19 w 268"/>
                <a:gd name="T29" fmla="*/ 152 h 468"/>
                <a:gd name="T30" fmla="*/ 21 w 268"/>
                <a:gd name="T31" fmla="*/ 165 h 468"/>
                <a:gd name="T32" fmla="*/ 28 w 268"/>
                <a:gd name="T33" fmla="*/ 175 h 468"/>
                <a:gd name="T34" fmla="*/ 30 w 268"/>
                <a:gd name="T35" fmla="*/ 184 h 468"/>
                <a:gd name="T36" fmla="*/ 32 w 268"/>
                <a:gd name="T37" fmla="*/ 186 h 468"/>
                <a:gd name="T38" fmla="*/ 32 w 268"/>
                <a:gd name="T39" fmla="*/ 192 h 468"/>
                <a:gd name="T40" fmla="*/ 26 w 268"/>
                <a:gd name="T41" fmla="*/ 194 h 468"/>
                <a:gd name="T42" fmla="*/ 26 w 268"/>
                <a:gd name="T43" fmla="*/ 203 h 468"/>
                <a:gd name="T44" fmla="*/ 26 w 268"/>
                <a:gd name="T45" fmla="*/ 207 h 468"/>
                <a:gd name="T46" fmla="*/ 26 w 268"/>
                <a:gd name="T47" fmla="*/ 216 h 468"/>
                <a:gd name="T48" fmla="*/ 36 w 268"/>
                <a:gd name="T49" fmla="*/ 235 h 468"/>
                <a:gd name="T50" fmla="*/ 38 w 268"/>
                <a:gd name="T51" fmla="*/ 252 h 468"/>
                <a:gd name="T52" fmla="*/ 43 w 268"/>
                <a:gd name="T53" fmla="*/ 263 h 468"/>
                <a:gd name="T54" fmla="*/ 47 w 268"/>
                <a:gd name="T55" fmla="*/ 269 h 468"/>
                <a:gd name="T56" fmla="*/ 49 w 268"/>
                <a:gd name="T57" fmla="*/ 276 h 468"/>
                <a:gd name="T58" fmla="*/ 38 w 268"/>
                <a:gd name="T59" fmla="*/ 282 h 468"/>
                <a:gd name="T60" fmla="*/ 34 w 268"/>
                <a:gd name="T61" fmla="*/ 285 h 468"/>
                <a:gd name="T62" fmla="*/ 30 w 268"/>
                <a:gd name="T63" fmla="*/ 306 h 468"/>
                <a:gd name="T64" fmla="*/ 15 w 268"/>
                <a:gd name="T65" fmla="*/ 329 h 468"/>
                <a:gd name="T66" fmla="*/ 2 w 268"/>
                <a:gd name="T67" fmla="*/ 370 h 468"/>
                <a:gd name="T68" fmla="*/ 0 w 268"/>
                <a:gd name="T69" fmla="*/ 400 h 468"/>
                <a:gd name="T70" fmla="*/ 150 w 268"/>
                <a:gd name="T71" fmla="*/ 392 h 468"/>
                <a:gd name="T72" fmla="*/ 154 w 268"/>
                <a:gd name="T73" fmla="*/ 398 h 468"/>
                <a:gd name="T74" fmla="*/ 150 w 268"/>
                <a:gd name="T75" fmla="*/ 413 h 468"/>
                <a:gd name="T76" fmla="*/ 150 w 268"/>
                <a:gd name="T77" fmla="*/ 434 h 468"/>
                <a:gd name="T78" fmla="*/ 167 w 268"/>
                <a:gd name="T79" fmla="*/ 449 h 468"/>
                <a:gd name="T80" fmla="*/ 169 w 268"/>
                <a:gd name="T81" fmla="*/ 468 h 468"/>
                <a:gd name="T82" fmla="*/ 180 w 268"/>
                <a:gd name="T83" fmla="*/ 468 h 468"/>
                <a:gd name="T84" fmla="*/ 197 w 268"/>
                <a:gd name="T85" fmla="*/ 454 h 468"/>
                <a:gd name="T86" fmla="*/ 233 w 268"/>
                <a:gd name="T87" fmla="*/ 443 h 468"/>
                <a:gd name="T88" fmla="*/ 242 w 268"/>
                <a:gd name="T89" fmla="*/ 447 h 468"/>
                <a:gd name="T90" fmla="*/ 255 w 268"/>
                <a:gd name="T91" fmla="*/ 441 h 468"/>
                <a:gd name="T92" fmla="*/ 257 w 268"/>
                <a:gd name="T93" fmla="*/ 445 h 468"/>
                <a:gd name="T94" fmla="*/ 265 w 268"/>
                <a:gd name="T95" fmla="*/ 449 h 468"/>
                <a:gd name="T96" fmla="*/ 268 w 268"/>
                <a:gd name="T97" fmla="*/ 447 h 468"/>
                <a:gd name="T98" fmla="*/ 252 w 268"/>
                <a:gd name="T99" fmla="*/ 304 h 468"/>
                <a:gd name="T100" fmla="*/ 250 w 268"/>
                <a:gd name="T101" fmla="*/ 291 h 468"/>
                <a:gd name="T102" fmla="*/ 255 w 268"/>
                <a:gd name="T103" fmla="*/ 10 h 468"/>
                <a:gd name="T104" fmla="*/ 248 w 268"/>
                <a:gd name="T10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" h="468">
                  <a:moveTo>
                    <a:pt x="248" y="0"/>
                  </a:moveTo>
                  <a:lnTo>
                    <a:pt x="86" y="12"/>
                  </a:lnTo>
                  <a:lnTo>
                    <a:pt x="86" y="17"/>
                  </a:lnTo>
                  <a:lnTo>
                    <a:pt x="71" y="30"/>
                  </a:lnTo>
                  <a:lnTo>
                    <a:pt x="66" y="45"/>
                  </a:lnTo>
                  <a:lnTo>
                    <a:pt x="68" y="60"/>
                  </a:lnTo>
                  <a:lnTo>
                    <a:pt x="66" y="68"/>
                  </a:lnTo>
                  <a:lnTo>
                    <a:pt x="51" y="77"/>
                  </a:lnTo>
                  <a:lnTo>
                    <a:pt x="41" y="92"/>
                  </a:lnTo>
                  <a:lnTo>
                    <a:pt x="38" y="96"/>
                  </a:lnTo>
                  <a:lnTo>
                    <a:pt x="38" y="107"/>
                  </a:lnTo>
                  <a:lnTo>
                    <a:pt x="30" y="117"/>
                  </a:lnTo>
                  <a:lnTo>
                    <a:pt x="30" y="126"/>
                  </a:lnTo>
                  <a:lnTo>
                    <a:pt x="26" y="139"/>
                  </a:lnTo>
                  <a:lnTo>
                    <a:pt x="19" y="152"/>
                  </a:lnTo>
                  <a:lnTo>
                    <a:pt x="21" y="165"/>
                  </a:lnTo>
                  <a:lnTo>
                    <a:pt x="28" y="175"/>
                  </a:lnTo>
                  <a:lnTo>
                    <a:pt x="30" y="184"/>
                  </a:lnTo>
                  <a:lnTo>
                    <a:pt x="32" y="186"/>
                  </a:lnTo>
                  <a:lnTo>
                    <a:pt x="32" y="192"/>
                  </a:lnTo>
                  <a:lnTo>
                    <a:pt x="26" y="194"/>
                  </a:lnTo>
                  <a:lnTo>
                    <a:pt x="26" y="203"/>
                  </a:lnTo>
                  <a:lnTo>
                    <a:pt x="26" y="207"/>
                  </a:lnTo>
                  <a:lnTo>
                    <a:pt x="26" y="216"/>
                  </a:lnTo>
                  <a:lnTo>
                    <a:pt x="36" y="235"/>
                  </a:lnTo>
                  <a:lnTo>
                    <a:pt x="38" y="252"/>
                  </a:lnTo>
                  <a:lnTo>
                    <a:pt x="43" y="263"/>
                  </a:lnTo>
                  <a:lnTo>
                    <a:pt x="47" y="269"/>
                  </a:lnTo>
                  <a:lnTo>
                    <a:pt x="49" y="276"/>
                  </a:lnTo>
                  <a:lnTo>
                    <a:pt x="38" y="282"/>
                  </a:lnTo>
                  <a:lnTo>
                    <a:pt x="34" y="285"/>
                  </a:lnTo>
                  <a:lnTo>
                    <a:pt x="30" y="306"/>
                  </a:lnTo>
                  <a:lnTo>
                    <a:pt x="15" y="329"/>
                  </a:lnTo>
                  <a:lnTo>
                    <a:pt x="2" y="370"/>
                  </a:lnTo>
                  <a:lnTo>
                    <a:pt x="0" y="400"/>
                  </a:lnTo>
                  <a:lnTo>
                    <a:pt x="150" y="392"/>
                  </a:lnTo>
                  <a:lnTo>
                    <a:pt x="154" y="398"/>
                  </a:lnTo>
                  <a:lnTo>
                    <a:pt x="150" y="413"/>
                  </a:lnTo>
                  <a:lnTo>
                    <a:pt x="150" y="434"/>
                  </a:lnTo>
                  <a:lnTo>
                    <a:pt x="167" y="449"/>
                  </a:lnTo>
                  <a:lnTo>
                    <a:pt x="169" y="468"/>
                  </a:lnTo>
                  <a:lnTo>
                    <a:pt x="180" y="468"/>
                  </a:lnTo>
                  <a:lnTo>
                    <a:pt x="197" y="454"/>
                  </a:lnTo>
                  <a:lnTo>
                    <a:pt x="233" y="443"/>
                  </a:lnTo>
                  <a:lnTo>
                    <a:pt x="242" y="447"/>
                  </a:lnTo>
                  <a:lnTo>
                    <a:pt x="255" y="441"/>
                  </a:lnTo>
                  <a:lnTo>
                    <a:pt x="257" y="445"/>
                  </a:lnTo>
                  <a:lnTo>
                    <a:pt x="265" y="449"/>
                  </a:lnTo>
                  <a:lnTo>
                    <a:pt x="268" y="447"/>
                  </a:lnTo>
                  <a:lnTo>
                    <a:pt x="252" y="304"/>
                  </a:lnTo>
                  <a:lnTo>
                    <a:pt x="250" y="291"/>
                  </a:lnTo>
                  <a:lnTo>
                    <a:pt x="255" y="10"/>
                  </a:lnTo>
                  <a:lnTo>
                    <a:pt x="248" y="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3" name="Freeform 84"/>
            <p:cNvSpPr>
              <a:spLocks/>
            </p:cNvSpPr>
            <p:nvPr/>
          </p:nvSpPr>
          <p:spPr bwMode="gray">
            <a:xfrm>
              <a:off x="3644" y="2920"/>
              <a:ext cx="293" cy="466"/>
            </a:xfrm>
            <a:custGeom>
              <a:avLst/>
              <a:gdLst>
                <a:gd name="T0" fmla="*/ 0 w 293"/>
                <a:gd name="T1" fmla="*/ 17 h 466"/>
                <a:gd name="T2" fmla="*/ 7 w 293"/>
                <a:gd name="T3" fmla="*/ 27 h 466"/>
                <a:gd name="T4" fmla="*/ 2 w 293"/>
                <a:gd name="T5" fmla="*/ 308 h 466"/>
                <a:gd name="T6" fmla="*/ 4 w 293"/>
                <a:gd name="T7" fmla="*/ 321 h 466"/>
                <a:gd name="T8" fmla="*/ 20 w 293"/>
                <a:gd name="T9" fmla="*/ 464 h 466"/>
                <a:gd name="T10" fmla="*/ 24 w 293"/>
                <a:gd name="T11" fmla="*/ 460 h 466"/>
                <a:gd name="T12" fmla="*/ 28 w 293"/>
                <a:gd name="T13" fmla="*/ 456 h 466"/>
                <a:gd name="T14" fmla="*/ 41 w 293"/>
                <a:gd name="T15" fmla="*/ 462 h 466"/>
                <a:gd name="T16" fmla="*/ 45 w 293"/>
                <a:gd name="T17" fmla="*/ 456 h 466"/>
                <a:gd name="T18" fmla="*/ 47 w 293"/>
                <a:gd name="T19" fmla="*/ 436 h 466"/>
                <a:gd name="T20" fmla="*/ 52 w 293"/>
                <a:gd name="T21" fmla="*/ 421 h 466"/>
                <a:gd name="T22" fmla="*/ 60 w 293"/>
                <a:gd name="T23" fmla="*/ 436 h 466"/>
                <a:gd name="T24" fmla="*/ 58 w 293"/>
                <a:gd name="T25" fmla="*/ 441 h 466"/>
                <a:gd name="T26" fmla="*/ 64 w 293"/>
                <a:gd name="T27" fmla="*/ 453 h 466"/>
                <a:gd name="T28" fmla="*/ 73 w 293"/>
                <a:gd name="T29" fmla="*/ 466 h 466"/>
                <a:gd name="T30" fmla="*/ 80 w 293"/>
                <a:gd name="T31" fmla="*/ 466 h 466"/>
                <a:gd name="T32" fmla="*/ 88 w 293"/>
                <a:gd name="T33" fmla="*/ 466 h 466"/>
                <a:gd name="T34" fmla="*/ 97 w 293"/>
                <a:gd name="T35" fmla="*/ 454 h 466"/>
                <a:gd name="T36" fmla="*/ 99 w 293"/>
                <a:gd name="T37" fmla="*/ 454 h 466"/>
                <a:gd name="T38" fmla="*/ 103 w 293"/>
                <a:gd name="T39" fmla="*/ 449 h 466"/>
                <a:gd name="T40" fmla="*/ 103 w 293"/>
                <a:gd name="T41" fmla="*/ 449 h 466"/>
                <a:gd name="T42" fmla="*/ 101 w 293"/>
                <a:gd name="T43" fmla="*/ 445 h 466"/>
                <a:gd name="T44" fmla="*/ 97 w 293"/>
                <a:gd name="T45" fmla="*/ 443 h 466"/>
                <a:gd name="T46" fmla="*/ 97 w 293"/>
                <a:gd name="T47" fmla="*/ 441 h 466"/>
                <a:gd name="T48" fmla="*/ 101 w 293"/>
                <a:gd name="T49" fmla="*/ 432 h 466"/>
                <a:gd name="T50" fmla="*/ 99 w 293"/>
                <a:gd name="T51" fmla="*/ 428 h 466"/>
                <a:gd name="T52" fmla="*/ 94 w 293"/>
                <a:gd name="T53" fmla="*/ 424 h 466"/>
                <a:gd name="T54" fmla="*/ 92 w 293"/>
                <a:gd name="T55" fmla="*/ 424 h 466"/>
                <a:gd name="T56" fmla="*/ 88 w 293"/>
                <a:gd name="T57" fmla="*/ 419 h 466"/>
                <a:gd name="T58" fmla="*/ 80 w 293"/>
                <a:gd name="T59" fmla="*/ 411 h 466"/>
                <a:gd name="T60" fmla="*/ 80 w 293"/>
                <a:gd name="T61" fmla="*/ 404 h 466"/>
                <a:gd name="T62" fmla="*/ 82 w 293"/>
                <a:gd name="T63" fmla="*/ 402 h 466"/>
                <a:gd name="T64" fmla="*/ 82 w 293"/>
                <a:gd name="T65" fmla="*/ 400 h 466"/>
                <a:gd name="T66" fmla="*/ 82 w 293"/>
                <a:gd name="T67" fmla="*/ 394 h 466"/>
                <a:gd name="T68" fmla="*/ 293 w 293"/>
                <a:gd name="T69" fmla="*/ 374 h 466"/>
                <a:gd name="T70" fmla="*/ 293 w 293"/>
                <a:gd name="T71" fmla="*/ 368 h 466"/>
                <a:gd name="T72" fmla="*/ 283 w 293"/>
                <a:gd name="T73" fmla="*/ 353 h 466"/>
                <a:gd name="T74" fmla="*/ 283 w 293"/>
                <a:gd name="T75" fmla="*/ 329 h 466"/>
                <a:gd name="T76" fmla="*/ 274 w 293"/>
                <a:gd name="T77" fmla="*/ 308 h 466"/>
                <a:gd name="T78" fmla="*/ 272 w 293"/>
                <a:gd name="T79" fmla="*/ 291 h 466"/>
                <a:gd name="T80" fmla="*/ 277 w 293"/>
                <a:gd name="T81" fmla="*/ 280 h 466"/>
                <a:gd name="T82" fmla="*/ 277 w 293"/>
                <a:gd name="T83" fmla="*/ 267 h 466"/>
                <a:gd name="T84" fmla="*/ 285 w 293"/>
                <a:gd name="T85" fmla="*/ 256 h 466"/>
                <a:gd name="T86" fmla="*/ 287 w 293"/>
                <a:gd name="T87" fmla="*/ 254 h 466"/>
                <a:gd name="T88" fmla="*/ 279 w 293"/>
                <a:gd name="T89" fmla="*/ 246 h 466"/>
                <a:gd name="T90" fmla="*/ 281 w 293"/>
                <a:gd name="T91" fmla="*/ 237 h 466"/>
                <a:gd name="T92" fmla="*/ 277 w 293"/>
                <a:gd name="T93" fmla="*/ 231 h 466"/>
                <a:gd name="T94" fmla="*/ 270 w 293"/>
                <a:gd name="T95" fmla="*/ 227 h 466"/>
                <a:gd name="T96" fmla="*/ 266 w 293"/>
                <a:gd name="T97" fmla="*/ 220 h 466"/>
                <a:gd name="T98" fmla="*/ 262 w 293"/>
                <a:gd name="T99" fmla="*/ 207 h 466"/>
                <a:gd name="T100" fmla="*/ 257 w 293"/>
                <a:gd name="T101" fmla="*/ 201 h 466"/>
                <a:gd name="T102" fmla="*/ 201 w 293"/>
                <a:gd name="T103" fmla="*/ 0 h 466"/>
                <a:gd name="T104" fmla="*/ 0 w 293"/>
                <a:gd name="T105" fmla="*/ 1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3" h="466">
                  <a:moveTo>
                    <a:pt x="0" y="17"/>
                  </a:moveTo>
                  <a:lnTo>
                    <a:pt x="7" y="27"/>
                  </a:lnTo>
                  <a:lnTo>
                    <a:pt x="2" y="308"/>
                  </a:lnTo>
                  <a:lnTo>
                    <a:pt x="4" y="321"/>
                  </a:lnTo>
                  <a:lnTo>
                    <a:pt x="20" y="464"/>
                  </a:lnTo>
                  <a:lnTo>
                    <a:pt x="24" y="460"/>
                  </a:lnTo>
                  <a:lnTo>
                    <a:pt x="28" y="456"/>
                  </a:lnTo>
                  <a:lnTo>
                    <a:pt x="41" y="462"/>
                  </a:lnTo>
                  <a:lnTo>
                    <a:pt x="45" y="456"/>
                  </a:lnTo>
                  <a:lnTo>
                    <a:pt x="47" y="436"/>
                  </a:lnTo>
                  <a:lnTo>
                    <a:pt x="52" y="421"/>
                  </a:lnTo>
                  <a:lnTo>
                    <a:pt x="60" y="436"/>
                  </a:lnTo>
                  <a:lnTo>
                    <a:pt x="58" y="441"/>
                  </a:lnTo>
                  <a:lnTo>
                    <a:pt x="64" y="453"/>
                  </a:lnTo>
                  <a:lnTo>
                    <a:pt x="73" y="466"/>
                  </a:lnTo>
                  <a:lnTo>
                    <a:pt x="80" y="466"/>
                  </a:lnTo>
                  <a:lnTo>
                    <a:pt x="88" y="466"/>
                  </a:lnTo>
                  <a:lnTo>
                    <a:pt x="97" y="454"/>
                  </a:lnTo>
                  <a:lnTo>
                    <a:pt x="99" y="454"/>
                  </a:lnTo>
                  <a:lnTo>
                    <a:pt x="103" y="449"/>
                  </a:lnTo>
                  <a:lnTo>
                    <a:pt x="103" y="449"/>
                  </a:lnTo>
                  <a:lnTo>
                    <a:pt x="101" y="445"/>
                  </a:lnTo>
                  <a:lnTo>
                    <a:pt x="97" y="443"/>
                  </a:lnTo>
                  <a:lnTo>
                    <a:pt x="97" y="441"/>
                  </a:lnTo>
                  <a:lnTo>
                    <a:pt x="101" y="432"/>
                  </a:lnTo>
                  <a:lnTo>
                    <a:pt x="99" y="428"/>
                  </a:lnTo>
                  <a:lnTo>
                    <a:pt x="94" y="424"/>
                  </a:lnTo>
                  <a:lnTo>
                    <a:pt x="92" y="424"/>
                  </a:lnTo>
                  <a:lnTo>
                    <a:pt x="88" y="419"/>
                  </a:lnTo>
                  <a:lnTo>
                    <a:pt x="80" y="411"/>
                  </a:lnTo>
                  <a:lnTo>
                    <a:pt x="80" y="404"/>
                  </a:lnTo>
                  <a:lnTo>
                    <a:pt x="82" y="402"/>
                  </a:lnTo>
                  <a:lnTo>
                    <a:pt x="82" y="400"/>
                  </a:lnTo>
                  <a:lnTo>
                    <a:pt x="82" y="394"/>
                  </a:lnTo>
                  <a:lnTo>
                    <a:pt x="293" y="374"/>
                  </a:lnTo>
                  <a:lnTo>
                    <a:pt x="293" y="368"/>
                  </a:lnTo>
                  <a:lnTo>
                    <a:pt x="283" y="353"/>
                  </a:lnTo>
                  <a:lnTo>
                    <a:pt x="283" y="329"/>
                  </a:lnTo>
                  <a:lnTo>
                    <a:pt x="274" y="308"/>
                  </a:lnTo>
                  <a:lnTo>
                    <a:pt x="272" y="291"/>
                  </a:lnTo>
                  <a:lnTo>
                    <a:pt x="277" y="280"/>
                  </a:lnTo>
                  <a:lnTo>
                    <a:pt x="277" y="267"/>
                  </a:lnTo>
                  <a:lnTo>
                    <a:pt x="285" y="256"/>
                  </a:lnTo>
                  <a:lnTo>
                    <a:pt x="287" y="254"/>
                  </a:lnTo>
                  <a:lnTo>
                    <a:pt x="279" y="246"/>
                  </a:lnTo>
                  <a:lnTo>
                    <a:pt x="281" y="237"/>
                  </a:lnTo>
                  <a:lnTo>
                    <a:pt x="277" y="231"/>
                  </a:lnTo>
                  <a:lnTo>
                    <a:pt x="270" y="227"/>
                  </a:lnTo>
                  <a:lnTo>
                    <a:pt x="266" y="220"/>
                  </a:lnTo>
                  <a:lnTo>
                    <a:pt x="262" y="207"/>
                  </a:lnTo>
                  <a:lnTo>
                    <a:pt x="257" y="201"/>
                  </a:lnTo>
                  <a:lnTo>
                    <a:pt x="201" y="0"/>
                  </a:lnTo>
                  <a:lnTo>
                    <a:pt x="0" y="17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4" name="Freeform 85"/>
            <p:cNvSpPr>
              <a:spLocks/>
            </p:cNvSpPr>
            <p:nvPr/>
          </p:nvSpPr>
          <p:spPr bwMode="gray">
            <a:xfrm>
              <a:off x="3831" y="2204"/>
              <a:ext cx="319" cy="356"/>
            </a:xfrm>
            <a:custGeom>
              <a:avLst/>
              <a:gdLst>
                <a:gd name="T0" fmla="*/ 29 w 319"/>
                <a:gd name="T1" fmla="*/ 311 h 356"/>
                <a:gd name="T2" fmla="*/ 42 w 319"/>
                <a:gd name="T3" fmla="*/ 315 h 356"/>
                <a:gd name="T4" fmla="*/ 55 w 319"/>
                <a:gd name="T5" fmla="*/ 311 h 356"/>
                <a:gd name="T6" fmla="*/ 75 w 319"/>
                <a:gd name="T7" fmla="*/ 335 h 356"/>
                <a:gd name="T8" fmla="*/ 102 w 319"/>
                <a:gd name="T9" fmla="*/ 339 h 356"/>
                <a:gd name="T10" fmla="*/ 124 w 319"/>
                <a:gd name="T11" fmla="*/ 343 h 356"/>
                <a:gd name="T12" fmla="*/ 143 w 319"/>
                <a:gd name="T13" fmla="*/ 347 h 356"/>
                <a:gd name="T14" fmla="*/ 156 w 319"/>
                <a:gd name="T15" fmla="*/ 343 h 356"/>
                <a:gd name="T16" fmla="*/ 164 w 319"/>
                <a:gd name="T17" fmla="*/ 335 h 356"/>
                <a:gd name="T18" fmla="*/ 177 w 319"/>
                <a:gd name="T19" fmla="*/ 334 h 356"/>
                <a:gd name="T20" fmla="*/ 192 w 319"/>
                <a:gd name="T21" fmla="*/ 347 h 356"/>
                <a:gd name="T22" fmla="*/ 203 w 319"/>
                <a:gd name="T23" fmla="*/ 356 h 356"/>
                <a:gd name="T24" fmla="*/ 220 w 319"/>
                <a:gd name="T25" fmla="*/ 343 h 356"/>
                <a:gd name="T26" fmla="*/ 226 w 319"/>
                <a:gd name="T27" fmla="*/ 328 h 356"/>
                <a:gd name="T28" fmla="*/ 233 w 319"/>
                <a:gd name="T29" fmla="*/ 294 h 356"/>
                <a:gd name="T30" fmla="*/ 244 w 319"/>
                <a:gd name="T31" fmla="*/ 305 h 356"/>
                <a:gd name="T32" fmla="*/ 252 w 319"/>
                <a:gd name="T33" fmla="*/ 285 h 356"/>
                <a:gd name="T34" fmla="*/ 265 w 319"/>
                <a:gd name="T35" fmla="*/ 262 h 356"/>
                <a:gd name="T36" fmla="*/ 271 w 319"/>
                <a:gd name="T37" fmla="*/ 251 h 356"/>
                <a:gd name="T38" fmla="*/ 286 w 319"/>
                <a:gd name="T39" fmla="*/ 251 h 356"/>
                <a:gd name="T40" fmla="*/ 301 w 319"/>
                <a:gd name="T41" fmla="*/ 230 h 356"/>
                <a:gd name="T42" fmla="*/ 314 w 319"/>
                <a:gd name="T43" fmla="*/ 221 h 356"/>
                <a:gd name="T44" fmla="*/ 310 w 319"/>
                <a:gd name="T45" fmla="*/ 204 h 356"/>
                <a:gd name="T46" fmla="*/ 314 w 319"/>
                <a:gd name="T47" fmla="*/ 189 h 356"/>
                <a:gd name="T48" fmla="*/ 304 w 319"/>
                <a:gd name="T49" fmla="*/ 148 h 356"/>
                <a:gd name="T50" fmla="*/ 312 w 319"/>
                <a:gd name="T51" fmla="*/ 129 h 356"/>
                <a:gd name="T52" fmla="*/ 319 w 319"/>
                <a:gd name="T53" fmla="*/ 125 h 356"/>
                <a:gd name="T54" fmla="*/ 261 w 319"/>
                <a:gd name="T55" fmla="*/ 16 h 356"/>
                <a:gd name="T56" fmla="*/ 239 w 319"/>
                <a:gd name="T57" fmla="*/ 33 h 356"/>
                <a:gd name="T58" fmla="*/ 211 w 319"/>
                <a:gd name="T59" fmla="*/ 58 h 356"/>
                <a:gd name="T60" fmla="*/ 194 w 319"/>
                <a:gd name="T61" fmla="*/ 58 h 356"/>
                <a:gd name="T62" fmla="*/ 169 w 319"/>
                <a:gd name="T63" fmla="*/ 75 h 356"/>
                <a:gd name="T64" fmla="*/ 149 w 319"/>
                <a:gd name="T65" fmla="*/ 69 h 356"/>
                <a:gd name="T66" fmla="*/ 141 w 319"/>
                <a:gd name="T67" fmla="*/ 69 h 356"/>
                <a:gd name="T68" fmla="*/ 141 w 319"/>
                <a:gd name="T69" fmla="*/ 61 h 356"/>
                <a:gd name="T70" fmla="*/ 109 w 319"/>
                <a:gd name="T71" fmla="*/ 54 h 356"/>
                <a:gd name="T72" fmla="*/ 94 w 319"/>
                <a:gd name="T73" fmla="*/ 54 h 356"/>
                <a:gd name="T74" fmla="*/ 0 w 319"/>
                <a:gd name="T75" fmla="*/ 6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9" h="356">
                  <a:moveTo>
                    <a:pt x="0" y="63"/>
                  </a:moveTo>
                  <a:lnTo>
                    <a:pt x="29" y="311"/>
                  </a:lnTo>
                  <a:lnTo>
                    <a:pt x="36" y="311"/>
                  </a:lnTo>
                  <a:lnTo>
                    <a:pt x="42" y="315"/>
                  </a:lnTo>
                  <a:lnTo>
                    <a:pt x="47" y="315"/>
                  </a:lnTo>
                  <a:lnTo>
                    <a:pt x="55" y="311"/>
                  </a:lnTo>
                  <a:lnTo>
                    <a:pt x="70" y="322"/>
                  </a:lnTo>
                  <a:lnTo>
                    <a:pt x="75" y="335"/>
                  </a:lnTo>
                  <a:lnTo>
                    <a:pt x="87" y="339"/>
                  </a:lnTo>
                  <a:lnTo>
                    <a:pt x="102" y="339"/>
                  </a:lnTo>
                  <a:lnTo>
                    <a:pt x="119" y="349"/>
                  </a:lnTo>
                  <a:lnTo>
                    <a:pt x="124" y="343"/>
                  </a:lnTo>
                  <a:lnTo>
                    <a:pt x="128" y="339"/>
                  </a:lnTo>
                  <a:lnTo>
                    <a:pt x="143" y="347"/>
                  </a:lnTo>
                  <a:lnTo>
                    <a:pt x="154" y="345"/>
                  </a:lnTo>
                  <a:lnTo>
                    <a:pt x="156" y="343"/>
                  </a:lnTo>
                  <a:lnTo>
                    <a:pt x="162" y="339"/>
                  </a:lnTo>
                  <a:lnTo>
                    <a:pt x="164" y="335"/>
                  </a:lnTo>
                  <a:lnTo>
                    <a:pt x="171" y="328"/>
                  </a:lnTo>
                  <a:lnTo>
                    <a:pt x="177" y="334"/>
                  </a:lnTo>
                  <a:lnTo>
                    <a:pt x="184" y="345"/>
                  </a:lnTo>
                  <a:lnTo>
                    <a:pt x="192" y="347"/>
                  </a:lnTo>
                  <a:lnTo>
                    <a:pt x="199" y="352"/>
                  </a:lnTo>
                  <a:lnTo>
                    <a:pt x="203" y="356"/>
                  </a:lnTo>
                  <a:lnTo>
                    <a:pt x="212" y="356"/>
                  </a:lnTo>
                  <a:lnTo>
                    <a:pt x="220" y="343"/>
                  </a:lnTo>
                  <a:lnTo>
                    <a:pt x="226" y="339"/>
                  </a:lnTo>
                  <a:lnTo>
                    <a:pt x="226" y="328"/>
                  </a:lnTo>
                  <a:lnTo>
                    <a:pt x="226" y="317"/>
                  </a:lnTo>
                  <a:lnTo>
                    <a:pt x="233" y="294"/>
                  </a:lnTo>
                  <a:lnTo>
                    <a:pt x="239" y="294"/>
                  </a:lnTo>
                  <a:lnTo>
                    <a:pt x="244" y="305"/>
                  </a:lnTo>
                  <a:lnTo>
                    <a:pt x="254" y="296"/>
                  </a:lnTo>
                  <a:lnTo>
                    <a:pt x="252" y="285"/>
                  </a:lnTo>
                  <a:lnTo>
                    <a:pt x="259" y="268"/>
                  </a:lnTo>
                  <a:lnTo>
                    <a:pt x="265" y="262"/>
                  </a:lnTo>
                  <a:lnTo>
                    <a:pt x="265" y="259"/>
                  </a:lnTo>
                  <a:lnTo>
                    <a:pt x="271" y="251"/>
                  </a:lnTo>
                  <a:lnTo>
                    <a:pt x="278" y="253"/>
                  </a:lnTo>
                  <a:lnTo>
                    <a:pt x="286" y="251"/>
                  </a:lnTo>
                  <a:lnTo>
                    <a:pt x="288" y="247"/>
                  </a:lnTo>
                  <a:lnTo>
                    <a:pt x="301" y="230"/>
                  </a:lnTo>
                  <a:lnTo>
                    <a:pt x="304" y="228"/>
                  </a:lnTo>
                  <a:lnTo>
                    <a:pt x="314" y="221"/>
                  </a:lnTo>
                  <a:lnTo>
                    <a:pt x="312" y="210"/>
                  </a:lnTo>
                  <a:lnTo>
                    <a:pt x="310" y="204"/>
                  </a:lnTo>
                  <a:lnTo>
                    <a:pt x="310" y="198"/>
                  </a:lnTo>
                  <a:lnTo>
                    <a:pt x="314" y="189"/>
                  </a:lnTo>
                  <a:lnTo>
                    <a:pt x="319" y="155"/>
                  </a:lnTo>
                  <a:lnTo>
                    <a:pt x="304" y="148"/>
                  </a:lnTo>
                  <a:lnTo>
                    <a:pt x="316" y="138"/>
                  </a:lnTo>
                  <a:lnTo>
                    <a:pt x="312" y="129"/>
                  </a:lnTo>
                  <a:lnTo>
                    <a:pt x="318" y="123"/>
                  </a:lnTo>
                  <a:lnTo>
                    <a:pt x="319" y="125"/>
                  </a:lnTo>
                  <a:lnTo>
                    <a:pt x="297" y="0"/>
                  </a:lnTo>
                  <a:lnTo>
                    <a:pt x="261" y="16"/>
                  </a:lnTo>
                  <a:lnTo>
                    <a:pt x="244" y="28"/>
                  </a:lnTo>
                  <a:lnTo>
                    <a:pt x="239" y="33"/>
                  </a:lnTo>
                  <a:lnTo>
                    <a:pt x="218" y="56"/>
                  </a:lnTo>
                  <a:lnTo>
                    <a:pt x="211" y="58"/>
                  </a:lnTo>
                  <a:lnTo>
                    <a:pt x="205" y="58"/>
                  </a:lnTo>
                  <a:lnTo>
                    <a:pt x="194" y="58"/>
                  </a:lnTo>
                  <a:lnTo>
                    <a:pt x="186" y="60"/>
                  </a:lnTo>
                  <a:lnTo>
                    <a:pt x="169" y="75"/>
                  </a:lnTo>
                  <a:lnTo>
                    <a:pt x="164" y="73"/>
                  </a:lnTo>
                  <a:lnTo>
                    <a:pt x="149" y="69"/>
                  </a:lnTo>
                  <a:lnTo>
                    <a:pt x="145" y="71"/>
                  </a:lnTo>
                  <a:lnTo>
                    <a:pt x="141" y="69"/>
                  </a:lnTo>
                  <a:lnTo>
                    <a:pt x="145" y="63"/>
                  </a:lnTo>
                  <a:lnTo>
                    <a:pt x="141" y="61"/>
                  </a:lnTo>
                  <a:lnTo>
                    <a:pt x="130" y="61"/>
                  </a:lnTo>
                  <a:lnTo>
                    <a:pt x="109" y="54"/>
                  </a:lnTo>
                  <a:lnTo>
                    <a:pt x="104" y="52"/>
                  </a:lnTo>
                  <a:lnTo>
                    <a:pt x="94" y="54"/>
                  </a:lnTo>
                  <a:lnTo>
                    <a:pt x="94" y="50"/>
                  </a:lnTo>
                  <a:lnTo>
                    <a:pt x="0" y="6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5" name="Freeform 86"/>
            <p:cNvSpPr>
              <a:spLocks/>
            </p:cNvSpPr>
            <p:nvPr/>
          </p:nvSpPr>
          <p:spPr bwMode="gray">
            <a:xfrm>
              <a:off x="4175" y="1815"/>
              <a:ext cx="574" cy="441"/>
            </a:xfrm>
            <a:custGeom>
              <a:avLst/>
              <a:gdLst>
                <a:gd name="T0" fmla="*/ 439 w 574"/>
                <a:gd name="T1" fmla="*/ 396 h 441"/>
                <a:gd name="T2" fmla="*/ 430 w 574"/>
                <a:gd name="T3" fmla="*/ 411 h 441"/>
                <a:gd name="T4" fmla="*/ 424 w 574"/>
                <a:gd name="T5" fmla="*/ 424 h 441"/>
                <a:gd name="T6" fmla="*/ 420 w 574"/>
                <a:gd name="T7" fmla="*/ 441 h 441"/>
                <a:gd name="T8" fmla="*/ 433 w 574"/>
                <a:gd name="T9" fmla="*/ 426 h 441"/>
                <a:gd name="T10" fmla="*/ 458 w 574"/>
                <a:gd name="T11" fmla="*/ 424 h 441"/>
                <a:gd name="T12" fmla="*/ 488 w 574"/>
                <a:gd name="T13" fmla="*/ 411 h 441"/>
                <a:gd name="T14" fmla="*/ 540 w 574"/>
                <a:gd name="T15" fmla="*/ 374 h 441"/>
                <a:gd name="T16" fmla="*/ 559 w 574"/>
                <a:gd name="T17" fmla="*/ 362 h 441"/>
                <a:gd name="T18" fmla="*/ 572 w 574"/>
                <a:gd name="T19" fmla="*/ 345 h 441"/>
                <a:gd name="T20" fmla="*/ 565 w 574"/>
                <a:gd name="T21" fmla="*/ 347 h 441"/>
                <a:gd name="T22" fmla="*/ 544 w 574"/>
                <a:gd name="T23" fmla="*/ 360 h 441"/>
                <a:gd name="T24" fmla="*/ 531 w 574"/>
                <a:gd name="T25" fmla="*/ 366 h 441"/>
                <a:gd name="T26" fmla="*/ 546 w 574"/>
                <a:gd name="T27" fmla="*/ 342 h 441"/>
                <a:gd name="T28" fmla="*/ 535 w 574"/>
                <a:gd name="T29" fmla="*/ 353 h 441"/>
                <a:gd name="T30" fmla="*/ 486 w 574"/>
                <a:gd name="T31" fmla="*/ 381 h 441"/>
                <a:gd name="T32" fmla="*/ 448 w 574"/>
                <a:gd name="T33" fmla="*/ 405 h 441"/>
                <a:gd name="T34" fmla="*/ 446 w 574"/>
                <a:gd name="T35" fmla="*/ 385 h 441"/>
                <a:gd name="T36" fmla="*/ 456 w 574"/>
                <a:gd name="T37" fmla="*/ 360 h 441"/>
                <a:gd name="T38" fmla="*/ 443 w 574"/>
                <a:gd name="T39" fmla="*/ 280 h 441"/>
                <a:gd name="T40" fmla="*/ 433 w 574"/>
                <a:gd name="T41" fmla="*/ 195 h 441"/>
                <a:gd name="T42" fmla="*/ 424 w 574"/>
                <a:gd name="T43" fmla="*/ 141 h 441"/>
                <a:gd name="T44" fmla="*/ 413 w 574"/>
                <a:gd name="T45" fmla="*/ 133 h 441"/>
                <a:gd name="T46" fmla="*/ 411 w 574"/>
                <a:gd name="T47" fmla="*/ 118 h 441"/>
                <a:gd name="T48" fmla="*/ 403 w 574"/>
                <a:gd name="T49" fmla="*/ 70 h 441"/>
                <a:gd name="T50" fmla="*/ 388 w 574"/>
                <a:gd name="T51" fmla="*/ 19 h 441"/>
                <a:gd name="T52" fmla="*/ 381 w 574"/>
                <a:gd name="T53" fmla="*/ 0 h 441"/>
                <a:gd name="T54" fmla="*/ 285 w 574"/>
                <a:gd name="T55" fmla="*/ 23 h 441"/>
                <a:gd name="T56" fmla="*/ 234 w 574"/>
                <a:gd name="T57" fmla="*/ 79 h 441"/>
                <a:gd name="T58" fmla="*/ 231 w 574"/>
                <a:gd name="T59" fmla="*/ 100 h 441"/>
                <a:gd name="T60" fmla="*/ 201 w 574"/>
                <a:gd name="T61" fmla="*/ 131 h 441"/>
                <a:gd name="T62" fmla="*/ 212 w 574"/>
                <a:gd name="T63" fmla="*/ 141 h 441"/>
                <a:gd name="T64" fmla="*/ 214 w 574"/>
                <a:gd name="T65" fmla="*/ 154 h 441"/>
                <a:gd name="T66" fmla="*/ 219 w 574"/>
                <a:gd name="T67" fmla="*/ 184 h 441"/>
                <a:gd name="T68" fmla="*/ 167 w 574"/>
                <a:gd name="T69" fmla="*/ 218 h 441"/>
                <a:gd name="T70" fmla="*/ 109 w 574"/>
                <a:gd name="T71" fmla="*/ 222 h 441"/>
                <a:gd name="T72" fmla="*/ 49 w 574"/>
                <a:gd name="T73" fmla="*/ 237 h 441"/>
                <a:gd name="T74" fmla="*/ 35 w 574"/>
                <a:gd name="T75" fmla="*/ 261 h 441"/>
                <a:gd name="T76" fmla="*/ 50 w 574"/>
                <a:gd name="T77" fmla="*/ 293 h 441"/>
                <a:gd name="T78" fmla="*/ 11 w 574"/>
                <a:gd name="T79" fmla="*/ 340 h 441"/>
                <a:gd name="T80" fmla="*/ 313 w 574"/>
                <a:gd name="T81" fmla="*/ 312 h 441"/>
                <a:gd name="T82" fmla="*/ 323 w 574"/>
                <a:gd name="T83" fmla="*/ 323 h 441"/>
                <a:gd name="T84" fmla="*/ 332 w 574"/>
                <a:gd name="T85" fmla="*/ 327 h 441"/>
                <a:gd name="T86" fmla="*/ 347 w 574"/>
                <a:gd name="T87" fmla="*/ 355 h 441"/>
                <a:gd name="T88" fmla="*/ 371 w 574"/>
                <a:gd name="T89" fmla="*/ 36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4" h="441">
                  <a:moveTo>
                    <a:pt x="371" y="364"/>
                  </a:moveTo>
                  <a:lnTo>
                    <a:pt x="435" y="385"/>
                  </a:lnTo>
                  <a:lnTo>
                    <a:pt x="439" y="396"/>
                  </a:lnTo>
                  <a:lnTo>
                    <a:pt x="435" y="400"/>
                  </a:lnTo>
                  <a:lnTo>
                    <a:pt x="431" y="404"/>
                  </a:lnTo>
                  <a:lnTo>
                    <a:pt x="430" y="411"/>
                  </a:lnTo>
                  <a:lnTo>
                    <a:pt x="430" y="420"/>
                  </a:lnTo>
                  <a:lnTo>
                    <a:pt x="428" y="420"/>
                  </a:lnTo>
                  <a:lnTo>
                    <a:pt x="424" y="424"/>
                  </a:lnTo>
                  <a:lnTo>
                    <a:pt x="418" y="435"/>
                  </a:lnTo>
                  <a:lnTo>
                    <a:pt x="418" y="439"/>
                  </a:lnTo>
                  <a:lnTo>
                    <a:pt x="420" y="441"/>
                  </a:lnTo>
                  <a:lnTo>
                    <a:pt x="422" y="439"/>
                  </a:lnTo>
                  <a:lnTo>
                    <a:pt x="424" y="435"/>
                  </a:lnTo>
                  <a:lnTo>
                    <a:pt x="433" y="426"/>
                  </a:lnTo>
                  <a:lnTo>
                    <a:pt x="439" y="428"/>
                  </a:lnTo>
                  <a:lnTo>
                    <a:pt x="454" y="428"/>
                  </a:lnTo>
                  <a:lnTo>
                    <a:pt x="458" y="424"/>
                  </a:lnTo>
                  <a:lnTo>
                    <a:pt x="471" y="420"/>
                  </a:lnTo>
                  <a:lnTo>
                    <a:pt x="480" y="417"/>
                  </a:lnTo>
                  <a:lnTo>
                    <a:pt x="488" y="411"/>
                  </a:lnTo>
                  <a:lnTo>
                    <a:pt x="497" y="404"/>
                  </a:lnTo>
                  <a:lnTo>
                    <a:pt x="531" y="381"/>
                  </a:lnTo>
                  <a:lnTo>
                    <a:pt x="540" y="374"/>
                  </a:lnTo>
                  <a:lnTo>
                    <a:pt x="548" y="368"/>
                  </a:lnTo>
                  <a:lnTo>
                    <a:pt x="553" y="366"/>
                  </a:lnTo>
                  <a:lnTo>
                    <a:pt x="559" y="362"/>
                  </a:lnTo>
                  <a:lnTo>
                    <a:pt x="565" y="359"/>
                  </a:lnTo>
                  <a:lnTo>
                    <a:pt x="570" y="355"/>
                  </a:lnTo>
                  <a:lnTo>
                    <a:pt x="572" y="345"/>
                  </a:lnTo>
                  <a:lnTo>
                    <a:pt x="574" y="344"/>
                  </a:lnTo>
                  <a:lnTo>
                    <a:pt x="572" y="342"/>
                  </a:lnTo>
                  <a:lnTo>
                    <a:pt x="565" y="347"/>
                  </a:lnTo>
                  <a:lnTo>
                    <a:pt x="557" y="351"/>
                  </a:lnTo>
                  <a:lnTo>
                    <a:pt x="548" y="355"/>
                  </a:lnTo>
                  <a:lnTo>
                    <a:pt x="544" y="360"/>
                  </a:lnTo>
                  <a:lnTo>
                    <a:pt x="540" y="364"/>
                  </a:lnTo>
                  <a:lnTo>
                    <a:pt x="533" y="370"/>
                  </a:lnTo>
                  <a:lnTo>
                    <a:pt x="531" y="366"/>
                  </a:lnTo>
                  <a:lnTo>
                    <a:pt x="535" y="360"/>
                  </a:lnTo>
                  <a:lnTo>
                    <a:pt x="538" y="355"/>
                  </a:lnTo>
                  <a:lnTo>
                    <a:pt x="546" y="342"/>
                  </a:lnTo>
                  <a:lnTo>
                    <a:pt x="544" y="342"/>
                  </a:lnTo>
                  <a:lnTo>
                    <a:pt x="538" y="345"/>
                  </a:lnTo>
                  <a:lnTo>
                    <a:pt x="535" y="353"/>
                  </a:lnTo>
                  <a:lnTo>
                    <a:pt x="529" y="359"/>
                  </a:lnTo>
                  <a:lnTo>
                    <a:pt x="510" y="368"/>
                  </a:lnTo>
                  <a:lnTo>
                    <a:pt x="486" y="381"/>
                  </a:lnTo>
                  <a:lnTo>
                    <a:pt x="465" y="390"/>
                  </a:lnTo>
                  <a:lnTo>
                    <a:pt x="458" y="394"/>
                  </a:lnTo>
                  <a:lnTo>
                    <a:pt x="448" y="405"/>
                  </a:lnTo>
                  <a:lnTo>
                    <a:pt x="445" y="402"/>
                  </a:lnTo>
                  <a:lnTo>
                    <a:pt x="443" y="394"/>
                  </a:lnTo>
                  <a:lnTo>
                    <a:pt x="446" y="385"/>
                  </a:lnTo>
                  <a:lnTo>
                    <a:pt x="454" y="381"/>
                  </a:lnTo>
                  <a:lnTo>
                    <a:pt x="446" y="372"/>
                  </a:lnTo>
                  <a:lnTo>
                    <a:pt x="456" y="360"/>
                  </a:lnTo>
                  <a:lnTo>
                    <a:pt x="458" y="357"/>
                  </a:lnTo>
                  <a:lnTo>
                    <a:pt x="452" y="351"/>
                  </a:lnTo>
                  <a:lnTo>
                    <a:pt x="443" y="280"/>
                  </a:lnTo>
                  <a:lnTo>
                    <a:pt x="441" y="276"/>
                  </a:lnTo>
                  <a:lnTo>
                    <a:pt x="441" y="210"/>
                  </a:lnTo>
                  <a:lnTo>
                    <a:pt x="433" y="195"/>
                  </a:lnTo>
                  <a:lnTo>
                    <a:pt x="428" y="178"/>
                  </a:lnTo>
                  <a:lnTo>
                    <a:pt x="428" y="165"/>
                  </a:lnTo>
                  <a:lnTo>
                    <a:pt x="424" y="141"/>
                  </a:lnTo>
                  <a:lnTo>
                    <a:pt x="416" y="130"/>
                  </a:lnTo>
                  <a:lnTo>
                    <a:pt x="413" y="131"/>
                  </a:lnTo>
                  <a:lnTo>
                    <a:pt x="413" y="133"/>
                  </a:lnTo>
                  <a:lnTo>
                    <a:pt x="413" y="135"/>
                  </a:lnTo>
                  <a:lnTo>
                    <a:pt x="409" y="130"/>
                  </a:lnTo>
                  <a:lnTo>
                    <a:pt x="411" y="118"/>
                  </a:lnTo>
                  <a:lnTo>
                    <a:pt x="400" y="90"/>
                  </a:lnTo>
                  <a:lnTo>
                    <a:pt x="398" y="81"/>
                  </a:lnTo>
                  <a:lnTo>
                    <a:pt x="403" y="70"/>
                  </a:lnTo>
                  <a:lnTo>
                    <a:pt x="400" y="51"/>
                  </a:lnTo>
                  <a:lnTo>
                    <a:pt x="388" y="23"/>
                  </a:lnTo>
                  <a:lnTo>
                    <a:pt x="388" y="19"/>
                  </a:lnTo>
                  <a:lnTo>
                    <a:pt x="385" y="15"/>
                  </a:lnTo>
                  <a:lnTo>
                    <a:pt x="386" y="11"/>
                  </a:lnTo>
                  <a:lnTo>
                    <a:pt x="381" y="0"/>
                  </a:lnTo>
                  <a:lnTo>
                    <a:pt x="291" y="25"/>
                  </a:lnTo>
                  <a:lnTo>
                    <a:pt x="289" y="21"/>
                  </a:lnTo>
                  <a:lnTo>
                    <a:pt x="285" y="23"/>
                  </a:lnTo>
                  <a:lnTo>
                    <a:pt x="278" y="26"/>
                  </a:lnTo>
                  <a:lnTo>
                    <a:pt x="257" y="49"/>
                  </a:lnTo>
                  <a:lnTo>
                    <a:pt x="234" y="79"/>
                  </a:lnTo>
                  <a:lnTo>
                    <a:pt x="233" y="85"/>
                  </a:lnTo>
                  <a:lnTo>
                    <a:pt x="233" y="88"/>
                  </a:lnTo>
                  <a:lnTo>
                    <a:pt x="231" y="100"/>
                  </a:lnTo>
                  <a:lnTo>
                    <a:pt x="225" y="105"/>
                  </a:lnTo>
                  <a:lnTo>
                    <a:pt x="202" y="128"/>
                  </a:lnTo>
                  <a:lnTo>
                    <a:pt x="201" y="131"/>
                  </a:lnTo>
                  <a:lnTo>
                    <a:pt x="204" y="141"/>
                  </a:lnTo>
                  <a:lnTo>
                    <a:pt x="206" y="143"/>
                  </a:lnTo>
                  <a:lnTo>
                    <a:pt x="212" y="141"/>
                  </a:lnTo>
                  <a:lnTo>
                    <a:pt x="216" y="145"/>
                  </a:lnTo>
                  <a:lnTo>
                    <a:pt x="218" y="150"/>
                  </a:lnTo>
                  <a:lnTo>
                    <a:pt x="214" y="154"/>
                  </a:lnTo>
                  <a:lnTo>
                    <a:pt x="216" y="161"/>
                  </a:lnTo>
                  <a:lnTo>
                    <a:pt x="221" y="171"/>
                  </a:lnTo>
                  <a:lnTo>
                    <a:pt x="219" y="184"/>
                  </a:lnTo>
                  <a:lnTo>
                    <a:pt x="204" y="190"/>
                  </a:lnTo>
                  <a:lnTo>
                    <a:pt x="184" y="212"/>
                  </a:lnTo>
                  <a:lnTo>
                    <a:pt x="167" y="218"/>
                  </a:lnTo>
                  <a:lnTo>
                    <a:pt x="131" y="227"/>
                  </a:lnTo>
                  <a:lnTo>
                    <a:pt x="120" y="223"/>
                  </a:lnTo>
                  <a:lnTo>
                    <a:pt x="109" y="222"/>
                  </a:lnTo>
                  <a:lnTo>
                    <a:pt x="90" y="223"/>
                  </a:lnTo>
                  <a:lnTo>
                    <a:pt x="69" y="227"/>
                  </a:lnTo>
                  <a:lnTo>
                    <a:pt x="49" y="237"/>
                  </a:lnTo>
                  <a:lnTo>
                    <a:pt x="39" y="242"/>
                  </a:lnTo>
                  <a:lnTo>
                    <a:pt x="35" y="253"/>
                  </a:lnTo>
                  <a:lnTo>
                    <a:pt x="35" y="261"/>
                  </a:lnTo>
                  <a:lnTo>
                    <a:pt x="52" y="280"/>
                  </a:lnTo>
                  <a:lnTo>
                    <a:pt x="54" y="287"/>
                  </a:lnTo>
                  <a:lnTo>
                    <a:pt x="50" y="293"/>
                  </a:lnTo>
                  <a:lnTo>
                    <a:pt x="47" y="297"/>
                  </a:lnTo>
                  <a:lnTo>
                    <a:pt x="41" y="312"/>
                  </a:lnTo>
                  <a:lnTo>
                    <a:pt x="11" y="340"/>
                  </a:lnTo>
                  <a:lnTo>
                    <a:pt x="0" y="349"/>
                  </a:lnTo>
                  <a:lnTo>
                    <a:pt x="5" y="374"/>
                  </a:lnTo>
                  <a:lnTo>
                    <a:pt x="313" y="312"/>
                  </a:lnTo>
                  <a:lnTo>
                    <a:pt x="319" y="315"/>
                  </a:lnTo>
                  <a:lnTo>
                    <a:pt x="321" y="321"/>
                  </a:lnTo>
                  <a:lnTo>
                    <a:pt x="323" y="323"/>
                  </a:lnTo>
                  <a:lnTo>
                    <a:pt x="324" y="323"/>
                  </a:lnTo>
                  <a:lnTo>
                    <a:pt x="328" y="327"/>
                  </a:lnTo>
                  <a:lnTo>
                    <a:pt x="332" y="327"/>
                  </a:lnTo>
                  <a:lnTo>
                    <a:pt x="343" y="345"/>
                  </a:lnTo>
                  <a:lnTo>
                    <a:pt x="345" y="351"/>
                  </a:lnTo>
                  <a:lnTo>
                    <a:pt x="347" y="355"/>
                  </a:lnTo>
                  <a:lnTo>
                    <a:pt x="349" y="359"/>
                  </a:lnTo>
                  <a:lnTo>
                    <a:pt x="366" y="359"/>
                  </a:lnTo>
                  <a:lnTo>
                    <a:pt x="371" y="364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6" name="Freeform 87"/>
            <p:cNvSpPr>
              <a:spLocks/>
            </p:cNvSpPr>
            <p:nvPr/>
          </p:nvSpPr>
          <p:spPr bwMode="gray">
            <a:xfrm>
              <a:off x="4128" y="2127"/>
              <a:ext cx="445" cy="287"/>
            </a:xfrm>
            <a:custGeom>
              <a:avLst/>
              <a:gdLst>
                <a:gd name="T0" fmla="*/ 111 w 445"/>
                <a:gd name="T1" fmla="*/ 274 h 287"/>
                <a:gd name="T2" fmla="*/ 311 w 445"/>
                <a:gd name="T3" fmla="*/ 234 h 287"/>
                <a:gd name="T4" fmla="*/ 375 w 445"/>
                <a:gd name="T5" fmla="*/ 223 h 287"/>
                <a:gd name="T6" fmla="*/ 375 w 445"/>
                <a:gd name="T7" fmla="*/ 221 h 287"/>
                <a:gd name="T8" fmla="*/ 377 w 445"/>
                <a:gd name="T9" fmla="*/ 221 h 287"/>
                <a:gd name="T10" fmla="*/ 379 w 445"/>
                <a:gd name="T11" fmla="*/ 214 h 287"/>
                <a:gd name="T12" fmla="*/ 386 w 445"/>
                <a:gd name="T13" fmla="*/ 208 h 287"/>
                <a:gd name="T14" fmla="*/ 394 w 445"/>
                <a:gd name="T15" fmla="*/ 206 h 287"/>
                <a:gd name="T16" fmla="*/ 400 w 445"/>
                <a:gd name="T17" fmla="*/ 208 h 287"/>
                <a:gd name="T18" fmla="*/ 418 w 445"/>
                <a:gd name="T19" fmla="*/ 195 h 287"/>
                <a:gd name="T20" fmla="*/ 420 w 445"/>
                <a:gd name="T21" fmla="*/ 185 h 287"/>
                <a:gd name="T22" fmla="*/ 433 w 445"/>
                <a:gd name="T23" fmla="*/ 174 h 287"/>
                <a:gd name="T24" fmla="*/ 445 w 445"/>
                <a:gd name="T25" fmla="*/ 167 h 287"/>
                <a:gd name="T26" fmla="*/ 445 w 445"/>
                <a:gd name="T27" fmla="*/ 165 h 287"/>
                <a:gd name="T28" fmla="*/ 435 w 445"/>
                <a:gd name="T29" fmla="*/ 157 h 287"/>
                <a:gd name="T30" fmla="*/ 432 w 445"/>
                <a:gd name="T31" fmla="*/ 152 h 287"/>
                <a:gd name="T32" fmla="*/ 426 w 445"/>
                <a:gd name="T33" fmla="*/ 150 h 287"/>
                <a:gd name="T34" fmla="*/ 422 w 445"/>
                <a:gd name="T35" fmla="*/ 146 h 287"/>
                <a:gd name="T36" fmla="*/ 415 w 445"/>
                <a:gd name="T37" fmla="*/ 144 h 287"/>
                <a:gd name="T38" fmla="*/ 411 w 445"/>
                <a:gd name="T39" fmla="*/ 133 h 287"/>
                <a:gd name="T40" fmla="*/ 402 w 445"/>
                <a:gd name="T41" fmla="*/ 131 h 287"/>
                <a:gd name="T42" fmla="*/ 400 w 445"/>
                <a:gd name="T43" fmla="*/ 131 h 287"/>
                <a:gd name="T44" fmla="*/ 400 w 445"/>
                <a:gd name="T45" fmla="*/ 114 h 287"/>
                <a:gd name="T46" fmla="*/ 403 w 445"/>
                <a:gd name="T47" fmla="*/ 110 h 287"/>
                <a:gd name="T48" fmla="*/ 403 w 445"/>
                <a:gd name="T49" fmla="*/ 101 h 287"/>
                <a:gd name="T50" fmla="*/ 396 w 445"/>
                <a:gd name="T51" fmla="*/ 95 h 287"/>
                <a:gd name="T52" fmla="*/ 396 w 445"/>
                <a:gd name="T53" fmla="*/ 92 h 287"/>
                <a:gd name="T54" fmla="*/ 400 w 445"/>
                <a:gd name="T55" fmla="*/ 90 h 287"/>
                <a:gd name="T56" fmla="*/ 409 w 445"/>
                <a:gd name="T57" fmla="*/ 80 h 287"/>
                <a:gd name="T58" fmla="*/ 411 w 445"/>
                <a:gd name="T59" fmla="*/ 65 h 287"/>
                <a:gd name="T60" fmla="*/ 411 w 445"/>
                <a:gd name="T61" fmla="*/ 62 h 287"/>
                <a:gd name="T62" fmla="*/ 415 w 445"/>
                <a:gd name="T63" fmla="*/ 54 h 287"/>
                <a:gd name="T64" fmla="*/ 418 w 445"/>
                <a:gd name="T65" fmla="*/ 52 h 287"/>
                <a:gd name="T66" fmla="*/ 413 w 445"/>
                <a:gd name="T67" fmla="*/ 47 h 287"/>
                <a:gd name="T68" fmla="*/ 396 w 445"/>
                <a:gd name="T69" fmla="*/ 47 h 287"/>
                <a:gd name="T70" fmla="*/ 394 w 445"/>
                <a:gd name="T71" fmla="*/ 43 h 287"/>
                <a:gd name="T72" fmla="*/ 392 w 445"/>
                <a:gd name="T73" fmla="*/ 39 h 287"/>
                <a:gd name="T74" fmla="*/ 390 w 445"/>
                <a:gd name="T75" fmla="*/ 33 h 287"/>
                <a:gd name="T76" fmla="*/ 379 w 445"/>
                <a:gd name="T77" fmla="*/ 15 h 287"/>
                <a:gd name="T78" fmla="*/ 375 w 445"/>
                <a:gd name="T79" fmla="*/ 15 h 287"/>
                <a:gd name="T80" fmla="*/ 371 w 445"/>
                <a:gd name="T81" fmla="*/ 11 h 287"/>
                <a:gd name="T82" fmla="*/ 370 w 445"/>
                <a:gd name="T83" fmla="*/ 11 h 287"/>
                <a:gd name="T84" fmla="*/ 368 w 445"/>
                <a:gd name="T85" fmla="*/ 9 h 287"/>
                <a:gd name="T86" fmla="*/ 366 w 445"/>
                <a:gd name="T87" fmla="*/ 3 h 287"/>
                <a:gd name="T88" fmla="*/ 360 w 445"/>
                <a:gd name="T89" fmla="*/ 0 h 287"/>
                <a:gd name="T90" fmla="*/ 52 w 445"/>
                <a:gd name="T91" fmla="*/ 62 h 287"/>
                <a:gd name="T92" fmla="*/ 47 w 445"/>
                <a:gd name="T93" fmla="*/ 37 h 287"/>
                <a:gd name="T94" fmla="*/ 30 w 445"/>
                <a:gd name="T95" fmla="*/ 52 h 287"/>
                <a:gd name="T96" fmla="*/ 28 w 445"/>
                <a:gd name="T97" fmla="*/ 54 h 287"/>
                <a:gd name="T98" fmla="*/ 26 w 445"/>
                <a:gd name="T99" fmla="*/ 50 h 287"/>
                <a:gd name="T100" fmla="*/ 22 w 445"/>
                <a:gd name="T101" fmla="*/ 50 h 287"/>
                <a:gd name="T102" fmla="*/ 19 w 445"/>
                <a:gd name="T103" fmla="*/ 62 h 287"/>
                <a:gd name="T104" fmla="*/ 6 w 445"/>
                <a:gd name="T105" fmla="*/ 73 h 287"/>
                <a:gd name="T106" fmla="*/ 0 w 445"/>
                <a:gd name="T107" fmla="*/ 77 h 287"/>
                <a:gd name="T108" fmla="*/ 22 w 445"/>
                <a:gd name="T109" fmla="*/ 202 h 287"/>
                <a:gd name="T110" fmla="*/ 37 w 445"/>
                <a:gd name="T111" fmla="*/ 287 h 287"/>
                <a:gd name="T112" fmla="*/ 111 w 445"/>
                <a:gd name="T113" fmla="*/ 27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" h="287">
                  <a:moveTo>
                    <a:pt x="111" y="274"/>
                  </a:moveTo>
                  <a:lnTo>
                    <a:pt x="311" y="234"/>
                  </a:lnTo>
                  <a:lnTo>
                    <a:pt x="375" y="223"/>
                  </a:lnTo>
                  <a:lnTo>
                    <a:pt x="375" y="221"/>
                  </a:lnTo>
                  <a:lnTo>
                    <a:pt x="377" y="221"/>
                  </a:lnTo>
                  <a:lnTo>
                    <a:pt x="379" y="214"/>
                  </a:lnTo>
                  <a:lnTo>
                    <a:pt x="386" y="208"/>
                  </a:lnTo>
                  <a:lnTo>
                    <a:pt x="394" y="206"/>
                  </a:lnTo>
                  <a:lnTo>
                    <a:pt x="400" y="208"/>
                  </a:lnTo>
                  <a:lnTo>
                    <a:pt x="418" y="195"/>
                  </a:lnTo>
                  <a:lnTo>
                    <a:pt x="420" y="185"/>
                  </a:lnTo>
                  <a:lnTo>
                    <a:pt x="433" y="174"/>
                  </a:lnTo>
                  <a:lnTo>
                    <a:pt x="445" y="167"/>
                  </a:lnTo>
                  <a:lnTo>
                    <a:pt x="445" y="165"/>
                  </a:lnTo>
                  <a:lnTo>
                    <a:pt x="435" y="157"/>
                  </a:lnTo>
                  <a:lnTo>
                    <a:pt x="432" y="152"/>
                  </a:lnTo>
                  <a:lnTo>
                    <a:pt x="426" y="150"/>
                  </a:lnTo>
                  <a:lnTo>
                    <a:pt x="422" y="146"/>
                  </a:lnTo>
                  <a:lnTo>
                    <a:pt x="415" y="144"/>
                  </a:lnTo>
                  <a:lnTo>
                    <a:pt x="411" y="133"/>
                  </a:lnTo>
                  <a:lnTo>
                    <a:pt x="402" y="131"/>
                  </a:lnTo>
                  <a:lnTo>
                    <a:pt x="400" y="131"/>
                  </a:lnTo>
                  <a:lnTo>
                    <a:pt x="400" y="114"/>
                  </a:lnTo>
                  <a:lnTo>
                    <a:pt x="403" y="110"/>
                  </a:lnTo>
                  <a:lnTo>
                    <a:pt x="403" y="101"/>
                  </a:lnTo>
                  <a:lnTo>
                    <a:pt x="396" y="95"/>
                  </a:lnTo>
                  <a:lnTo>
                    <a:pt x="396" y="92"/>
                  </a:lnTo>
                  <a:lnTo>
                    <a:pt x="400" y="90"/>
                  </a:lnTo>
                  <a:lnTo>
                    <a:pt x="409" y="80"/>
                  </a:lnTo>
                  <a:lnTo>
                    <a:pt x="411" y="65"/>
                  </a:lnTo>
                  <a:lnTo>
                    <a:pt x="411" y="62"/>
                  </a:lnTo>
                  <a:lnTo>
                    <a:pt x="415" y="54"/>
                  </a:lnTo>
                  <a:lnTo>
                    <a:pt x="418" y="52"/>
                  </a:lnTo>
                  <a:lnTo>
                    <a:pt x="413" y="47"/>
                  </a:lnTo>
                  <a:lnTo>
                    <a:pt x="396" y="47"/>
                  </a:lnTo>
                  <a:lnTo>
                    <a:pt x="394" y="43"/>
                  </a:lnTo>
                  <a:lnTo>
                    <a:pt x="392" y="39"/>
                  </a:lnTo>
                  <a:lnTo>
                    <a:pt x="390" y="33"/>
                  </a:lnTo>
                  <a:lnTo>
                    <a:pt x="379" y="15"/>
                  </a:lnTo>
                  <a:lnTo>
                    <a:pt x="375" y="15"/>
                  </a:lnTo>
                  <a:lnTo>
                    <a:pt x="371" y="11"/>
                  </a:lnTo>
                  <a:lnTo>
                    <a:pt x="370" y="11"/>
                  </a:lnTo>
                  <a:lnTo>
                    <a:pt x="368" y="9"/>
                  </a:lnTo>
                  <a:lnTo>
                    <a:pt x="366" y="3"/>
                  </a:lnTo>
                  <a:lnTo>
                    <a:pt x="360" y="0"/>
                  </a:lnTo>
                  <a:lnTo>
                    <a:pt x="52" y="62"/>
                  </a:lnTo>
                  <a:lnTo>
                    <a:pt x="47" y="37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0"/>
                  </a:lnTo>
                  <a:lnTo>
                    <a:pt x="22" y="50"/>
                  </a:lnTo>
                  <a:lnTo>
                    <a:pt x="19" y="62"/>
                  </a:lnTo>
                  <a:lnTo>
                    <a:pt x="6" y="73"/>
                  </a:lnTo>
                  <a:lnTo>
                    <a:pt x="0" y="77"/>
                  </a:lnTo>
                  <a:lnTo>
                    <a:pt x="22" y="202"/>
                  </a:lnTo>
                  <a:lnTo>
                    <a:pt x="37" y="287"/>
                  </a:lnTo>
                  <a:lnTo>
                    <a:pt x="111" y="274"/>
                  </a:lnTo>
                </a:path>
              </a:pathLst>
            </a:custGeom>
            <a:solidFill>
              <a:srgbClr val="ACD9E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97" name="Freeform 88"/>
            <p:cNvSpPr>
              <a:spLocks/>
            </p:cNvSpPr>
            <p:nvPr/>
          </p:nvSpPr>
          <p:spPr bwMode="gray">
            <a:xfrm>
              <a:off x="3980" y="2414"/>
              <a:ext cx="580" cy="332"/>
            </a:xfrm>
            <a:custGeom>
              <a:avLst/>
              <a:gdLst>
                <a:gd name="T0" fmla="*/ 180 w 580"/>
                <a:gd name="T1" fmla="*/ 311 h 332"/>
                <a:gd name="T2" fmla="*/ 148 w 580"/>
                <a:gd name="T3" fmla="*/ 313 h 332"/>
                <a:gd name="T4" fmla="*/ 127 w 580"/>
                <a:gd name="T5" fmla="*/ 315 h 332"/>
                <a:gd name="T6" fmla="*/ 33 w 580"/>
                <a:gd name="T7" fmla="*/ 313 h 332"/>
                <a:gd name="T8" fmla="*/ 52 w 580"/>
                <a:gd name="T9" fmla="*/ 289 h 332"/>
                <a:gd name="T10" fmla="*/ 62 w 580"/>
                <a:gd name="T11" fmla="*/ 272 h 332"/>
                <a:gd name="T12" fmla="*/ 110 w 580"/>
                <a:gd name="T13" fmla="*/ 225 h 332"/>
                <a:gd name="T14" fmla="*/ 122 w 580"/>
                <a:gd name="T15" fmla="*/ 246 h 332"/>
                <a:gd name="T16" fmla="*/ 155 w 580"/>
                <a:gd name="T17" fmla="*/ 246 h 332"/>
                <a:gd name="T18" fmla="*/ 169 w 580"/>
                <a:gd name="T19" fmla="*/ 242 h 332"/>
                <a:gd name="T20" fmla="*/ 197 w 580"/>
                <a:gd name="T21" fmla="*/ 236 h 332"/>
                <a:gd name="T22" fmla="*/ 206 w 580"/>
                <a:gd name="T23" fmla="*/ 229 h 332"/>
                <a:gd name="T24" fmla="*/ 240 w 580"/>
                <a:gd name="T25" fmla="*/ 201 h 332"/>
                <a:gd name="T26" fmla="*/ 251 w 580"/>
                <a:gd name="T27" fmla="*/ 159 h 332"/>
                <a:gd name="T28" fmla="*/ 279 w 580"/>
                <a:gd name="T29" fmla="*/ 101 h 332"/>
                <a:gd name="T30" fmla="*/ 294 w 580"/>
                <a:gd name="T31" fmla="*/ 109 h 332"/>
                <a:gd name="T32" fmla="*/ 313 w 580"/>
                <a:gd name="T33" fmla="*/ 64 h 332"/>
                <a:gd name="T34" fmla="*/ 334 w 580"/>
                <a:gd name="T35" fmla="*/ 52 h 332"/>
                <a:gd name="T36" fmla="*/ 347 w 580"/>
                <a:gd name="T37" fmla="*/ 30 h 332"/>
                <a:gd name="T38" fmla="*/ 347 w 580"/>
                <a:gd name="T39" fmla="*/ 5 h 332"/>
                <a:gd name="T40" fmla="*/ 384 w 580"/>
                <a:gd name="T41" fmla="*/ 20 h 332"/>
                <a:gd name="T42" fmla="*/ 396 w 580"/>
                <a:gd name="T43" fmla="*/ 3 h 332"/>
                <a:gd name="T44" fmla="*/ 416 w 580"/>
                <a:gd name="T45" fmla="*/ 7 h 332"/>
                <a:gd name="T46" fmla="*/ 433 w 580"/>
                <a:gd name="T47" fmla="*/ 24 h 332"/>
                <a:gd name="T48" fmla="*/ 456 w 580"/>
                <a:gd name="T49" fmla="*/ 43 h 332"/>
                <a:gd name="T50" fmla="*/ 439 w 580"/>
                <a:gd name="T51" fmla="*/ 79 h 332"/>
                <a:gd name="T52" fmla="*/ 461 w 580"/>
                <a:gd name="T53" fmla="*/ 82 h 332"/>
                <a:gd name="T54" fmla="*/ 478 w 580"/>
                <a:gd name="T55" fmla="*/ 95 h 332"/>
                <a:gd name="T56" fmla="*/ 491 w 580"/>
                <a:gd name="T57" fmla="*/ 99 h 332"/>
                <a:gd name="T58" fmla="*/ 523 w 580"/>
                <a:gd name="T59" fmla="*/ 112 h 332"/>
                <a:gd name="T60" fmla="*/ 525 w 580"/>
                <a:gd name="T61" fmla="*/ 127 h 332"/>
                <a:gd name="T62" fmla="*/ 521 w 580"/>
                <a:gd name="T63" fmla="*/ 144 h 332"/>
                <a:gd name="T64" fmla="*/ 540 w 580"/>
                <a:gd name="T65" fmla="*/ 161 h 332"/>
                <a:gd name="T66" fmla="*/ 525 w 580"/>
                <a:gd name="T67" fmla="*/ 165 h 332"/>
                <a:gd name="T68" fmla="*/ 531 w 580"/>
                <a:gd name="T69" fmla="*/ 174 h 332"/>
                <a:gd name="T70" fmla="*/ 521 w 580"/>
                <a:gd name="T71" fmla="*/ 178 h 332"/>
                <a:gd name="T72" fmla="*/ 533 w 580"/>
                <a:gd name="T73" fmla="*/ 185 h 332"/>
                <a:gd name="T74" fmla="*/ 534 w 580"/>
                <a:gd name="T75" fmla="*/ 202 h 332"/>
                <a:gd name="T76" fmla="*/ 519 w 580"/>
                <a:gd name="T77" fmla="*/ 202 h 332"/>
                <a:gd name="T78" fmla="*/ 542 w 580"/>
                <a:gd name="T79" fmla="*/ 210 h 332"/>
                <a:gd name="T80" fmla="*/ 568 w 580"/>
                <a:gd name="T81" fmla="*/ 202 h 332"/>
                <a:gd name="T82" fmla="*/ 574 w 580"/>
                <a:gd name="T83" fmla="*/ 23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0" h="332">
                  <a:moveTo>
                    <a:pt x="572" y="242"/>
                  </a:moveTo>
                  <a:lnTo>
                    <a:pt x="381" y="277"/>
                  </a:lnTo>
                  <a:lnTo>
                    <a:pt x="180" y="311"/>
                  </a:lnTo>
                  <a:lnTo>
                    <a:pt x="176" y="309"/>
                  </a:lnTo>
                  <a:lnTo>
                    <a:pt x="169" y="311"/>
                  </a:lnTo>
                  <a:lnTo>
                    <a:pt x="148" y="313"/>
                  </a:lnTo>
                  <a:lnTo>
                    <a:pt x="148" y="309"/>
                  </a:lnTo>
                  <a:lnTo>
                    <a:pt x="127" y="313"/>
                  </a:lnTo>
                  <a:lnTo>
                    <a:pt x="127" y="315"/>
                  </a:lnTo>
                  <a:lnTo>
                    <a:pt x="0" y="332"/>
                  </a:lnTo>
                  <a:lnTo>
                    <a:pt x="5" y="326"/>
                  </a:lnTo>
                  <a:lnTo>
                    <a:pt x="33" y="313"/>
                  </a:lnTo>
                  <a:lnTo>
                    <a:pt x="35" y="307"/>
                  </a:lnTo>
                  <a:lnTo>
                    <a:pt x="50" y="296"/>
                  </a:lnTo>
                  <a:lnTo>
                    <a:pt x="52" y="289"/>
                  </a:lnTo>
                  <a:lnTo>
                    <a:pt x="54" y="285"/>
                  </a:lnTo>
                  <a:lnTo>
                    <a:pt x="62" y="281"/>
                  </a:lnTo>
                  <a:lnTo>
                    <a:pt x="62" y="272"/>
                  </a:lnTo>
                  <a:lnTo>
                    <a:pt x="69" y="266"/>
                  </a:lnTo>
                  <a:lnTo>
                    <a:pt x="109" y="232"/>
                  </a:lnTo>
                  <a:lnTo>
                    <a:pt x="110" y="225"/>
                  </a:lnTo>
                  <a:lnTo>
                    <a:pt x="114" y="227"/>
                  </a:lnTo>
                  <a:lnTo>
                    <a:pt x="110" y="234"/>
                  </a:lnTo>
                  <a:lnTo>
                    <a:pt x="122" y="246"/>
                  </a:lnTo>
                  <a:lnTo>
                    <a:pt x="139" y="251"/>
                  </a:lnTo>
                  <a:lnTo>
                    <a:pt x="146" y="251"/>
                  </a:lnTo>
                  <a:lnTo>
                    <a:pt x="155" y="246"/>
                  </a:lnTo>
                  <a:lnTo>
                    <a:pt x="157" y="240"/>
                  </a:lnTo>
                  <a:lnTo>
                    <a:pt x="163" y="236"/>
                  </a:lnTo>
                  <a:lnTo>
                    <a:pt x="169" y="242"/>
                  </a:lnTo>
                  <a:lnTo>
                    <a:pt x="172" y="244"/>
                  </a:lnTo>
                  <a:lnTo>
                    <a:pt x="178" y="244"/>
                  </a:lnTo>
                  <a:lnTo>
                    <a:pt x="197" y="236"/>
                  </a:lnTo>
                  <a:lnTo>
                    <a:pt x="200" y="223"/>
                  </a:lnTo>
                  <a:lnTo>
                    <a:pt x="202" y="223"/>
                  </a:lnTo>
                  <a:lnTo>
                    <a:pt x="206" y="229"/>
                  </a:lnTo>
                  <a:lnTo>
                    <a:pt x="221" y="214"/>
                  </a:lnTo>
                  <a:lnTo>
                    <a:pt x="227" y="216"/>
                  </a:lnTo>
                  <a:lnTo>
                    <a:pt x="240" y="201"/>
                  </a:lnTo>
                  <a:lnTo>
                    <a:pt x="236" y="193"/>
                  </a:lnTo>
                  <a:lnTo>
                    <a:pt x="238" y="182"/>
                  </a:lnTo>
                  <a:lnTo>
                    <a:pt x="251" y="159"/>
                  </a:lnTo>
                  <a:lnTo>
                    <a:pt x="266" y="95"/>
                  </a:lnTo>
                  <a:lnTo>
                    <a:pt x="270" y="95"/>
                  </a:lnTo>
                  <a:lnTo>
                    <a:pt x="279" y="101"/>
                  </a:lnTo>
                  <a:lnTo>
                    <a:pt x="279" y="105"/>
                  </a:lnTo>
                  <a:lnTo>
                    <a:pt x="285" y="110"/>
                  </a:lnTo>
                  <a:lnTo>
                    <a:pt x="294" y="109"/>
                  </a:lnTo>
                  <a:lnTo>
                    <a:pt x="300" y="97"/>
                  </a:lnTo>
                  <a:lnTo>
                    <a:pt x="307" y="73"/>
                  </a:lnTo>
                  <a:lnTo>
                    <a:pt x="313" y="64"/>
                  </a:lnTo>
                  <a:lnTo>
                    <a:pt x="321" y="69"/>
                  </a:lnTo>
                  <a:lnTo>
                    <a:pt x="328" y="54"/>
                  </a:lnTo>
                  <a:lnTo>
                    <a:pt x="334" y="52"/>
                  </a:lnTo>
                  <a:lnTo>
                    <a:pt x="337" y="45"/>
                  </a:lnTo>
                  <a:lnTo>
                    <a:pt x="343" y="32"/>
                  </a:lnTo>
                  <a:lnTo>
                    <a:pt x="347" y="30"/>
                  </a:lnTo>
                  <a:lnTo>
                    <a:pt x="349" y="26"/>
                  </a:lnTo>
                  <a:lnTo>
                    <a:pt x="345" y="24"/>
                  </a:lnTo>
                  <a:lnTo>
                    <a:pt x="347" y="5"/>
                  </a:lnTo>
                  <a:lnTo>
                    <a:pt x="349" y="2"/>
                  </a:lnTo>
                  <a:lnTo>
                    <a:pt x="351" y="0"/>
                  </a:lnTo>
                  <a:lnTo>
                    <a:pt x="384" y="20"/>
                  </a:lnTo>
                  <a:lnTo>
                    <a:pt x="390" y="22"/>
                  </a:lnTo>
                  <a:lnTo>
                    <a:pt x="392" y="22"/>
                  </a:lnTo>
                  <a:lnTo>
                    <a:pt x="396" y="3"/>
                  </a:lnTo>
                  <a:lnTo>
                    <a:pt x="401" y="2"/>
                  </a:lnTo>
                  <a:lnTo>
                    <a:pt x="409" y="5"/>
                  </a:lnTo>
                  <a:lnTo>
                    <a:pt x="416" y="7"/>
                  </a:lnTo>
                  <a:lnTo>
                    <a:pt x="411" y="15"/>
                  </a:lnTo>
                  <a:lnTo>
                    <a:pt x="418" y="24"/>
                  </a:lnTo>
                  <a:lnTo>
                    <a:pt x="433" y="24"/>
                  </a:lnTo>
                  <a:lnTo>
                    <a:pt x="441" y="30"/>
                  </a:lnTo>
                  <a:lnTo>
                    <a:pt x="448" y="33"/>
                  </a:lnTo>
                  <a:lnTo>
                    <a:pt x="456" y="43"/>
                  </a:lnTo>
                  <a:lnTo>
                    <a:pt x="454" y="47"/>
                  </a:lnTo>
                  <a:lnTo>
                    <a:pt x="444" y="64"/>
                  </a:lnTo>
                  <a:lnTo>
                    <a:pt x="439" y="79"/>
                  </a:lnTo>
                  <a:lnTo>
                    <a:pt x="441" y="88"/>
                  </a:lnTo>
                  <a:lnTo>
                    <a:pt x="452" y="90"/>
                  </a:lnTo>
                  <a:lnTo>
                    <a:pt x="461" y="82"/>
                  </a:lnTo>
                  <a:lnTo>
                    <a:pt x="469" y="92"/>
                  </a:lnTo>
                  <a:lnTo>
                    <a:pt x="474" y="94"/>
                  </a:lnTo>
                  <a:lnTo>
                    <a:pt x="478" y="95"/>
                  </a:lnTo>
                  <a:lnTo>
                    <a:pt x="484" y="101"/>
                  </a:lnTo>
                  <a:lnTo>
                    <a:pt x="486" y="101"/>
                  </a:lnTo>
                  <a:lnTo>
                    <a:pt x="491" y="99"/>
                  </a:lnTo>
                  <a:lnTo>
                    <a:pt x="495" y="99"/>
                  </a:lnTo>
                  <a:lnTo>
                    <a:pt x="512" y="109"/>
                  </a:lnTo>
                  <a:lnTo>
                    <a:pt x="523" y="112"/>
                  </a:lnTo>
                  <a:lnTo>
                    <a:pt x="531" y="120"/>
                  </a:lnTo>
                  <a:lnTo>
                    <a:pt x="529" y="124"/>
                  </a:lnTo>
                  <a:lnTo>
                    <a:pt x="525" y="127"/>
                  </a:lnTo>
                  <a:lnTo>
                    <a:pt x="527" y="139"/>
                  </a:lnTo>
                  <a:lnTo>
                    <a:pt x="525" y="140"/>
                  </a:lnTo>
                  <a:lnTo>
                    <a:pt x="521" y="144"/>
                  </a:lnTo>
                  <a:lnTo>
                    <a:pt x="521" y="144"/>
                  </a:lnTo>
                  <a:lnTo>
                    <a:pt x="534" y="152"/>
                  </a:lnTo>
                  <a:lnTo>
                    <a:pt x="540" y="161"/>
                  </a:lnTo>
                  <a:lnTo>
                    <a:pt x="540" y="163"/>
                  </a:lnTo>
                  <a:lnTo>
                    <a:pt x="536" y="167"/>
                  </a:lnTo>
                  <a:lnTo>
                    <a:pt x="525" y="165"/>
                  </a:lnTo>
                  <a:lnTo>
                    <a:pt x="525" y="169"/>
                  </a:lnTo>
                  <a:lnTo>
                    <a:pt x="529" y="174"/>
                  </a:lnTo>
                  <a:lnTo>
                    <a:pt x="531" y="174"/>
                  </a:lnTo>
                  <a:lnTo>
                    <a:pt x="531" y="176"/>
                  </a:lnTo>
                  <a:lnTo>
                    <a:pt x="523" y="180"/>
                  </a:lnTo>
                  <a:lnTo>
                    <a:pt x="521" y="178"/>
                  </a:lnTo>
                  <a:lnTo>
                    <a:pt x="521" y="182"/>
                  </a:lnTo>
                  <a:lnTo>
                    <a:pt x="525" y="184"/>
                  </a:lnTo>
                  <a:lnTo>
                    <a:pt x="533" y="185"/>
                  </a:lnTo>
                  <a:lnTo>
                    <a:pt x="542" y="189"/>
                  </a:lnTo>
                  <a:lnTo>
                    <a:pt x="544" y="193"/>
                  </a:lnTo>
                  <a:lnTo>
                    <a:pt x="534" y="202"/>
                  </a:lnTo>
                  <a:lnTo>
                    <a:pt x="531" y="202"/>
                  </a:lnTo>
                  <a:lnTo>
                    <a:pt x="519" y="197"/>
                  </a:lnTo>
                  <a:lnTo>
                    <a:pt x="519" y="202"/>
                  </a:lnTo>
                  <a:lnTo>
                    <a:pt x="527" y="206"/>
                  </a:lnTo>
                  <a:lnTo>
                    <a:pt x="534" y="212"/>
                  </a:lnTo>
                  <a:lnTo>
                    <a:pt x="542" y="210"/>
                  </a:lnTo>
                  <a:lnTo>
                    <a:pt x="550" y="202"/>
                  </a:lnTo>
                  <a:lnTo>
                    <a:pt x="559" y="204"/>
                  </a:lnTo>
                  <a:lnTo>
                    <a:pt x="568" y="202"/>
                  </a:lnTo>
                  <a:lnTo>
                    <a:pt x="570" y="204"/>
                  </a:lnTo>
                  <a:lnTo>
                    <a:pt x="580" y="232"/>
                  </a:lnTo>
                  <a:lnTo>
                    <a:pt x="574" y="236"/>
                  </a:lnTo>
                  <a:lnTo>
                    <a:pt x="570" y="236"/>
                  </a:lnTo>
                  <a:lnTo>
                    <a:pt x="572" y="242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8" name="Freeform 89"/>
            <p:cNvSpPr>
              <a:spLocks/>
            </p:cNvSpPr>
            <p:nvPr/>
          </p:nvSpPr>
          <p:spPr bwMode="gray">
            <a:xfrm>
              <a:off x="3923" y="2656"/>
              <a:ext cx="668" cy="289"/>
            </a:xfrm>
            <a:custGeom>
              <a:avLst/>
              <a:gdLst>
                <a:gd name="T0" fmla="*/ 8 w 668"/>
                <a:gd name="T1" fmla="*/ 232 h 289"/>
                <a:gd name="T2" fmla="*/ 19 w 668"/>
                <a:gd name="T3" fmla="*/ 219 h 289"/>
                <a:gd name="T4" fmla="*/ 27 w 668"/>
                <a:gd name="T5" fmla="*/ 202 h 289"/>
                <a:gd name="T6" fmla="*/ 77 w 668"/>
                <a:gd name="T7" fmla="*/ 176 h 289"/>
                <a:gd name="T8" fmla="*/ 98 w 668"/>
                <a:gd name="T9" fmla="*/ 154 h 289"/>
                <a:gd name="T10" fmla="*/ 109 w 668"/>
                <a:gd name="T11" fmla="*/ 148 h 289"/>
                <a:gd name="T12" fmla="*/ 119 w 668"/>
                <a:gd name="T13" fmla="*/ 141 h 289"/>
                <a:gd name="T14" fmla="*/ 130 w 668"/>
                <a:gd name="T15" fmla="*/ 137 h 289"/>
                <a:gd name="T16" fmla="*/ 158 w 668"/>
                <a:gd name="T17" fmla="*/ 127 h 289"/>
                <a:gd name="T18" fmla="*/ 182 w 668"/>
                <a:gd name="T19" fmla="*/ 94 h 289"/>
                <a:gd name="T20" fmla="*/ 184 w 668"/>
                <a:gd name="T21" fmla="*/ 73 h 289"/>
                <a:gd name="T22" fmla="*/ 205 w 668"/>
                <a:gd name="T23" fmla="*/ 71 h 289"/>
                <a:gd name="T24" fmla="*/ 237 w 668"/>
                <a:gd name="T25" fmla="*/ 69 h 289"/>
                <a:gd name="T26" fmla="*/ 633 w 668"/>
                <a:gd name="T27" fmla="*/ 2 h 289"/>
                <a:gd name="T28" fmla="*/ 642 w 668"/>
                <a:gd name="T29" fmla="*/ 9 h 289"/>
                <a:gd name="T30" fmla="*/ 652 w 668"/>
                <a:gd name="T31" fmla="*/ 26 h 289"/>
                <a:gd name="T32" fmla="*/ 648 w 668"/>
                <a:gd name="T33" fmla="*/ 30 h 289"/>
                <a:gd name="T34" fmla="*/ 638 w 668"/>
                <a:gd name="T35" fmla="*/ 28 h 289"/>
                <a:gd name="T36" fmla="*/ 633 w 668"/>
                <a:gd name="T37" fmla="*/ 32 h 289"/>
                <a:gd name="T38" fmla="*/ 612 w 668"/>
                <a:gd name="T39" fmla="*/ 45 h 289"/>
                <a:gd name="T40" fmla="*/ 590 w 668"/>
                <a:gd name="T41" fmla="*/ 62 h 289"/>
                <a:gd name="T42" fmla="*/ 597 w 668"/>
                <a:gd name="T43" fmla="*/ 64 h 289"/>
                <a:gd name="T44" fmla="*/ 627 w 668"/>
                <a:gd name="T45" fmla="*/ 50 h 289"/>
                <a:gd name="T46" fmla="*/ 638 w 668"/>
                <a:gd name="T47" fmla="*/ 60 h 289"/>
                <a:gd name="T48" fmla="*/ 648 w 668"/>
                <a:gd name="T49" fmla="*/ 64 h 289"/>
                <a:gd name="T50" fmla="*/ 661 w 668"/>
                <a:gd name="T51" fmla="*/ 50 h 289"/>
                <a:gd name="T52" fmla="*/ 668 w 668"/>
                <a:gd name="T53" fmla="*/ 80 h 289"/>
                <a:gd name="T54" fmla="*/ 655 w 668"/>
                <a:gd name="T55" fmla="*/ 97 h 289"/>
                <a:gd name="T56" fmla="*/ 642 w 668"/>
                <a:gd name="T57" fmla="*/ 109 h 289"/>
                <a:gd name="T58" fmla="*/ 620 w 668"/>
                <a:gd name="T59" fmla="*/ 109 h 289"/>
                <a:gd name="T60" fmla="*/ 614 w 668"/>
                <a:gd name="T61" fmla="*/ 105 h 289"/>
                <a:gd name="T62" fmla="*/ 608 w 668"/>
                <a:gd name="T63" fmla="*/ 99 h 289"/>
                <a:gd name="T64" fmla="*/ 607 w 668"/>
                <a:gd name="T65" fmla="*/ 116 h 289"/>
                <a:gd name="T66" fmla="*/ 614 w 668"/>
                <a:gd name="T67" fmla="*/ 122 h 289"/>
                <a:gd name="T68" fmla="*/ 618 w 668"/>
                <a:gd name="T69" fmla="*/ 137 h 289"/>
                <a:gd name="T70" fmla="*/ 591 w 668"/>
                <a:gd name="T71" fmla="*/ 154 h 289"/>
                <a:gd name="T72" fmla="*/ 590 w 668"/>
                <a:gd name="T73" fmla="*/ 159 h 289"/>
                <a:gd name="T74" fmla="*/ 629 w 668"/>
                <a:gd name="T75" fmla="*/ 148 h 289"/>
                <a:gd name="T76" fmla="*/ 640 w 668"/>
                <a:gd name="T77" fmla="*/ 150 h 289"/>
                <a:gd name="T78" fmla="*/ 610 w 668"/>
                <a:gd name="T79" fmla="*/ 176 h 289"/>
                <a:gd name="T80" fmla="*/ 576 w 668"/>
                <a:gd name="T81" fmla="*/ 204 h 289"/>
                <a:gd name="T82" fmla="*/ 571 w 668"/>
                <a:gd name="T83" fmla="*/ 208 h 289"/>
                <a:gd name="T84" fmla="*/ 539 w 668"/>
                <a:gd name="T85" fmla="*/ 247 h 289"/>
                <a:gd name="T86" fmla="*/ 524 w 668"/>
                <a:gd name="T87" fmla="*/ 279 h 289"/>
                <a:gd name="T88" fmla="*/ 385 w 668"/>
                <a:gd name="T89" fmla="*/ 217 h 289"/>
                <a:gd name="T90" fmla="*/ 282 w 668"/>
                <a:gd name="T91" fmla="*/ 204 h 289"/>
                <a:gd name="T92" fmla="*/ 272 w 668"/>
                <a:gd name="T93" fmla="*/ 201 h 289"/>
                <a:gd name="T94" fmla="*/ 167 w 668"/>
                <a:gd name="T95" fmla="*/ 210 h 289"/>
                <a:gd name="T96" fmla="*/ 145 w 668"/>
                <a:gd name="T97" fmla="*/ 227 h 289"/>
                <a:gd name="T98" fmla="*/ 0 w 668"/>
                <a:gd name="T99" fmla="*/ 25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68" h="289">
                  <a:moveTo>
                    <a:pt x="0" y="253"/>
                  </a:moveTo>
                  <a:lnTo>
                    <a:pt x="2" y="232"/>
                  </a:lnTo>
                  <a:lnTo>
                    <a:pt x="8" y="232"/>
                  </a:lnTo>
                  <a:lnTo>
                    <a:pt x="12" y="231"/>
                  </a:lnTo>
                  <a:lnTo>
                    <a:pt x="17" y="225"/>
                  </a:lnTo>
                  <a:lnTo>
                    <a:pt x="19" y="219"/>
                  </a:lnTo>
                  <a:lnTo>
                    <a:pt x="17" y="216"/>
                  </a:lnTo>
                  <a:lnTo>
                    <a:pt x="19" y="210"/>
                  </a:lnTo>
                  <a:lnTo>
                    <a:pt x="27" y="202"/>
                  </a:lnTo>
                  <a:lnTo>
                    <a:pt x="42" y="197"/>
                  </a:lnTo>
                  <a:lnTo>
                    <a:pt x="60" y="191"/>
                  </a:lnTo>
                  <a:lnTo>
                    <a:pt x="77" y="176"/>
                  </a:lnTo>
                  <a:lnTo>
                    <a:pt x="85" y="172"/>
                  </a:lnTo>
                  <a:lnTo>
                    <a:pt x="96" y="163"/>
                  </a:lnTo>
                  <a:lnTo>
                    <a:pt x="98" y="154"/>
                  </a:lnTo>
                  <a:lnTo>
                    <a:pt x="100" y="152"/>
                  </a:lnTo>
                  <a:lnTo>
                    <a:pt x="105" y="154"/>
                  </a:lnTo>
                  <a:lnTo>
                    <a:pt x="109" y="148"/>
                  </a:lnTo>
                  <a:lnTo>
                    <a:pt x="109" y="146"/>
                  </a:lnTo>
                  <a:lnTo>
                    <a:pt x="115" y="141"/>
                  </a:lnTo>
                  <a:lnTo>
                    <a:pt x="119" y="141"/>
                  </a:lnTo>
                  <a:lnTo>
                    <a:pt x="122" y="144"/>
                  </a:lnTo>
                  <a:lnTo>
                    <a:pt x="128" y="141"/>
                  </a:lnTo>
                  <a:lnTo>
                    <a:pt x="130" y="137"/>
                  </a:lnTo>
                  <a:lnTo>
                    <a:pt x="139" y="129"/>
                  </a:lnTo>
                  <a:lnTo>
                    <a:pt x="145" y="127"/>
                  </a:lnTo>
                  <a:lnTo>
                    <a:pt x="158" y="127"/>
                  </a:lnTo>
                  <a:lnTo>
                    <a:pt x="171" y="105"/>
                  </a:lnTo>
                  <a:lnTo>
                    <a:pt x="182" y="99"/>
                  </a:lnTo>
                  <a:lnTo>
                    <a:pt x="182" y="94"/>
                  </a:lnTo>
                  <a:lnTo>
                    <a:pt x="184" y="86"/>
                  </a:lnTo>
                  <a:lnTo>
                    <a:pt x="182" y="80"/>
                  </a:lnTo>
                  <a:lnTo>
                    <a:pt x="184" y="73"/>
                  </a:lnTo>
                  <a:lnTo>
                    <a:pt x="184" y="71"/>
                  </a:lnTo>
                  <a:lnTo>
                    <a:pt x="205" y="67"/>
                  </a:lnTo>
                  <a:lnTo>
                    <a:pt x="205" y="71"/>
                  </a:lnTo>
                  <a:lnTo>
                    <a:pt x="226" y="69"/>
                  </a:lnTo>
                  <a:lnTo>
                    <a:pt x="233" y="67"/>
                  </a:lnTo>
                  <a:lnTo>
                    <a:pt x="237" y="69"/>
                  </a:lnTo>
                  <a:lnTo>
                    <a:pt x="438" y="35"/>
                  </a:lnTo>
                  <a:lnTo>
                    <a:pt x="629" y="0"/>
                  </a:lnTo>
                  <a:lnTo>
                    <a:pt x="633" y="2"/>
                  </a:lnTo>
                  <a:lnTo>
                    <a:pt x="633" y="5"/>
                  </a:lnTo>
                  <a:lnTo>
                    <a:pt x="638" y="9"/>
                  </a:lnTo>
                  <a:lnTo>
                    <a:pt x="642" y="9"/>
                  </a:lnTo>
                  <a:lnTo>
                    <a:pt x="646" y="13"/>
                  </a:lnTo>
                  <a:lnTo>
                    <a:pt x="648" y="17"/>
                  </a:lnTo>
                  <a:lnTo>
                    <a:pt x="652" y="26"/>
                  </a:lnTo>
                  <a:lnTo>
                    <a:pt x="652" y="30"/>
                  </a:lnTo>
                  <a:lnTo>
                    <a:pt x="652" y="30"/>
                  </a:lnTo>
                  <a:lnTo>
                    <a:pt x="648" y="30"/>
                  </a:lnTo>
                  <a:lnTo>
                    <a:pt x="648" y="28"/>
                  </a:lnTo>
                  <a:lnTo>
                    <a:pt x="642" y="28"/>
                  </a:lnTo>
                  <a:lnTo>
                    <a:pt x="638" y="28"/>
                  </a:lnTo>
                  <a:lnTo>
                    <a:pt x="635" y="26"/>
                  </a:lnTo>
                  <a:lnTo>
                    <a:pt x="631" y="28"/>
                  </a:lnTo>
                  <a:lnTo>
                    <a:pt x="633" y="32"/>
                  </a:lnTo>
                  <a:lnTo>
                    <a:pt x="633" y="34"/>
                  </a:lnTo>
                  <a:lnTo>
                    <a:pt x="616" y="41"/>
                  </a:lnTo>
                  <a:lnTo>
                    <a:pt x="612" y="45"/>
                  </a:lnTo>
                  <a:lnTo>
                    <a:pt x="605" y="52"/>
                  </a:lnTo>
                  <a:lnTo>
                    <a:pt x="593" y="54"/>
                  </a:lnTo>
                  <a:lnTo>
                    <a:pt x="590" y="62"/>
                  </a:lnTo>
                  <a:lnTo>
                    <a:pt x="590" y="65"/>
                  </a:lnTo>
                  <a:lnTo>
                    <a:pt x="591" y="65"/>
                  </a:lnTo>
                  <a:lnTo>
                    <a:pt x="597" y="64"/>
                  </a:lnTo>
                  <a:lnTo>
                    <a:pt x="608" y="58"/>
                  </a:lnTo>
                  <a:lnTo>
                    <a:pt x="620" y="54"/>
                  </a:lnTo>
                  <a:lnTo>
                    <a:pt x="627" y="50"/>
                  </a:lnTo>
                  <a:lnTo>
                    <a:pt x="638" y="50"/>
                  </a:lnTo>
                  <a:lnTo>
                    <a:pt x="640" y="52"/>
                  </a:lnTo>
                  <a:lnTo>
                    <a:pt x="638" y="60"/>
                  </a:lnTo>
                  <a:lnTo>
                    <a:pt x="640" y="62"/>
                  </a:lnTo>
                  <a:lnTo>
                    <a:pt x="644" y="65"/>
                  </a:lnTo>
                  <a:lnTo>
                    <a:pt x="648" y="64"/>
                  </a:lnTo>
                  <a:lnTo>
                    <a:pt x="650" y="60"/>
                  </a:lnTo>
                  <a:lnTo>
                    <a:pt x="655" y="50"/>
                  </a:lnTo>
                  <a:lnTo>
                    <a:pt x="661" y="50"/>
                  </a:lnTo>
                  <a:lnTo>
                    <a:pt x="667" y="60"/>
                  </a:lnTo>
                  <a:lnTo>
                    <a:pt x="667" y="75"/>
                  </a:lnTo>
                  <a:lnTo>
                    <a:pt x="668" y="80"/>
                  </a:lnTo>
                  <a:lnTo>
                    <a:pt x="668" y="82"/>
                  </a:lnTo>
                  <a:lnTo>
                    <a:pt x="659" y="90"/>
                  </a:lnTo>
                  <a:lnTo>
                    <a:pt x="655" y="97"/>
                  </a:lnTo>
                  <a:lnTo>
                    <a:pt x="655" y="101"/>
                  </a:lnTo>
                  <a:lnTo>
                    <a:pt x="648" y="105"/>
                  </a:lnTo>
                  <a:lnTo>
                    <a:pt x="642" y="109"/>
                  </a:lnTo>
                  <a:lnTo>
                    <a:pt x="637" y="112"/>
                  </a:lnTo>
                  <a:lnTo>
                    <a:pt x="623" y="111"/>
                  </a:lnTo>
                  <a:lnTo>
                    <a:pt x="620" y="109"/>
                  </a:lnTo>
                  <a:lnTo>
                    <a:pt x="618" y="111"/>
                  </a:lnTo>
                  <a:lnTo>
                    <a:pt x="616" y="111"/>
                  </a:lnTo>
                  <a:lnTo>
                    <a:pt x="614" y="105"/>
                  </a:lnTo>
                  <a:lnTo>
                    <a:pt x="614" y="103"/>
                  </a:lnTo>
                  <a:lnTo>
                    <a:pt x="612" y="101"/>
                  </a:lnTo>
                  <a:lnTo>
                    <a:pt x="608" y="99"/>
                  </a:lnTo>
                  <a:lnTo>
                    <a:pt x="607" y="101"/>
                  </a:lnTo>
                  <a:lnTo>
                    <a:pt x="608" y="112"/>
                  </a:lnTo>
                  <a:lnTo>
                    <a:pt x="607" y="116"/>
                  </a:lnTo>
                  <a:lnTo>
                    <a:pt x="605" y="114"/>
                  </a:lnTo>
                  <a:lnTo>
                    <a:pt x="608" y="122"/>
                  </a:lnTo>
                  <a:lnTo>
                    <a:pt x="614" y="122"/>
                  </a:lnTo>
                  <a:lnTo>
                    <a:pt x="620" y="127"/>
                  </a:lnTo>
                  <a:lnTo>
                    <a:pt x="616" y="133"/>
                  </a:lnTo>
                  <a:lnTo>
                    <a:pt x="618" y="137"/>
                  </a:lnTo>
                  <a:lnTo>
                    <a:pt x="603" y="156"/>
                  </a:lnTo>
                  <a:lnTo>
                    <a:pt x="599" y="156"/>
                  </a:lnTo>
                  <a:lnTo>
                    <a:pt x="591" y="154"/>
                  </a:lnTo>
                  <a:lnTo>
                    <a:pt x="584" y="154"/>
                  </a:lnTo>
                  <a:lnTo>
                    <a:pt x="584" y="156"/>
                  </a:lnTo>
                  <a:lnTo>
                    <a:pt x="590" y="159"/>
                  </a:lnTo>
                  <a:lnTo>
                    <a:pt x="605" y="159"/>
                  </a:lnTo>
                  <a:lnTo>
                    <a:pt x="616" y="157"/>
                  </a:lnTo>
                  <a:lnTo>
                    <a:pt x="629" y="148"/>
                  </a:lnTo>
                  <a:lnTo>
                    <a:pt x="631" y="144"/>
                  </a:lnTo>
                  <a:lnTo>
                    <a:pt x="635" y="144"/>
                  </a:lnTo>
                  <a:lnTo>
                    <a:pt x="640" y="150"/>
                  </a:lnTo>
                  <a:lnTo>
                    <a:pt x="635" y="161"/>
                  </a:lnTo>
                  <a:lnTo>
                    <a:pt x="623" y="174"/>
                  </a:lnTo>
                  <a:lnTo>
                    <a:pt x="610" y="176"/>
                  </a:lnTo>
                  <a:lnTo>
                    <a:pt x="605" y="180"/>
                  </a:lnTo>
                  <a:lnTo>
                    <a:pt x="588" y="182"/>
                  </a:lnTo>
                  <a:lnTo>
                    <a:pt x="576" y="204"/>
                  </a:lnTo>
                  <a:lnTo>
                    <a:pt x="569" y="204"/>
                  </a:lnTo>
                  <a:lnTo>
                    <a:pt x="569" y="208"/>
                  </a:lnTo>
                  <a:lnTo>
                    <a:pt x="571" y="208"/>
                  </a:lnTo>
                  <a:lnTo>
                    <a:pt x="556" y="217"/>
                  </a:lnTo>
                  <a:lnTo>
                    <a:pt x="546" y="229"/>
                  </a:lnTo>
                  <a:lnTo>
                    <a:pt x="539" y="247"/>
                  </a:lnTo>
                  <a:lnTo>
                    <a:pt x="535" y="270"/>
                  </a:lnTo>
                  <a:lnTo>
                    <a:pt x="531" y="276"/>
                  </a:lnTo>
                  <a:lnTo>
                    <a:pt x="524" y="279"/>
                  </a:lnTo>
                  <a:lnTo>
                    <a:pt x="492" y="285"/>
                  </a:lnTo>
                  <a:lnTo>
                    <a:pt x="488" y="289"/>
                  </a:lnTo>
                  <a:lnTo>
                    <a:pt x="385" y="217"/>
                  </a:lnTo>
                  <a:lnTo>
                    <a:pt x="299" y="229"/>
                  </a:lnTo>
                  <a:lnTo>
                    <a:pt x="297" y="216"/>
                  </a:lnTo>
                  <a:lnTo>
                    <a:pt x="282" y="204"/>
                  </a:lnTo>
                  <a:lnTo>
                    <a:pt x="274" y="208"/>
                  </a:lnTo>
                  <a:lnTo>
                    <a:pt x="271" y="204"/>
                  </a:lnTo>
                  <a:lnTo>
                    <a:pt x="272" y="201"/>
                  </a:lnTo>
                  <a:lnTo>
                    <a:pt x="272" y="199"/>
                  </a:lnTo>
                  <a:lnTo>
                    <a:pt x="171" y="210"/>
                  </a:lnTo>
                  <a:lnTo>
                    <a:pt x="167" y="210"/>
                  </a:lnTo>
                  <a:lnTo>
                    <a:pt x="166" y="212"/>
                  </a:lnTo>
                  <a:lnTo>
                    <a:pt x="145" y="223"/>
                  </a:lnTo>
                  <a:lnTo>
                    <a:pt x="145" y="227"/>
                  </a:lnTo>
                  <a:lnTo>
                    <a:pt x="137" y="227"/>
                  </a:lnTo>
                  <a:lnTo>
                    <a:pt x="115" y="238"/>
                  </a:lnTo>
                  <a:lnTo>
                    <a:pt x="0" y="25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9" name="Freeform 90"/>
            <p:cNvSpPr>
              <a:spLocks/>
            </p:cNvSpPr>
            <p:nvPr/>
          </p:nvSpPr>
          <p:spPr bwMode="gray">
            <a:xfrm>
              <a:off x="4023" y="2855"/>
              <a:ext cx="388" cy="294"/>
            </a:xfrm>
            <a:custGeom>
              <a:avLst/>
              <a:gdLst>
                <a:gd name="T0" fmla="*/ 229 w 388"/>
                <a:gd name="T1" fmla="*/ 294 h 294"/>
                <a:gd name="T2" fmla="*/ 214 w 388"/>
                <a:gd name="T3" fmla="*/ 291 h 294"/>
                <a:gd name="T4" fmla="*/ 208 w 388"/>
                <a:gd name="T5" fmla="*/ 266 h 294"/>
                <a:gd name="T6" fmla="*/ 186 w 388"/>
                <a:gd name="T7" fmla="*/ 247 h 294"/>
                <a:gd name="T8" fmla="*/ 172 w 388"/>
                <a:gd name="T9" fmla="*/ 219 h 294"/>
                <a:gd name="T10" fmla="*/ 161 w 388"/>
                <a:gd name="T11" fmla="*/ 204 h 294"/>
                <a:gd name="T12" fmla="*/ 141 w 388"/>
                <a:gd name="T13" fmla="*/ 189 h 294"/>
                <a:gd name="T14" fmla="*/ 131 w 388"/>
                <a:gd name="T15" fmla="*/ 178 h 294"/>
                <a:gd name="T16" fmla="*/ 122 w 388"/>
                <a:gd name="T17" fmla="*/ 165 h 294"/>
                <a:gd name="T18" fmla="*/ 84 w 388"/>
                <a:gd name="T19" fmla="*/ 139 h 294"/>
                <a:gd name="T20" fmla="*/ 71 w 388"/>
                <a:gd name="T21" fmla="*/ 127 h 294"/>
                <a:gd name="T22" fmla="*/ 52 w 388"/>
                <a:gd name="T23" fmla="*/ 103 h 294"/>
                <a:gd name="T24" fmla="*/ 43 w 388"/>
                <a:gd name="T25" fmla="*/ 90 h 294"/>
                <a:gd name="T26" fmla="*/ 5 w 388"/>
                <a:gd name="T27" fmla="*/ 75 h 294"/>
                <a:gd name="T28" fmla="*/ 7 w 388"/>
                <a:gd name="T29" fmla="*/ 54 h 294"/>
                <a:gd name="T30" fmla="*/ 15 w 388"/>
                <a:gd name="T31" fmla="*/ 43 h 294"/>
                <a:gd name="T32" fmla="*/ 15 w 388"/>
                <a:gd name="T33" fmla="*/ 39 h 294"/>
                <a:gd name="T34" fmla="*/ 45 w 388"/>
                <a:gd name="T35" fmla="*/ 28 h 294"/>
                <a:gd name="T36" fmla="*/ 66 w 388"/>
                <a:gd name="T37" fmla="*/ 13 h 294"/>
                <a:gd name="T38" fmla="*/ 71 w 388"/>
                <a:gd name="T39" fmla="*/ 11 h 294"/>
                <a:gd name="T40" fmla="*/ 172 w 388"/>
                <a:gd name="T41" fmla="*/ 2 h 294"/>
                <a:gd name="T42" fmla="*/ 174 w 388"/>
                <a:gd name="T43" fmla="*/ 9 h 294"/>
                <a:gd name="T44" fmla="*/ 197 w 388"/>
                <a:gd name="T45" fmla="*/ 17 h 294"/>
                <a:gd name="T46" fmla="*/ 285 w 388"/>
                <a:gd name="T47" fmla="*/ 18 h 294"/>
                <a:gd name="T48" fmla="*/ 385 w 388"/>
                <a:gd name="T49" fmla="*/ 92 h 294"/>
                <a:gd name="T50" fmla="*/ 370 w 388"/>
                <a:gd name="T51" fmla="*/ 107 h 294"/>
                <a:gd name="T52" fmla="*/ 353 w 388"/>
                <a:gd name="T53" fmla="*/ 133 h 294"/>
                <a:gd name="T54" fmla="*/ 349 w 388"/>
                <a:gd name="T55" fmla="*/ 154 h 294"/>
                <a:gd name="T56" fmla="*/ 347 w 388"/>
                <a:gd name="T57" fmla="*/ 167 h 294"/>
                <a:gd name="T58" fmla="*/ 338 w 388"/>
                <a:gd name="T59" fmla="*/ 170 h 294"/>
                <a:gd name="T60" fmla="*/ 330 w 388"/>
                <a:gd name="T61" fmla="*/ 182 h 294"/>
                <a:gd name="T62" fmla="*/ 321 w 388"/>
                <a:gd name="T63" fmla="*/ 197 h 294"/>
                <a:gd name="T64" fmla="*/ 300 w 388"/>
                <a:gd name="T65" fmla="*/ 217 h 294"/>
                <a:gd name="T66" fmla="*/ 283 w 388"/>
                <a:gd name="T67" fmla="*/ 231 h 294"/>
                <a:gd name="T68" fmla="*/ 274 w 388"/>
                <a:gd name="T69" fmla="*/ 240 h 294"/>
                <a:gd name="T70" fmla="*/ 261 w 388"/>
                <a:gd name="T71" fmla="*/ 244 h 294"/>
                <a:gd name="T72" fmla="*/ 259 w 388"/>
                <a:gd name="T73" fmla="*/ 251 h 294"/>
                <a:gd name="T74" fmla="*/ 255 w 388"/>
                <a:gd name="T75" fmla="*/ 259 h 294"/>
                <a:gd name="T76" fmla="*/ 242 w 388"/>
                <a:gd name="T77" fmla="*/ 266 h 294"/>
                <a:gd name="T78" fmla="*/ 240 w 388"/>
                <a:gd name="T79" fmla="*/ 268 h 294"/>
                <a:gd name="T80" fmla="*/ 244 w 388"/>
                <a:gd name="T81" fmla="*/ 272 h 294"/>
                <a:gd name="T82" fmla="*/ 246 w 388"/>
                <a:gd name="T83" fmla="*/ 277 h 294"/>
                <a:gd name="T84" fmla="*/ 234 w 388"/>
                <a:gd name="T85" fmla="*/ 287 h 294"/>
                <a:gd name="T86" fmla="*/ 233 w 388"/>
                <a:gd name="T87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294">
                  <a:moveTo>
                    <a:pt x="233" y="292"/>
                  </a:moveTo>
                  <a:lnTo>
                    <a:pt x="229" y="294"/>
                  </a:lnTo>
                  <a:lnTo>
                    <a:pt x="218" y="292"/>
                  </a:lnTo>
                  <a:lnTo>
                    <a:pt x="214" y="291"/>
                  </a:lnTo>
                  <a:lnTo>
                    <a:pt x="212" y="285"/>
                  </a:lnTo>
                  <a:lnTo>
                    <a:pt x="208" y="266"/>
                  </a:lnTo>
                  <a:lnTo>
                    <a:pt x="199" y="253"/>
                  </a:lnTo>
                  <a:lnTo>
                    <a:pt x="186" y="247"/>
                  </a:lnTo>
                  <a:lnTo>
                    <a:pt x="180" y="227"/>
                  </a:lnTo>
                  <a:lnTo>
                    <a:pt x="172" y="219"/>
                  </a:lnTo>
                  <a:lnTo>
                    <a:pt x="169" y="208"/>
                  </a:lnTo>
                  <a:lnTo>
                    <a:pt x="161" y="204"/>
                  </a:lnTo>
                  <a:lnTo>
                    <a:pt x="148" y="200"/>
                  </a:lnTo>
                  <a:lnTo>
                    <a:pt x="141" y="189"/>
                  </a:lnTo>
                  <a:lnTo>
                    <a:pt x="131" y="184"/>
                  </a:lnTo>
                  <a:lnTo>
                    <a:pt x="131" y="178"/>
                  </a:lnTo>
                  <a:lnTo>
                    <a:pt x="126" y="169"/>
                  </a:lnTo>
                  <a:lnTo>
                    <a:pt x="122" y="165"/>
                  </a:lnTo>
                  <a:lnTo>
                    <a:pt x="109" y="161"/>
                  </a:lnTo>
                  <a:lnTo>
                    <a:pt x="84" y="139"/>
                  </a:lnTo>
                  <a:lnTo>
                    <a:pt x="73" y="135"/>
                  </a:lnTo>
                  <a:lnTo>
                    <a:pt x="71" y="127"/>
                  </a:lnTo>
                  <a:lnTo>
                    <a:pt x="60" y="118"/>
                  </a:lnTo>
                  <a:lnTo>
                    <a:pt x="52" y="103"/>
                  </a:lnTo>
                  <a:lnTo>
                    <a:pt x="45" y="94"/>
                  </a:lnTo>
                  <a:lnTo>
                    <a:pt x="43" y="90"/>
                  </a:lnTo>
                  <a:lnTo>
                    <a:pt x="26" y="86"/>
                  </a:lnTo>
                  <a:lnTo>
                    <a:pt x="5" y="75"/>
                  </a:lnTo>
                  <a:lnTo>
                    <a:pt x="0" y="69"/>
                  </a:lnTo>
                  <a:lnTo>
                    <a:pt x="7" y="54"/>
                  </a:lnTo>
                  <a:lnTo>
                    <a:pt x="11" y="48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37" y="28"/>
                  </a:lnTo>
                  <a:lnTo>
                    <a:pt x="45" y="28"/>
                  </a:lnTo>
                  <a:lnTo>
                    <a:pt x="45" y="24"/>
                  </a:lnTo>
                  <a:lnTo>
                    <a:pt x="66" y="13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172" y="0"/>
                  </a:lnTo>
                  <a:lnTo>
                    <a:pt x="172" y="2"/>
                  </a:lnTo>
                  <a:lnTo>
                    <a:pt x="171" y="5"/>
                  </a:lnTo>
                  <a:lnTo>
                    <a:pt x="174" y="9"/>
                  </a:lnTo>
                  <a:lnTo>
                    <a:pt x="182" y="5"/>
                  </a:lnTo>
                  <a:lnTo>
                    <a:pt x="197" y="17"/>
                  </a:lnTo>
                  <a:lnTo>
                    <a:pt x="199" y="30"/>
                  </a:lnTo>
                  <a:lnTo>
                    <a:pt x="285" y="18"/>
                  </a:lnTo>
                  <a:lnTo>
                    <a:pt x="388" y="90"/>
                  </a:lnTo>
                  <a:lnTo>
                    <a:pt x="385" y="92"/>
                  </a:lnTo>
                  <a:lnTo>
                    <a:pt x="377" y="97"/>
                  </a:lnTo>
                  <a:lnTo>
                    <a:pt x="370" y="107"/>
                  </a:lnTo>
                  <a:lnTo>
                    <a:pt x="356" y="125"/>
                  </a:lnTo>
                  <a:lnTo>
                    <a:pt x="353" y="133"/>
                  </a:lnTo>
                  <a:lnTo>
                    <a:pt x="349" y="144"/>
                  </a:lnTo>
                  <a:lnTo>
                    <a:pt x="349" y="154"/>
                  </a:lnTo>
                  <a:lnTo>
                    <a:pt x="349" y="163"/>
                  </a:lnTo>
                  <a:lnTo>
                    <a:pt x="347" y="167"/>
                  </a:lnTo>
                  <a:lnTo>
                    <a:pt x="345" y="170"/>
                  </a:lnTo>
                  <a:lnTo>
                    <a:pt x="338" y="170"/>
                  </a:lnTo>
                  <a:lnTo>
                    <a:pt x="334" y="176"/>
                  </a:lnTo>
                  <a:lnTo>
                    <a:pt x="330" y="182"/>
                  </a:lnTo>
                  <a:lnTo>
                    <a:pt x="324" y="189"/>
                  </a:lnTo>
                  <a:lnTo>
                    <a:pt x="321" y="197"/>
                  </a:lnTo>
                  <a:lnTo>
                    <a:pt x="308" y="206"/>
                  </a:lnTo>
                  <a:lnTo>
                    <a:pt x="300" y="217"/>
                  </a:lnTo>
                  <a:lnTo>
                    <a:pt x="293" y="223"/>
                  </a:lnTo>
                  <a:lnTo>
                    <a:pt x="283" y="231"/>
                  </a:lnTo>
                  <a:lnTo>
                    <a:pt x="278" y="236"/>
                  </a:lnTo>
                  <a:lnTo>
                    <a:pt x="274" y="240"/>
                  </a:lnTo>
                  <a:lnTo>
                    <a:pt x="266" y="244"/>
                  </a:lnTo>
                  <a:lnTo>
                    <a:pt x="261" y="244"/>
                  </a:lnTo>
                  <a:lnTo>
                    <a:pt x="259" y="247"/>
                  </a:lnTo>
                  <a:lnTo>
                    <a:pt x="259" y="251"/>
                  </a:lnTo>
                  <a:lnTo>
                    <a:pt x="259" y="253"/>
                  </a:lnTo>
                  <a:lnTo>
                    <a:pt x="255" y="259"/>
                  </a:lnTo>
                  <a:lnTo>
                    <a:pt x="249" y="266"/>
                  </a:lnTo>
                  <a:lnTo>
                    <a:pt x="242" y="266"/>
                  </a:lnTo>
                  <a:lnTo>
                    <a:pt x="242" y="268"/>
                  </a:lnTo>
                  <a:lnTo>
                    <a:pt x="240" y="268"/>
                  </a:lnTo>
                  <a:lnTo>
                    <a:pt x="242" y="272"/>
                  </a:lnTo>
                  <a:lnTo>
                    <a:pt x="244" y="272"/>
                  </a:lnTo>
                  <a:lnTo>
                    <a:pt x="246" y="274"/>
                  </a:lnTo>
                  <a:lnTo>
                    <a:pt x="246" y="277"/>
                  </a:lnTo>
                  <a:lnTo>
                    <a:pt x="242" y="279"/>
                  </a:lnTo>
                  <a:lnTo>
                    <a:pt x="234" y="287"/>
                  </a:lnTo>
                  <a:lnTo>
                    <a:pt x="233" y="292"/>
                  </a:lnTo>
                  <a:lnTo>
                    <a:pt x="233" y="292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0" name="Freeform 91"/>
            <p:cNvSpPr>
              <a:spLocks/>
            </p:cNvSpPr>
            <p:nvPr/>
          </p:nvSpPr>
          <p:spPr bwMode="gray">
            <a:xfrm>
              <a:off x="3845" y="2894"/>
              <a:ext cx="416" cy="428"/>
            </a:xfrm>
            <a:custGeom>
              <a:avLst/>
              <a:gdLst>
                <a:gd name="T0" fmla="*/ 56 w 416"/>
                <a:gd name="T1" fmla="*/ 227 h 428"/>
                <a:gd name="T2" fmla="*/ 65 w 416"/>
                <a:gd name="T3" fmla="*/ 246 h 428"/>
                <a:gd name="T4" fmla="*/ 76 w 416"/>
                <a:gd name="T5" fmla="*/ 257 h 428"/>
                <a:gd name="T6" fmla="*/ 78 w 416"/>
                <a:gd name="T7" fmla="*/ 272 h 428"/>
                <a:gd name="T8" fmla="*/ 84 w 416"/>
                <a:gd name="T9" fmla="*/ 282 h 428"/>
                <a:gd name="T10" fmla="*/ 76 w 416"/>
                <a:gd name="T11" fmla="*/ 306 h 428"/>
                <a:gd name="T12" fmla="*/ 73 w 416"/>
                <a:gd name="T13" fmla="*/ 334 h 428"/>
                <a:gd name="T14" fmla="*/ 82 w 416"/>
                <a:gd name="T15" fmla="*/ 379 h 428"/>
                <a:gd name="T16" fmla="*/ 92 w 416"/>
                <a:gd name="T17" fmla="*/ 400 h 428"/>
                <a:gd name="T18" fmla="*/ 101 w 416"/>
                <a:gd name="T19" fmla="*/ 413 h 428"/>
                <a:gd name="T20" fmla="*/ 105 w 416"/>
                <a:gd name="T21" fmla="*/ 426 h 428"/>
                <a:gd name="T22" fmla="*/ 328 w 416"/>
                <a:gd name="T23" fmla="*/ 424 h 428"/>
                <a:gd name="T24" fmla="*/ 341 w 416"/>
                <a:gd name="T25" fmla="*/ 428 h 428"/>
                <a:gd name="T26" fmla="*/ 337 w 416"/>
                <a:gd name="T27" fmla="*/ 396 h 428"/>
                <a:gd name="T28" fmla="*/ 339 w 416"/>
                <a:gd name="T29" fmla="*/ 387 h 428"/>
                <a:gd name="T30" fmla="*/ 362 w 416"/>
                <a:gd name="T31" fmla="*/ 389 h 428"/>
                <a:gd name="T32" fmla="*/ 382 w 416"/>
                <a:gd name="T33" fmla="*/ 389 h 428"/>
                <a:gd name="T34" fmla="*/ 379 w 416"/>
                <a:gd name="T35" fmla="*/ 364 h 428"/>
                <a:gd name="T36" fmla="*/ 379 w 416"/>
                <a:gd name="T37" fmla="*/ 345 h 428"/>
                <a:gd name="T38" fmla="*/ 394 w 416"/>
                <a:gd name="T39" fmla="*/ 297 h 428"/>
                <a:gd name="T40" fmla="*/ 405 w 416"/>
                <a:gd name="T41" fmla="*/ 270 h 428"/>
                <a:gd name="T42" fmla="*/ 414 w 416"/>
                <a:gd name="T43" fmla="*/ 261 h 428"/>
                <a:gd name="T44" fmla="*/ 412 w 416"/>
                <a:gd name="T45" fmla="*/ 257 h 428"/>
                <a:gd name="T46" fmla="*/ 407 w 416"/>
                <a:gd name="T47" fmla="*/ 255 h 428"/>
                <a:gd name="T48" fmla="*/ 392 w 416"/>
                <a:gd name="T49" fmla="*/ 252 h 428"/>
                <a:gd name="T50" fmla="*/ 386 w 416"/>
                <a:gd name="T51" fmla="*/ 227 h 428"/>
                <a:gd name="T52" fmla="*/ 364 w 416"/>
                <a:gd name="T53" fmla="*/ 208 h 428"/>
                <a:gd name="T54" fmla="*/ 350 w 416"/>
                <a:gd name="T55" fmla="*/ 180 h 428"/>
                <a:gd name="T56" fmla="*/ 339 w 416"/>
                <a:gd name="T57" fmla="*/ 165 h 428"/>
                <a:gd name="T58" fmla="*/ 319 w 416"/>
                <a:gd name="T59" fmla="*/ 150 h 428"/>
                <a:gd name="T60" fmla="*/ 309 w 416"/>
                <a:gd name="T61" fmla="*/ 139 h 428"/>
                <a:gd name="T62" fmla="*/ 300 w 416"/>
                <a:gd name="T63" fmla="*/ 126 h 428"/>
                <a:gd name="T64" fmla="*/ 262 w 416"/>
                <a:gd name="T65" fmla="*/ 100 h 428"/>
                <a:gd name="T66" fmla="*/ 249 w 416"/>
                <a:gd name="T67" fmla="*/ 88 h 428"/>
                <a:gd name="T68" fmla="*/ 230 w 416"/>
                <a:gd name="T69" fmla="*/ 64 h 428"/>
                <a:gd name="T70" fmla="*/ 221 w 416"/>
                <a:gd name="T71" fmla="*/ 51 h 428"/>
                <a:gd name="T72" fmla="*/ 183 w 416"/>
                <a:gd name="T73" fmla="*/ 36 h 428"/>
                <a:gd name="T74" fmla="*/ 185 w 416"/>
                <a:gd name="T75" fmla="*/ 15 h 428"/>
                <a:gd name="T76" fmla="*/ 193 w 416"/>
                <a:gd name="T77" fmla="*/ 4 h 428"/>
                <a:gd name="T78" fmla="*/ 193 w 416"/>
                <a:gd name="T79" fmla="*/ 0 h 428"/>
                <a:gd name="T80" fmla="*/ 0 w 416"/>
                <a:gd name="T81" fmla="*/ 26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6" h="428">
                  <a:moveTo>
                    <a:pt x="0" y="26"/>
                  </a:moveTo>
                  <a:lnTo>
                    <a:pt x="56" y="227"/>
                  </a:lnTo>
                  <a:lnTo>
                    <a:pt x="61" y="233"/>
                  </a:lnTo>
                  <a:lnTo>
                    <a:pt x="65" y="246"/>
                  </a:lnTo>
                  <a:lnTo>
                    <a:pt x="69" y="253"/>
                  </a:lnTo>
                  <a:lnTo>
                    <a:pt x="76" y="257"/>
                  </a:lnTo>
                  <a:lnTo>
                    <a:pt x="80" y="263"/>
                  </a:lnTo>
                  <a:lnTo>
                    <a:pt x="78" y="272"/>
                  </a:lnTo>
                  <a:lnTo>
                    <a:pt x="86" y="280"/>
                  </a:lnTo>
                  <a:lnTo>
                    <a:pt x="84" y="282"/>
                  </a:lnTo>
                  <a:lnTo>
                    <a:pt x="76" y="293"/>
                  </a:lnTo>
                  <a:lnTo>
                    <a:pt x="76" y="306"/>
                  </a:lnTo>
                  <a:lnTo>
                    <a:pt x="71" y="317"/>
                  </a:lnTo>
                  <a:lnTo>
                    <a:pt x="73" y="334"/>
                  </a:lnTo>
                  <a:lnTo>
                    <a:pt x="82" y="355"/>
                  </a:lnTo>
                  <a:lnTo>
                    <a:pt x="82" y="379"/>
                  </a:lnTo>
                  <a:lnTo>
                    <a:pt x="92" y="394"/>
                  </a:lnTo>
                  <a:lnTo>
                    <a:pt x="92" y="400"/>
                  </a:lnTo>
                  <a:lnTo>
                    <a:pt x="93" y="405"/>
                  </a:lnTo>
                  <a:lnTo>
                    <a:pt x="101" y="413"/>
                  </a:lnTo>
                  <a:lnTo>
                    <a:pt x="99" y="419"/>
                  </a:lnTo>
                  <a:lnTo>
                    <a:pt x="105" y="426"/>
                  </a:lnTo>
                  <a:lnTo>
                    <a:pt x="324" y="413"/>
                  </a:lnTo>
                  <a:lnTo>
                    <a:pt x="328" y="424"/>
                  </a:lnTo>
                  <a:lnTo>
                    <a:pt x="330" y="428"/>
                  </a:lnTo>
                  <a:lnTo>
                    <a:pt x="341" y="428"/>
                  </a:lnTo>
                  <a:lnTo>
                    <a:pt x="343" y="419"/>
                  </a:lnTo>
                  <a:lnTo>
                    <a:pt x="337" y="396"/>
                  </a:lnTo>
                  <a:lnTo>
                    <a:pt x="337" y="390"/>
                  </a:lnTo>
                  <a:lnTo>
                    <a:pt x="339" y="387"/>
                  </a:lnTo>
                  <a:lnTo>
                    <a:pt x="347" y="381"/>
                  </a:lnTo>
                  <a:lnTo>
                    <a:pt x="362" y="389"/>
                  </a:lnTo>
                  <a:lnTo>
                    <a:pt x="377" y="389"/>
                  </a:lnTo>
                  <a:lnTo>
                    <a:pt x="382" y="389"/>
                  </a:lnTo>
                  <a:lnTo>
                    <a:pt x="380" y="372"/>
                  </a:lnTo>
                  <a:lnTo>
                    <a:pt x="379" y="364"/>
                  </a:lnTo>
                  <a:lnTo>
                    <a:pt x="379" y="353"/>
                  </a:lnTo>
                  <a:lnTo>
                    <a:pt x="379" y="345"/>
                  </a:lnTo>
                  <a:lnTo>
                    <a:pt x="392" y="312"/>
                  </a:lnTo>
                  <a:lnTo>
                    <a:pt x="394" y="297"/>
                  </a:lnTo>
                  <a:lnTo>
                    <a:pt x="397" y="285"/>
                  </a:lnTo>
                  <a:lnTo>
                    <a:pt x="405" y="270"/>
                  </a:lnTo>
                  <a:lnTo>
                    <a:pt x="412" y="263"/>
                  </a:lnTo>
                  <a:lnTo>
                    <a:pt x="414" y="261"/>
                  </a:lnTo>
                  <a:lnTo>
                    <a:pt x="416" y="257"/>
                  </a:lnTo>
                  <a:lnTo>
                    <a:pt x="412" y="257"/>
                  </a:lnTo>
                  <a:lnTo>
                    <a:pt x="411" y="253"/>
                  </a:lnTo>
                  <a:lnTo>
                    <a:pt x="407" y="255"/>
                  </a:lnTo>
                  <a:lnTo>
                    <a:pt x="396" y="253"/>
                  </a:lnTo>
                  <a:lnTo>
                    <a:pt x="392" y="252"/>
                  </a:lnTo>
                  <a:lnTo>
                    <a:pt x="390" y="246"/>
                  </a:lnTo>
                  <a:lnTo>
                    <a:pt x="386" y="227"/>
                  </a:lnTo>
                  <a:lnTo>
                    <a:pt x="377" y="214"/>
                  </a:lnTo>
                  <a:lnTo>
                    <a:pt x="364" y="208"/>
                  </a:lnTo>
                  <a:lnTo>
                    <a:pt x="358" y="188"/>
                  </a:lnTo>
                  <a:lnTo>
                    <a:pt x="350" y="180"/>
                  </a:lnTo>
                  <a:lnTo>
                    <a:pt x="347" y="169"/>
                  </a:lnTo>
                  <a:lnTo>
                    <a:pt x="339" y="165"/>
                  </a:lnTo>
                  <a:lnTo>
                    <a:pt x="326" y="161"/>
                  </a:lnTo>
                  <a:lnTo>
                    <a:pt x="319" y="150"/>
                  </a:lnTo>
                  <a:lnTo>
                    <a:pt x="309" y="145"/>
                  </a:lnTo>
                  <a:lnTo>
                    <a:pt x="309" y="139"/>
                  </a:lnTo>
                  <a:lnTo>
                    <a:pt x="304" y="130"/>
                  </a:lnTo>
                  <a:lnTo>
                    <a:pt x="300" y="126"/>
                  </a:lnTo>
                  <a:lnTo>
                    <a:pt x="287" y="122"/>
                  </a:lnTo>
                  <a:lnTo>
                    <a:pt x="262" y="100"/>
                  </a:lnTo>
                  <a:lnTo>
                    <a:pt x="251" y="96"/>
                  </a:lnTo>
                  <a:lnTo>
                    <a:pt x="249" y="88"/>
                  </a:lnTo>
                  <a:lnTo>
                    <a:pt x="238" y="79"/>
                  </a:lnTo>
                  <a:lnTo>
                    <a:pt x="230" y="64"/>
                  </a:lnTo>
                  <a:lnTo>
                    <a:pt x="223" y="55"/>
                  </a:lnTo>
                  <a:lnTo>
                    <a:pt x="221" y="51"/>
                  </a:lnTo>
                  <a:lnTo>
                    <a:pt x="204" y="47"/>
                  </a:lnTo>
                  <a:lnTo>
                    <a:pt x="183" y="36"/>
                  </a:lnTo>
                  <a:lnTo>
                    <a:pt x="178" y="30"/>
                  </a:lnTo>
                  <a:lnTo>
                    <a:pt x="185" y="15"/>
                  </a:lnTo>
                  <a:lnTo>
                    <a:pt x="189" y="9"/>
                  </a:lnTo>
                  <a:lnTo>
                    <a:pt x="193" y="4"/>
                  </a:lnTo>
                  <a:lnTo>
                    <a:pt x="195" y="2"/>
                  </a:lnTo>
                  <a:lnTo>
                    <a:pt x="193" y="0"/>
                  </a:lnTo>
                  <a:lnTo>
                    <a:pt x="78" y="15"/>
                  </a:lnTo>
                  <a:lnTo>
                    <a:pt x="0" y="2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1" name="Freeform 92"/>
            <p:cNvSpPr>
              <a:spLocks/>
            </p:cNvSpPr>
            <p:nvPr/>
          </p:nvSpPr>
          <p:spPr bwMode="gray">
            <a:xfrm>
              <a:off x="3724" y="3275"/>
              <a:ext cx="693" cy="525"/>
            </a:xfrm>
            <a:custGeom>
              <a:avLst/>
              <a:gdLst>
                <a:gd name="T0" fmla="*/ 2 w 693"/>
                <a:gd name="T1" fmla="*/ 45 h 525"/>
                <a:gd name="T2" fmla="*/ 0 w 693"/>
                <a:gd name="T3" fmla="*/ 56 h 525"/>
                <a:gd name="T4" fmla="*/ 14 w 693"/>
                <a:gd name="T5" fmla="*/ 69 h 525"/>
                <a:gd name="T6" fmla="*/ 17 w 693"/>
                <a:gd name="T7" fmla="*/ 86 h 525"/>
                <a:gd name="T8" fmla="*/ 23 w 693"/>
                <a:gd name="T9" fmla="*/ 94 h 525"/>
                <a:gd name="T10" fmla="*/ 19 w 693"/>
                <a:gd name="T11" fmla="*/ 105 h 525"/>
                <a:gd name="T12" fmla="*/ 38 w 693"/>
                <a:gd name="T13" fmla="*/ 99 h 525"/>
                <a:gd name="T14" fmla="*/ 47 w 693"/>
                <a:gd name="T15" fmla="*/ 86 h 525"/>
                <a:gd name="T16" fmla="*/ 59 w 693"/>
                <a:gd name="T17" fmla="*/ 84 h 525"/>
                <a:gd name="T18" fmla="*/ 51 w 693"/>
                <a:gd name="T19" fmla="*/ 96 h 525"/>
                <a:gd name="T20" fmla="*/ 106 w 693"/>
                <a:gd name="T21" fmla="*/ 81 h 525"/>
                <a:gd name="T22" fmla="*/ 104 w 693"/>
                <a:gd name="T23" fmla="*/ 88 h 525"/>
                <a:gd name="T24" fmla="*/ 139 w 693"/>
                <a:gd name="T25" fmla="*/ 98 h 525"/>
                <a:gd name="T26" fmla="*/ 160 w 693"/>
                <a:gd name="T27" fmla="*/ 101 h 525"/>
                <a:gd name="T28" fmla="*/ 177 w 693"/>
                <a:gd name="T29" fmla="*/ 107 h 525"/>
                <a:gd name="T30" fmla="*/ 177 w 693"/>
                <a:gd name="T31" fmla="*/ 113 h 525"/>
                <a:gd name="T32" fmla="*/ 201 w 693"/>
                <a:gd name="T33" fmla="*/ 137 h 525"/>
                <a:gd name="T34" fmla="*/ 196 w 693"/>
                <a:gd name="T35" fmla="*/ 143 h 525"/>
                <a:gd name="T36" fmla="*/ 194 w 693"/>
                <a:gd name="T37" fmla="*/ 146 h 525"/>
                <a:gd name="T38" fmla="*/ 229 w 693"/>
                <a:gd name="T39" fmla="*/ 137 h 525"/>
                <a:gd name="T40" fmla="*/ 278 w 693"/>
                <a:gd name="T41" fmla="*/ 116 h 525"/>
                <a:gd name="T42" fmla="*/ 282 w 693"/>
                <a:gd name="T43" fmla="*/ 99 h 525"/>
                <a:gd name="T44" fmla="*/ 346 w 693"/>
                <a:gd name="T45" fmla="*/ 120 h 525"/>
                <a:gd name="T46" fmla="*/ 387 w 693"/>
                <a:gd name="T47" fmla="*/ 158 h 525"/>
                <a:gd name="T48" fmla="*/ 415 w 693"/>
                <a:gd name="T49" fmla="*/ 171 h 525"/>
                <a:gd name="T50" fmla="*/ 432 w 693"/>
                <a:gd name="T51" fmla="*/ 201 h 525"/>
                <a:gd name="T52" fmla="*/ 430 w 693"/>
                <a:gd name="T53" fmla="*/ 270 h 525"/>
                <a:gd name="T54" fmla="*/ 449 w 693"/>
                <a:gd name="T55" fmla="*/ 306 h 525"/>
                <a:gd name="T56" fmla="*/ 443 w 693"/>
                <a:gd name="T57" fmla="*/ 282 h 525"/>
                <a:gd name="T58" fmla="*/ 458 w 693"/>
                <a:gd name="T59" fmla="*/ 289 h 525"/>
                <a:gd name="T60" fmla="*/ 466 w 693"/>
                <a:gd name="T61" fmla="*/ 282 h 525"/>
                <a:gd name="T62" fmla="*/ 466 w 693"/>
                <a:gd name="T63" fmla="*/ 297 h 525"/>
                <a:gd name="T64" fmla="*/ 453 w 693"/>
                <a:gd name="T65" fmla="*/ 321 h 525"/>
                <a:gd name="T66" fmla="*/ 466 w 693"/>
                <a:gd name="T67" fmla="*/ 342 h 525"/>
                <a:gd name="T68" fmla="*/ 501 w 693"/>
                <a:gd name="T69" fmla="*/ 383 h 525"/>
                <a:gd name="T70" fmla="*/ 513 w 693"/>
                <a:gd name="T71" fmla="*/ 388 h 525"/>
                <a:gd name="T72" fmla="*/ 528 w 693"/>
                <a:gd name="T73" fmla="*/ 415 h 525"/>
                <a:gd name="T74" fmla="*/ 556 w 693"/>
                <a:gd name="T75" fmla="*/ 460 h 525"/>
                <a:gd name="T76" fmla="*/ 607 w 693"/>
                <a:gd name="T77" fmla="*/ 497 h 525"/>
                <a:gd name="T78" fmla="*/ 625 w 693"/>
                <a:gd name="T79" fmla="*/ 509 h 525"/>
                <a:gd name="T80" fmla="*/ 620 w 693"/>
                <a:gd name="T81" fmla="*/ 512 h 525"/>
                <a:gd name="T82" fmla="*/ 614 w 693"/>
                <a:gd name="T83" fmla="*/ 518 h 525"/>
                <a:gd name="T84" fmla="*/ 633 w 693"/>
                <a:gd name="T85" fmla="*/ 522 h 525"/>
                <a:gd name="T86" fmla="*/ 684 w 693"/>
                <a:gd name="T87" fmla="*/ 494 h 525"/>
                <a:gd name="T88" fmla="*/ 680 w 693"/>
                <a:gd name="T89" fmla="*/ 464 h 525"/>
                <a:gd name="T90" fmla="*/ 685 w 693"/>
                <a:gd name="T91" fmla="*/ 417 h 525"/>
                <a:gd name="T92" fmla="*/ 680 w 693"/>
                <a:gd name="T93" fmla="*/ 345 h 525"/>
                <a:gd name="T94" fmla="*/ 638 w 693"/>
                <a:gd name="T95" fmla="*/ 272 h 525"/>
                <a:gd name="T96" fmla="*/ 620 w 693"/>
                <a:gd name="T97" fmla="*/ 238 h 525"/>
                <a:gd name="T98" fmla="*/ 618 w 693"/>
                <a:gd name="T99" fmla="*/ 212 h 525"/>
                <a:gd name="T100" fmla="*/ 582 w 693"/>
                <a:gd name="T101" fmla="*/ 163 h 525"/>
                <a:gd name="T102" fmla="*/ 556 w 693"/>
                <a:gd name="T103" fmla="*/ 133 h 525"/>
                <a:gd name="T104" fmla="*/ 517 w 693"/>
                <a:gd name="T105" fmla="*/ 47 h 525"/>
                <a:gd name="T106" fmla="*/ 509 w 693"/>
                <a:gd name="T107" fmla="*/ 36 h 525"/>
                <a:gd name="T108" fmla="*/ 498 w 693"/>
                <a:gd name="T109" fmla="*/ 8 h 525"/>
                <a:gd name="T110" fmla="*/ 460 w 693"/>
                <a:gd name="T111" fmla="*/ 6 h 525"/>
                <a:gd name="T112" fmla="*/ 464 w 693"/>
                <a:gd name="T113" fmla="*/ 38 h 525"/>
                <a:gd name="T114" fmla="*/ 449 w 693"/>
                <a:gd name="T115" fmla="*/ 43 h 525"/>
                <a:gd name="T116" fmla="*/ 220 w 693"/>
                <a:gd name="T117" fmla="*/ 38 h 525"/>
                <a:gd name="T118" fmla="*/ 213 w 693"/>
                <a:gd name="T119" fmla="*/ 1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3" h="525">
                  <a:moveTo>
                    <a:pt x="213" y="19"/>
                  </a:moveTo>
                  <a:lnTo>
                    <a:pt x="2" y="39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9" y="73"/>
                  </a:lnTo>
                  <a:lnTo>
                    <a:pt x="21" y="77"/>
                  </a:lnTo>
                  <a:lnTo>
                    <a:pt x="17" y="86"/>
                  </a:lnTo>
                  <a:lnTo>
                    <a:pt x="17" y="88"/>
                  </a:lnTo>
                  <a:lnTo>
                    <a:pt x="21" y="90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19" y="99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32" y="101"/>
                  </a:lnTo>
                  <a:lnTo>
                    <a:pt x="38" y="99"/>
                  </a:lnTo>
                  <a:lnTo>
                    <a:pt x="42" y="88"/>
                  </a:lnTo>
                  <a:lnTo>
                    <a:pt x="44" y="84"/>
                  </a:lnTo>
                  <a:lnTo>
                    <a:pt x="47" y="86"/>
                  </a:lnTo>
                  <a:lnTo>
                    <a:pt x="53" y="86"/>
                  </a:lnTo>
                  <a:lnTo>
                    <a:pt x="55" y="84"/>
                  </a:lnTo>
                  <a:lnTo>
                    <a:pt x="59" y="84"/>
                  </a:lnTo>
                  <a:lnTo>
                    <a:pt x="59" y="88"/>
                  </a:lnTo>
                  <a:lnTo>
                    <a:pt x="49" y="96"/>
                  </a:lnTo>
                  <a:lnTo>
                    <a:pt x="51" y="96"/>
                  </a:lnTo>
                  <a:lnTo>
                    <a:pt x="59" y="94"/>
                  </a:lnTo>
                  <a:lnTo>
                    <a:pt x="68" y="92"/>
                  </a:lnTo>
                  <a:lnTo>
                    <a:pt x="106" y="81"/>
                  </a:lnTo>
                  <a:lnTo>
                    <a:pt x="111" y="81"/>
                  </a:lnTo>
                  <a:lnTo>
                    <a:pt x="111" y="83"/>
                  </a:lnTo>
                  <a:lnTo>
                    <a:pt x="104" y="88"/>
                  </a:lnTo>
                  <a:lnTo>
                    <a:pt x="107" y="90"/>
                  </a:lnTo>
                  <a:lnTo>
                    <a:pt x="124" y="92"/>
                  </a:lnTo>
                  <a:lnTo>
                    <a:pt x="139" y="98"/>
                  </a:lnTo>
                  <a:lnTo>
                    <a:pt x="158" y="107"/>
                  </a:lnTo>
                  <a:lnTo>
                    <a:pt x="162" y="107"/>
                  </a:lnTo>
                  <a:lnTo>
                    <a:pt x="160" y="101"/>
                  </a:lnTo>
                  <a:lnTo>
                    <a:pt x="164" y="99"/>
                  </a:lnTo>
                  <a:lnTo>
                    <a:pt x="167" y="103"/>
                  </a:lnTo>
                  <a:lnTo>
                    <a:pt x="177" y="107"/>
                  </a:lnTo>
                  <a:lnTo>
                    <a:pt x="181" y="109"/>
                  </a:lnTo>
                  <a:lnTo>
                    <a:pt x="181" y="111"/>
                  </a:lnTo>
                  <a:lnTo>
                    <a:pt x="177" y="113"/>
                  </a:lnTo>
                  <a:lnTo>
                    <a:pt x="179" y="115"/>
                  </a:lnTo>
                  <a:lnTo>
                    <a:pt x="199" y="131"/>
                  </a:lnTo>
                  <a:lnTo>
                    <a:pt x="201" y="137"/>
                  </a:lnTo>
                  <a:lnTo>
                    <a:pt x="201" y="143"/>
                  </a:lnTo>
                  <a:lnTo>
                    <a:pt x="199" y="145"/>
                  </a:lnTo>
                  <a:lnTo>
                    <a:pt x="196" y="143"/>
                  </a:lnTo>
                  <a:lnTo>
                    <a:pt x="194" y="139"/>
                  </a:lnTo>
                  <a:lnTo>
                    <a:pt x="192" y="143"/>
                  </a:lnTo>
                  <a:lnTo>
                    <a:pt x="194" y="146"/>
                  </a:lnTo>
                  <a:lnTo>
                    <a:pt x="199" y="150"/>
                  </a:lnTo>
                  <a:lnTo>
                    <a:pt x="228" y="141"/>
                  </a:lnTo>
                  <a:lnTo>
                    <a:pt x="229" y="137"/>
                  </a:lnTo>
                  <a:lnTo>
                    <a:pt x="239" y="135"/>
                  </a:lnTo>
                  <a:lnTo>
                    <a:pt x="263" y="118"/>
                  </a:lnTo>
                  <a:lnTo>
                    <a:pt x="278" y="116"/>
                  </a:lnTo>
                  <a:lnTo>
                    <a:pt x="278" y="113"/>
                  </a:lnTo>
                  <a:lnTo>
                    <a:pt x="276" y="109"/>
                  </a:lnTo>
                  <a:lnTo>
                    <a:pt x="282" y="99"/>
                  </a:lnTo>
                  <a:lnTo>
                    <a:pt x="306" y="96"/>
                  </a:lnTo>
                  <a:lnTo>
                    <a:pt x="344" y="115"/>
                  </a:lnTo>
                  <a:lnTo>
                    <a:pt x="346" y="120"/>
                  </a:lnTo>
                  <a:lnTo>
                    <a:pt x="355" y="128"/>
                  </a:lnTo>
                  <a:lnTo>
                    <a:pt x="365" y="141"/>
                  </a:lnTo>
                  <a:lnTo>
                    <a:pt x="387" y="158"/>
                  </a:lnTo>
                  <a:lnTo>
                    <a:pt x="391" y="165"/>
                  </a:lnTo>
                  <a:lnTo>
                    <a:pt x="398" y="171"/>
                  </a:lnTo>
                  <a:lnTo>
                    <a:pt x="415" y="171"/>
                  </a:lnTo>
                  <a:lnTo>
                    <a:pt x="430" y="190"/>
                  </a:lnTo>
                  <a:lnTo>
                    <a:pt x="434" y="193"/>
                  </a:lnTo>
                  <a:lnTo>
                    <a:pt x="432" y="201"/>
                  </a:lnTo>
                  <a:lnTo>
                    <a:pt x="438" y="221"/>
                  </a:lnTo>
                  <a:lnTo>
                    <a:pt x="436" y="244"/>
                  </a:lnTo>
                  <a:lnTo>
                    <a:pt x="430" y="270"/>
                  </a:lnTo>
                  <a:lnTo>
                    <a:pt x="430" y="289"/>
                  </a:lnTo>
                  <a:lnTo>
                    <a:pt x="434" y="297"/>
                  </a:lnTo>
                  <a:lnTo>
                    <a:pt x="449" y="306"/>
                  </a:lnTo>
                  <a:lnTo>
                    <a:pt x="453" y="298"/>
                  </a:lnTo>
                  <a:lnTo>
                    <a:pt x="449" y="295"/>
                  </a:lnTo>
                  <a:lnTo>
                    <a:pt x="443" y="282"/>
                  </a:lnTo>
                  <a:lnTo>
                    <a:pt x="445" y="278"/>
                  </a:lnTo>
                  <a:lnTo>
                    <a:pt x="453" y="278"/>
                  </a:lnTo>
                  <a:lnTo>
                    <a:pt x="458" y="289"/>
                  </a:lnTo>
                  <a:lnTo>
                    <a:pt x="462" y="289"/>
                  </a:lnTo>
                  <a:lnTo>
                    <a:pt x="464" y="283"/>
                  </a:lnTo>
                  <a:lnTo>
                    <a:pt x="466" y="282"/>
                  </a:lnTo>
                  <a:lnTo>
                    <a:pt x="470" y="285"/>
                  </a:lnTo>
                  <a:lnTo>
                    <a:pt x="470" y="291"/>
                  </a:lnTo>
                  <a:lnTo>
                    <a:pt x="466" y="297"/>
                  </a:lnTo>
                  <a:lnTo>
                    <a:pt x="462" y="304"/>
                  </a:lnTo>
                  <a:lnTo>
                    <a:pt x="456" y="319"/>
                  </a:lnTo>
                  <a:lnTo>
                    <a:pt x="453" y="321"/>
                  </a:lnTo>
                  <a:lnTo>
                    <a:pt x="453" y="328"/>
                  </a:lnTo>
                  <a:lnTo>
                    <a:pt x="458" y="334"/>
                  </a:lnTo>
                  <a:lnTo>
                    <a:pt x="466" y="342"/>
                  </a:lnTo>
                  <a:lnTo>
                    <a:pt x="479" y="372"/>
                  </a:lnTo>
                  <a:lnTo>
                    <a:pt x="498" y="383"/>
                  </a:lnTo>
                  <a:lnTo>
                    <a:pt x="501" y="383"/>
                  </a:lnTo>
                  <a:lnTo>
                    <a:pt x="501" y="377"/>
                  </a:lnTo>
                  <a:lnTo>
                    <a:pt x="509" y="377"/>
                  </a:lnTo>
                  <a:lnTo>
                    <a:pt x="513" y="388"/>
                  </a:lnTo>
                  <a:lnTo>
                    <a:pt x="513" y="394"/>
                  </a:lnTo>
                  <a:lnTo>
                    <a:pt x="520" y="411"/>
                  </a:lnTo>
                  <a:lnTo>
                    <a:pt x="528" y="415"/>
                  </a:lnTo>
                  <a:lnTo>
                    <a:pt x="537" y="419"/>
                  </a:lnTo>
                  <a:lnTo>
                    <a:pt x="552" y="458"/>
                  </a:lnTo>
                  <a:lnTo>
                    <a:pt x="556" y="460"/>
                  </a:lnTo>
                  <a:lnTo>
                    <a:pt x="577" y="464"/>
                  </a:lnTo>
                  <a:lnTo>
                    <a:pt x="584" y="469"/>
                  </a:lnTo>
                  <a:lnTo>
                    <a:pt x="607" y="497"/>
                  </a:lnTo>
                  <a:lnTo>
                    <a:pt x="616" y="505"/>
                  </a:lnTo>
                  <a:lnTo>
                    <a:pt x="620" y="505"/>
                  </a:lnTo>
                  <a:lnTo>
                    <a:pt x="625" y="509"/>
                  </a:lnTo>
                  <a:lnTo>
                    <a:pt x="629" y="514"/>
                  </a:lnTo>
                  <a:lnTo>
                    <a:pt x="623" y="514"/>
                  </a:lnTo>
                  <a:lnTo>
                    <a:pt x="620" y="512"/>
                  </a:lnTo>
                  <a:lnTo>
                    <a:pt x="616" y="512"/>
                  </a:lnTo>
                  <a:lnTo>
                    <a:pt x="614" y="514"/>
                  </a:lnTo>
                  <a:lnTo>
                    <a:pt x="614" y="518"/>
                  </a:lnTo>
                  <a:lnTo>
                    <a:pt x="616" y="522"/>
                  </a:lnTo>
                  <a:lnTo>
                    <a:pt x="629" y="525"/>
                  </a:lnTo>
                  <a:lnTo>
                    <a:pt x="633" y="522"/>
                  </a:lnTo>
                  <a:lnTo>
                    <a:pt x="642" y="520"/>
                  </a:lnTo>
                  <a:lnTo>
                    <a:pt x="676" y="507"/>
                  </a:lnTo>
                  <a:lnTo>
                    <a:pt x="684" y="494"/>
                  </a:lnTo>
                  <a:lnTo>
                    <a:pt x="684" y="492"/>
                  </a:lnTo>
                  <a:lnTo>
                    <a:pt x="680" y="473"/>
                  </a:lnTo>
                  <a:lnTo>
                    <a:pt x="680" y="464"/>
                  </a:lnTo>
                  <a:lnTo>
                    <a:pt x="685" y="449"/>
                  </a:lnTo>
                  <a:lnTo>
                    <a:pt x="693" y="450"/>
                  </a:lnTo>
                  <a:lnTo>
                    <a:pt x="685" y="417"/>
                  </a:lnTo>
                  <a:lnTo>
                    <a:pt x="687" y="400"/>
                  </a:lnTo>
                  <a:lnTo>
                    <a:pt x="685" y="370"/>
                  </a:lnTo>
                  <a:lnTo>
                    <a:pt x="680" y="345"/>
                  </a:lnTo>
                  <a:lnTo>
                    <a:pt x="674" y="336"/>
                  </a:lnTo>
                  <a:lnTo>
                    <a:pt x="652" y="306"/>
                  </a:lnTo>
                  <a:lnTo>
                    <a:pt x="638" y="272"/>
                  </a:lnTo>
                  <a:lnTo>
                    <a:pt x="620" y="248"/>
                  </a:lnTo>
                  <a:lnTo>
                    <a:pt x="620" y="244"/>
                  </a:lnTo>
                  <a:lnTo>
                    <a:pt x="620" y="238"/>
                  </a:lnTo>
                  <a:lnTo>
                    <a:pt x="612" y="225"/>
                  </a:lnTo>
                  <a:lnTo>
                    <a:pt x="612" y="220"/>
                  </a:lnTo>
                  <a:lnTo>
                    <a:pt x="618" y="212"/>
                  </a:lnTo>
                  <a:lnTo>
                    <a:pt x="618" y="208"/>
                  </a:lnTo>
                  <a:lnTo>
                    <a:pt x="595" y="176"/>
                  </a:lnTo>
                  <a:lnTo>
                    <a:pt x="582" y="163"/>
                  </a:lnTo>
                  <a:lnTo>
                    <a:pt x="573" y="158"/>
                  </a:lnTo>
                  <a:lnTo>
                    <a:pt x="571" y="154"/>
                  </a:lnTo>
                  <a:lnTo>
                    <a:pt x="556" y="133"/>
                  </a:lnTo>
                  <a:lnTo>
                    <a:pt x="535" y="98"/>
                  </a:lnTo>
                  <a:lnTo>
                    <a:pt x="530" y="77"/>
                  </a:lnTo>
                  <a:lnTo>
                    <a:pt x="517" y="47"/>
                  </a:lnTo>
                  <a:lnTo>
                    <a:pt x="517" y="43"/>
                  </a:lnTo>
                  <a:lnTo>
                    <a:pt x="513" y="38"/>
                  </a:lnTo>
                  <a:lnTo>
                    <a:pt x="509" y="36"/>
                  </a:lnTo>
                  <a:lnTo>
                    <a:pt x="507" y="13"/>
                  </a:lnTo>
                  <a:lnTo>
                    <a:pt x="503" y="8"/>
                  </a:lnTo>
                  <a:lnTo>
                    <a:pt x="498" y="8"/>
                  </a:lnTo>
                  <a:lnTo>
                    <a:pt x="483" y="8"/>
                  </a:lnTo>
                  <a:lnTo>
                    <a:pt x="468" y="0"/>
                  </a:lnTo>
                  <a:lnTo>
                    <a:pt x="460" y="6"/>
                  </a:lnTo>
                  <a:lnTo>
                    <a:pt x="458" y="9"/>
                  </a:lnTo>
                  <a:lnTo>
                    <a:pt x="458" y="15"/>
                  </a:lnTo>
                  <a:lnTo>
                    <a:pt x="464" y="38"/>
                  </a:lnTo>
                  <a:lnTo>
                    <a:pt x="462" y="47"/>
                  </a:lnTo>
                  <a:lnTo>
                    <a:pt x="451" y="47"/>
                  </a:lnTo>
                  <a:lnTo>
                    <a:pt x="449" y="43"/>
                  </a:lnTo>
                  <a:lnTo>
                    <a:pt x="445" y="32"/>
                  </a:lnTo>
                  <a:lnTo>
                    <a:pt x="226" y="45"/>
                  </a:lnTo>
                  <a:lnTo>
                    <a:pt x="220" y="38"/>
                  </a:lnTo>
                  <a:lnTo>
                    <a:pt x="222" y="32"/>
                  </a:lnTo>
                  <a:lnTo>
                    <a:pt x="214" y="24"/>
                  </a:lnTo>
                  <a:lnTo>
                    <a:pt x="213" y="19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2" name="Freeform 93"/>
            <p:cNvSpPr>
              <a:spLocks/>
            </p:cNvSpPr>
            <p:nvPr/>
          </p:nvSpPr>
          <p:spPr bwMode="gray">
            <a:xfrm>
              <a:off x="4239" y="2350"/>
              <a:ext cx="349" cy="167"/>
            </a:xfrm>
            <a:custGeom>
              <a:avLst/>
              <a:gdLst>
                <a:gd name="T0" fmla="*/ 200 w 349"/>
                <a:gd name="T1" fmla="*/ 11 h 167"/>
                <a:gd name="T2" fmla="*/ 11 w 349"/>
                <a:gd name="T3" fmla="*/ 99 h 167"/>
                <a:gd name="T4" fmla="*/ 18 w 349"/>
                <a:gd name="T5" fmla="*/ 90 h 167"/>
                <a:gd name="T6" fmla="*/ 41 w 349"/>
                <a:gd name="T7" fmla="*/ 71 h 167"/>
                <a:gd name="T8" fmla="*/ 50 w 349"/>
                <a:gd name="T9" fmla="*/ 60 h 167"/>
                <a:gd name="T10" fmla="*/ 60 w 349"/>
                <a:gd name="T11" fmla="*/ 54 h 167"/>
                <a:gd name="T12" fmla="*/ 78 w 349"/>
                <a:gd name="T13" fmla="*/ 54 h 167"/>
                <a:gd name="T14" fmla="*/ 105 w 349"/>
                <a:gd name="T15" fmla="*/ 39 h 167"/>
                <a:gd name="T16" fmla="*/ 116 w 349"/>
                <a:gd name="T17" fmla="*/ 43 h 167"/>
                <a:gd name="T18" fmla="*/ 125 w 349"/>
                <a:gd name="T19" fmla="*/ 49 h 167"/>
                <a:gd name="T20" fmla="*/ 137 w 349"/>
                <a:gd name="T21" fmla="*/ 67 h 167"/>
                <a:gd name="T22" fmla="*/ 150 w 349"/>
                <a:gd name="T23" fmla="*/ 69 h 167"/>
                <a:gd name="T24" fmla="*/ 152 w 349"/>
                <a:gd name="T25" fmla="*/ 79 h 167"/>
                <a:gd name="T26" fmla="*/ 174 w 349"/>
                <a:gd name="T27" fmla="*/ 88 h 167"/>
                <a:gd name="T28" fmla="*/ 189 w 349"/>
                <a:gd name="T29" fmla="*/ 97 h 167"/>
                <a:gd name="T30" fmla="*/ 195 w 349"/>
                <a:gd name="T31" fmla="*/ 111 h 167"/>
                <a:gd name="T32" fmla="*/ 180 w 349"/>
                <a:gd name="T33" fmla="*/ 143 h 167"/>
                <a:gd name="T34" fmla="*/ 193 w 349"/>
                <a:gd name="T35" fmla="*/ 154 h 167"/>
                <a:gd name="T36" fmla="*/ 210 w 349"/>
                <a:gd name="T37" fmla="*/ 156 h 167"/>
                <a:gd name="T38" fmla="*/ 215 w 349"/>
                <a:gd name="T39" fmla="*/ 156 h 167"/>
                <a:gd name="T40" fmla="*/ 236 w 349"/>
                <a:gd name="T41" fmla="*/ 154 h 167"/>
                <a:gd name="T42" fmla="*/ 259 w 349"/>
                <a:gd name="T43" fmla="*/ 163 h 167"/>
                <a:gd name="T44" fmla="*/ 262 w 349"/>
                <a:gd name="T45" fmla="*/ 159 h 167"/>
                <a:gd name="T46" fmla="*/ 253 w 349"/>
                <a:gd name="T47" fmla="*/ 144 h 167"/>
                <a:gd name="T48" fmla="*/ 244 w 349"/>
                <a:gd name="T49" fmla="*/ 141 h 167"/>
                <a:gd name="T50" fmla="*/ 249 w 349"/>
                <a:gd name="T51" fmla="*/ 137 h 167"/>
                <a:gd name="T52" fmla="*/ 244 w 349"/>
                <a:gd name="T53" fmla="*/ 131 h 167"/>
                <a:gd name="T54" fmla="*/ 230 w 349"/>
                <a:gd name="T55" fmla="*/ 105 h 167"/>
                <a:gd name="T56" fmla="*/ 229 w 349"/>
                <a:gd name="T57" fmla="*/ 90 h 167"/>
                <a:gd name="T58" fmla="*/ 230 w 349"/>
                <a:gd name="T59" fmla="*/ 67 h 167"/>
                <a:gd name="T60" fmla="*/ 227 w 349"/>
                <a:gd name="T61" fmla="*/ 60 h 167"/>
                <a:gd name="T62" fmla="*/ 230 w 349"/>
                <a:gd name="T63" fmla="*/ 52 h 167"/>
                <a:gd name="T64" fmla="*/ 245 w 349"/>
                <a:gd name="T65" fmla="*/ 36 h 167"/>
                <a:gd name="T66" fmla="*/ 251 w 349"/>
                <a:gd name="T67" fmla="*/ 21 h 167"/>
                <a:gd name="T68" fmla="*/ 264 w 349"/>
                <a:gd name="T69" fmla="*/ 26 h 167"/>
                <a:gd name="T70" fmla="*/ 253 w 349"/>
                <a:gd name="T71" fmla="*/ 43 h 167"/>
                <a:gd name="T72" fmla="*/ 244 w 349"/>
                <a:gd name="T73" fmla="*/ 58 h 167"/>
                <a:gd name="T74" fmla="*/ 253 w 349"/>
                <a:gd name="T75" fmla="*/ 69 h 167"/>
                <a:gd name="T76" fmla="*/ 257 w 349"/>
                <a:gd name="T77" fmla="*/ 90 h 167"/>
                <a:gd name="T78" fmla="*/ 249 w 349"/>
                <a:gd name="T79" fmla="*/ 99 h 167"/>
                <a:gd name="T80" fmla="*/ 259 w 349"/>
                <a:gd name="T81" fmla="*/ 107 h 167"/>
                <a:gd name="T82" fmla="*/ 259 w 349"/>
                <a:gd name="T83" fmla="*/ 118 h 167"/>
                <a:gd name="T84" fmla="*/ 262 w 349"/>
                <a:gd name="T85" fmla="*/ 133 h 167"/>
                <a:gd name="T86" fmla="*/ 279 w 349"/>
                <a:gd name="T87" fmla="*/ 143 h 167"/>
                <a:gd name="T88" fmla="*/ 289 w 349"/>
                <a:gd name="T89" fmla="*/ 139 h 167"/>
                <a:gd name="T90" fmla="*/ 291 w 349"/>
                <a:gd name="T91" fmla="*/ 144 h 167"/>
                <a:gd name="T92" fmla="*/ 296 w 349"/>
                <a:gd name="T93" fmla="*/ 159 h 167"/>
                <a:gd name="T94" fmla="*/ 307 w 349"/>
                <a:gd name="T95" fmla="*/ 165 h 167"/>
                <a:gd name="T96" fmla="*/ 315 w 349"/>
                <a:gd name="T97" fmla="*/ 159 h 167"/>
                <a:gd name="T98" fmla="*/ 339 w 349"/>
                <a:gd name="T99" fmla="*/ 148 h 167"/>
                <a:gd name="T100" fmla="*/ 349 w 349"/>
                <a:gd name="T101" fmla="*/ 109 h 167"/>
                <a:gd name="T102" fmla="*/ 300 w 349"/>
                <a:gd name="T103" fmla="*/ 11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9" h="167">
                  <a:moveTo>
                    <a:pt x="264" y="0"/>
                  </a:moveTo>
                  <a:lnTo>
                    <a:pt x="200" y="11"/>
                  </a:lnTo>
                  <a:lnTo>
                    <a:pt x="0" y="51"/>
                  </a:lnTo>
                  <a:lnTo>
                    <a:pt x="11" y="99"/>
                  </a:lnTo>
                  <a:lnTo>
                    <a:pt x="15" y="92"/>
                  </a:lnTo>
                  <a:lnTo>
                    <a:pt x="18" y="90"/>
                  </a:lnTo>
                  <a:lnTo>
                    <a:pt x="33" y="73"/>
                  </a:lnTo>
                  <a:lnTo>
                    <a:pt x="41" y="71"/>
                  </a:lnTo>
                  <a:lnTo>
                    <a:pt x="47" y="62"/>
                  </a:lnTo>
                  <a:lnTo>
                    <a:pt x="50" y="60"/>
                  </a:lnTo>
                  <a:lnTo>
                    <a:pt x="56" y="51"/>
                  </a:lnTo>
                  <a:lnTo>
                    <a:pt x="60" y="54"/>
                  </a:lnTo>
                  <a:lnTo>
                    <a:pt x="69" y="58"/>
                  </a:lnTo>
                  <a:lnTo>
                    <a:pt x="78" y="54"/>
                  </a:lnTo>
                  <a:lnTo>
                    <a:pt x="80" y="49"/>
                  </a:lnTo>
                  <a:lnTo>
                    <a:pt x="105" y="39"/>
                  </a:lnTo>
                  <a:lnTo>
                    <a:pt x="110" y="41"/>
                  </a:lnTo>
                  <a:lnTo>
                    <a:pt x="116" y="43"/>
                  </a:lnTo>
                  <a:lnTo>
                    <a:pt x="122" y="41"/>
                  </a:lnTo>
                  <a:lnTo>
                    <a:pt x="125" y="49"/>
                  </a:lnTo>
                  <a:lnTo>
                    <a:pt x="129" y="49"/>
                  </a:lnTo>
                  <a:lnTo>
                    <a:pt x="137" y="67"/>
                  </a:lnTo>
                  <a:lnTo>
                    <a:pt x="142" y="66"/>
                  </a:lnTo>
                  <a:lnTo>
                    <a:pt x="150" y="69"/>
                  </a:lnTo>
                  <a:lnTo>
                    <a:pt x="157" y="71"/>
                  </a:lnTo>
                  <a:lnTo>
                    <a:pt x="152" y="79"/>
                  </a:lnTo>
                  <a:lnTo>
                    <a:pt x="159" y="88"/>
                  </a:lnTo>
                  <a:lnTo>
                    <a:pt x="174" y="88"/>
                  </a:lnTo>
                  <a:lnTo>
                    <a:pt x="182" y="94"/>
                  </a:lnTo>
                  <a:lnTo>
                    <a:pt x="189" y="97"/>
                  </a:lnTo>
                  <a:lnTo>
                    <a:pt x="197" y="107"/>
                  </a:lnTo>
                  <a:lnTo>
                    <a:pt x="195" y="111"/>
                  </a:lnTo>
                  <a:lnTo>
                    <a:pt x="185" y="128"/>
                  </a:lnTo>
                  <a:lnTo>
                    <a:pt x="180" y="143"/>
                  </a:lnTo>
                  <a:lnTo>
                    <a:pt x="182" y="152"/>
                  </a:lnTo>
                  <a:lnTo>
                    <a:pt x="193" y="154"/>
                  </a:lnTo>
                  <a:lnTo>
                    <a:pt x="202" y="146"/>
                  </a:lnTo>
                  <a:lnTo>
                    <a:pt x="210" y="156"/>
                  </a:lnTo>
                  <a:lnTo>
                    <a:pt x="215" y="158"/>
                  </a:lnTo>
                  <a:lnTo>
                    <a:pt x="215" y="156"/>
                  </a:lnTo>
                  <a:lnTo>
                    <a:pt x="225" y="154"/>
                  </a:lnTo>
                  <a:lnTo>
                    <a:pt x="236" y="154"/>
                  </a:lnTo>
                  <a:lnTo>
                    <a:pt x="251" y="159"/>
                  </a:lnTo>
                  <a:lnTo>
                    <a:pt x="259" y="163"/>
                  </a:lnTo>
                  <a:lnTo>
                    <a:pt x="262" y="163"/>
                  </a:lnTo>
                  <a:lnTo>
                    <a:pt x="262" y="159"/>
                  </a:lnTo>
                  <a:lnTo>
                    <a:pt x="259" y="156"/>
                  </a:lnTo>
                  <a:lnTo>
                    <a:pt x="253" y="144"/>
                  </a:lnTo>
                  <a:lnTo>
                    <a:pt x="245" y="143"/>
                  </a:lnTo>
                  <a:lnTo>
                    <a:pt x="244" y="141"/>
                  </a:lnTo>
                  <a:lnTo>
                    <a:pt x="245" y="137"/>
                  </a:lnTo>
                  <a:lnTo>
                    <a:pt x="249" y="137"/>
                  </a:lnTo>
                  <a:lnTo>
                    <a:pt x="251" y="135"/>
                  </a:lnTo>
                  <a:lnTo>
                    <a:pt x="244" y="131"/>
                  </a:lnTo>
                  <a:lnTo>
                    <a:pt x="236" y="122"/>
                  </a:lnTo>
                  <a:lnTo>
                    <a:pt x="230" y="105"/>
                  </a:lnTo>
                  <a:lnTo>
                    <a:pt x="229" y="99"/>
                  </a:lnTo>
                  <a:lnTo>
                    <a:pt x="229" y="90"/>
                  </a:lnTo>
                  <a:lnTo>
                    <a:pt x="230" y="71"/>
                  </a:lnTo>
                  <a:lnTo>
                    <a:pt x="230" y="67"/>
                  </a:lnTo>
                  <a:lnTo>
                    <a:pt x="227" y="64"/>
                  </a:lnTo>
                  <a:lnTo>
                    <a:pt x="227" y="60"/>
                  </a:lnTo>
                  <a:lnTo>
                    <a:pt x="229" y="56"/>
                  </a:lnTo>
                  <a:lnTo>
                    <a:pt x="230" y="52"/>
                  </a:lnTo>
                  <a:lnTo>
                    <a:pt x="232" y="45"/>
                  </a:lnTo>
                  <a:lnTo>
                    <a:pt x="245" y="36"/>
                  </a:lnTo>
                  <a:lnTo>
                    <a:pt x="249" y="34"/>
                  </a:lnTo>
                  <a:lnTo>
                    <a:pt x="251" y="21"/>
                  </a:lnTo>
                  <a:lnTo>
                    <a:pt x="259" y="21"/>
                  </a:lnTo>
                  <a:lnTo>
                    <a:pt x="264" y="26"/>
                  </a:lnTo>
                  <a:lnTo>
                    <a:pt x="257" y="37"/>
                  </a:lnTo>
                  <a:lnTo>
                    <a:pt x="253" y="43"/>
                  </a:lnTo>
                  <a:lnTo>
                    <a:pt x="247" y="51"/>
                  </a:lnTo>
                  <a:lnTo>
                    <a:pt x="244" y="58"/>
                  </a:lnTo>
                  <a:lnTo>
                    <a:pt x="247" y="67"/>
                  </a:lnTo>
                  <a:lnTo>
                    <a:pt x="253" y="69"/>
                  </a:lnTo>
                  <a:lnTo>
                    <a:pt x="259" y="86"/>
                  </a:lnTo>
                  <a:lnTo>
                    <a:pt x="257" y="90"/>
                  </a:lnTo>
                  <a:lnTo>
                    <a:pt x="247" y="96"/>
                  </a:lnTo>
                  <a:lnTo>
                    <a:pt x="249" y="99"/>
                  </a:lnTo>
                  <a:lnTo>
                    <a:pt x="257" y="103"/>
                  </a:lnTo>
                  <a:lnTo>
                    <a:pt x="259" y="107"/>
                  </a:lnTo>
                  <a:lnTo>
                    <a:pt x="257" y="114"/>
                  </a:lnTo>
                  <a:lnTo>
                    <a:pt x="259" y="118"/>
                  </a:lnTo>
                  <a:lnTo>
                    <a:pt x="259" y="124"/>
                  </a:lnTo>
                  <a:lnTo>
                    <a:pt x="262" y="133"/>
                  </a:lnTo>
                  <a:lnTo>
                    <a:pt x="274" y="143"/>
                  </a:lnTo>
                  <a:lnTo>
                    <a:pt x="279" y="143"/>
                  </a:lnTo>
                  <a:lnTo>
                    <a:pt x="283" y="137"/>
                  </a:lnTo>
                  <a:lnTo>
                    <a:pt x="289" y="139"/>
                  </a:lnTo>
                  <a:lnTo>
                    <a:pt x="291" y="141"/>
                  </a:lnTo>
                  <a:lnTo>
                    <a:pt x="291" y="144"/>
                  </a:lnTo>
                  <a:lnTo>
                    <a:pt x="296" y="156"/>
                  </a:lnTo>
                  <a:lnTo>
                    <a:pt x="296" y="159"/>
                  </a:lnTo>
                  <a:lnTo>
                    <a:pt x="300" y="165"/>
                  </a:lnTo>
                  <a:lnTo>
                    <a:pt x="307" y="165"/>
                  </a:lnTo>
                  <a:lnTo>
                    <a:pt x="309" y="167"/>
                  </a:lnTo>
                  <a:lnTo>
                    <a:pt x="315" y="159"/>
                  </a:lnTo>
                  <a:lnTo>
                    <a:pt x="339" y="152"/>
                  </a:lnTo>
                  <a:lnTo>
                    <a:pt x="339" y="148"/>
                  </a:lnTo>
                  <a:lnTo>
                    <a:pt x="343" y="141"/>
                  </a:lnTo>
                  <a:lnTo>
                    <a:pt x="349" y="109"/>
                  </a:lnTo>
                  <a:lnTo>
                    <a:pt x="349" y="107"/>
                  </a:lnTo>
                  <a:lnTo>
                    <a:pt x="300" y="116"/>
                  </a:lnTo>
                  <a:lnTo>
                    <a:pt x="264" y="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3" name="Freeform 94"/>
            <p:cNvSpPr>
              <a:spLocks/>
            </p:cNvSpPr>
            <p:nvPr/>
          </p:nvSpPr>
          <p:spPr bwMode="gray">
            <a:xfrm>
              <a:off x="4503" y="2333"/>
              <a:ext cx="85" cy="133"/>
            </a:xfrm>
            <a:custGeom>
              <a:avLst/>
              <a:gdLst>
                <a:gd name="T0" fmla="*/ 85 w 85"/>
                <a:gd name="T1" fmla="*/ 124 h 133"/>
                <a:gd name="T2" fmla="*/ 83 w 85"/>
                <a:gd name="T3" fmla="*/ 114 h 133"/>
                <a:gd name="T4" fmla="*/ 77 w 85"/>
                <a:gd name="T5" fmla="*/ 101 h 133"/>
                <a:gd name="T6" fmla="*/ 68 w 85"/>
                <a:gd name="T7" fmla="*/ 92 h 133"/>
                <a:gd name="T8" fmla="*/ 55 w 85"/>
                <a:gd name="T9" fmla="*/ 83 h 133"/>
                <a:gd name="T10" fmla="*/ 49 w 85"/>
                <a:gd name="T11" fmla="*/ 77 h 133"/>
                <a:gd name="T12" fmla="*/ 47 w 85"/>
                <a:gd name="T13" fmla="*/ 71 h 133"/>
                <a:gd name="T14" fmla="*/ 36 w 85"/>
                <a:gd name="T15" fmla="*/ 54 h 133"/>
                <a:gd name="T16" fmla="*/ 32 w 85"/>
                <a:gd name="T17" fmla="*/ 47 h 133"/>
                <a:gd name="T18" fmla="*/ 25 w 85"/>
                <a:gd name="T19" fmla="*/ 36 h 133"/>
                <a:gd name="T20" fmla="*/ 21 w 85"/>
                <a:gd name="T21" fmla="*/ 30 h 133"/>
                <a:gd name="T22" fmla="*/ 19 w 85"/>
                <a:gd name="T23" fmla="*/ 24 h 133"/>
                <a:gd name="T24" fmla="*/ 21 w 85"/>
                <a:gd name="T25" fmla="*/ 23 h 133"/>
                <a:gd name="T26" fmla="*/ 21 w 85"/>
                <a:gd name="T27" fmla="*/ 19 h 133"/>
                <a:gd name="T28" fmla="*/ 25 w 85"/>
                <a:gd name="T29" fmla="*/ 2 h 133"/>
                <a:gd name="T30" fmla="*/ 19 w 85"/>
                <a:gd name="T31" fmla="*/ 0 h 133"/>
                <a:gd name="T32" fmla="*/ 11 w 85"/>
                <a:gd name="T33" fmla="*/ 2 h 133"/>
                <a:gd name="T34" fmla="*/ 4 w 85"/>
                <a:gd name="T35" fmla="*/ 8 h 133"/>
                <a:gd name="T36" fmla="*/ 2 w 85"/>
                <a:gd name="T37" fmla="*/ 15 h 133"/>
                <a:gd name="T38" fmla="*/ 0 w 85"/>
                <a:gd name="T39" fmla="*/ 15 h 133"/>
                <a:gd name="T40" fmla="*/ 0 w 85"/>
                <a:gd name="T41" fmla="*/ 17 h 133"/>
                <a:gd name="T42" fmla="*/ 36 w 85"/>
                <a:gd name="T43" fmla="*/ 133 h 133"/>
                <a:gd name="T44" fmla="*/ 85 w 85"/>
                <a:gd name="T45" fmla="*/ 1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133">
                  <a:moveTo>
                    <a:pt x="85" y="124"/>
                  </a:moveTo>
                  <a:lnTo>
                    <a:pt x="83" y="114"/>
                  </a:lnTo>
                  <a:lnTo>
                    <a:pt x="77" y="101"/>
                  </a:lnTo>
                  <a:lnTo>
                    <a:pt x="68" y="92"/>
                  </a:lnTo>
                  <a:lnTo>
                    <a:pt x="55" y="83"/>
                  </a:lnTo>
                  <a:lnTo>
                    <a:pt x="49" y="77"/>
                  </a:lnTo>
                  <a:lnTo>
                    <a:pt x="47" y="71"/>
                  </a:lnTo>
                  <a:lnTo>
                    <a:pt x="36" y="54"/>
                  </a:lnTo>
                  <a:lnTo>
                    <a:pt x="32" y="47"/>
                  </a:lnTo>
                  <a:lnTo>
                    <a:pt x="25" y="36"/>
                  </a:lnTo>
                  <a:lnTo>
                    <a:pt x="21" y="30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21" y="19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4" y="8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36" y="133"/>
                  </a:lnTo>
                  <a:lnTo>
                    <a:pt x="85" y="124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" name="Freeform 95"/>
            <p:cNvSpPr>
              <a:spLocks/>
            </p:cNvSpPr>
            <p:nvPr/>
          </p:nvSpPr>
          <p:spPr bwMode="gray">
            <a:xfrm>
              <a:off x="4524" y="2179"/>
              <a:ext cx="103" cy="233"/>
            </a:xfrm>
            <a:custGeom>
              <a:avLst/>
              <a:gdLst>
                <a:gd name="T0" fmla="*/ 0 w 103"/>
                <a:gd name="T1" fmla="*/ 173 h 233"/>
                <a:gd name="T2" fmla="*/ 2 w 103"/>
                <a:gd name="T3" fmla="*/ 175 h 233"/>
                <a:gd name="T4" fmla="*/ 13 w 103"/>
                <a:gd name="T5" fmla="*/ 190 h 233"/>
                <a:gd name="T6" fmla="*/ 36 w 103"/>
                <a:gd name="T7" fmla="*/ 205 h 233"/>
                <a:gd name="T8" fmla="*/ 54 w 103"/>
                <a:gd name="T9" fmla="*/ 208 h 233"/>
                <a:gd name="T10" fmla="*/ 58 w 103"/>
                <a:gd name="T11" fmla="*/ 222 h 233"/>
                <a:gd name="T12" fmla="*/ 62 w 103"/>
                <a:gd name="T13" fmla="*/ 233 h 233"/>
                <a:gd name="T14" fmla="*/ 71 w 103"/>
                <a:gd name="T15" fmla="*/ 216 h 233"/>
                <a:gd name="T16" fmla="*/ 79 w 103"/>
                <a:gd name="T17" fmla="*/ 192 h 233"/>
                <a:gd name="T18" fmla="*/ 96 w 103"/>
                <a:gd name="T19" fmla="*/ 167 h 233"/>
                <a:gd name="T20" fmla="*/ 103 w 103"/>
                <a:gd name="T21" fmla="*/ 145 h 233"/>
                <a:gd name="T22" fmla="*/ 101 w 103"/>
                <a:gd name="T23" fmla="*/ 105 h 233"/>
                <a:gd name="T24" fmla="*/ 94 w 103"/>
                <a:gd name="T25" fmla="*/ 73 h 233"/>
                <a:gd name="T26" fmla="*/ 79 w 103"/>
                <a:gd name="T27" fmla="*/ 77 h 233"/>
                <a:gd name="T28" fmla="*/ 73 w 103"/>
                <a:gd name="T29" fmla="*/ 75 h 233"/>
                <a:gd name="T30" fmla="*/ 69 w 103"/>
                <a:gd name="T31" fmla="*/ 75 h 233"/>
                <a:gd name="T32" fmla="*/ 75 w 103"/>
                <a:gd name="T33" fmla="*/ 60 h 233"/>
                <a:gd name="T34" fmla="*/ 81 w 103"/>
                <a:gd name="T35" fmla="*/ 56 h 233"/>
                <a:gd name="T36" fmla="*/ 82 w 103"/>
                <a:gd name="T37" fmla="*/ 40 h 233"/>
                <a:gd name="T38" fmla="*/ 90 w 103"/>
                <a:gd name="T39" fmla="*/ 32 h 233"/>
                <a:gd name="T40" fmla="*/ 22 w 103"/>
                <a:gd name="T41" fmla="*/ 0 h 233"/>
                <a:gd name="T42" fmla="*/ 15 w 103"/>
                <a:gd name="T43" fmla="*/ 10 h 233"/>
                <a:gd name="T44" fmla="*/ 13 w 103"/>
                <a:gd name="T45" fmla="*/ 28 h 233"/>
                <a:gd name="T46" fmla="*/ 0 w 103"/>
                <a:gd name="T47" fmla="*/ 40 h 233"/>
                <a:gd name="T48" fmla="*/ 7 w 103"/>
                <a:gd name="T49" fmla="*/ 49 h 233"/>
                <a:gd name="T50" fmla="*/ 4 w 103"/>
                <a:gd name="T51" fmla="*/ 62 h 233"/>
                <a:gd name="T52" fmla="*/ 6 w 103"/>
                <a:gd name="T53" fmla="*/ 79 h 233"/>
                <a:gd name="T54" fmla="*/ 19 w 103"/>
                <a:gd name="T55" fmla="*/ 92 h 233"/>
                <a:gd name="T56" fmla="*/ 30 w 103"/>
                <a:gd name="T57" fmla="*/ 98 h 233"/>
                <a:gd name="T58" fmla="*/ 39 w 103"/>
                <a:gd name="T59" fmla="*/ 105 h 233"/>
                <a:gd name="T60" fmla="*/ 49 w 103"/>
                <a:gd name="T61" fmla="*/ 115 h 233"/>
                <a:gd name="T62" fmla="*/ 24 w 103"/>
                <a:gd name="T63" fmla="*/ 133 h 233"/>
                <a:gd name="T64" fmla="*/ 4 w 103"/>
                <a:gd name="T65" fmla="*/ 15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233">
                  <a:moveTo>
                    <a:pt x="4" y="156"/>
                  </a:moveTo>
                  <a:lnTo>
                    <a:pt x="0" y="173"/>
                  </a:lnTo>
                  <a:lnTo>
                    <a:pt x="0" y="177"/>
                  </a:lnTo>
                  <a:lnTo>
                    <a:pt x="2" y="175"/>
                  </a:lnTo>
                  <a:lnTo>
                    <a:pt x="7" y="184"/>
                  </a:lnTo>
                  <a:lnTo>
                    <a:pt x="13" y="190"/>
                  </a:lnTo>
                  <a:lnTo>
                    <a:pt x="19" y="197"/>
                  </a:lnTo>
                  <a:lnTo>
                    <a:pt x="36" y="205"/>
                  </a:lnTo>
                  <a:lnTo>
                    <a:pt x="39" y="208"/>
                  </a:lnTo>
                  <a:lnTo>
                    <a:pt x="54" y="208"/>
                  </a:lnTo>
                  <a:lnTo>
                    <a:pt x="58" y="210"/>
                  </a:lnTo>
                  <a:lnTo>
                    <a:pt x="58" y="222"/>
                  </a:lnTo>
                  <a:lnTo>
                    <a:pt x="58" y="229"/>
                  </a:lnTo>
                  <a:lnTo>
                    <a:pt x="62" y="233"/>
                  </a:lnTo>
                  <a:lnTo>
                    <a:pt x="66" y="227"/>
                  </a:lnTo>
                  <a:lnTo>
                    <a:pt x="71" y="216"/>
                  </a:lnTo>
                  <a:lnTo>
                    <a:pt x="71" y="207"/>
                  </a:lnTo>
                  <a:lnTo>
                    <a:pt x="79" y="192"/>
                  </a:lnTo>
                  <a:lnTo>
                    <a:pt x="84" y="182"/>
                  </a:lnTo>
                  <a:lnTo>
                    <a:pt x="96" y="167"/>
                  </a:lnTo>
                  <a:lnTo>
                    <a:pt x="99" y="154"/>
                  </a:lnTo>
                  <a:lnTo>
                    <a:pt x="103" y="145"/>
                  </a:lnTo>
                  <a:lnTo>
                    <a:pt x="103" y="137"/>
                  </a:lnTo>
                  <a:lnTo>
                    <a:pt x="101" y="105"/>
                  </a:lnTo>
                  <a:lnTo>
                    <a:pt x="99" y="81"/>
                  </a:lnTo>
                  <a:lnTo>
                    <a:pt x="94" y="73"/>
                  </a:lnTo>
                  <a:lnTo>
                    <a:pt x="82" y="75"/>
                  </a:lnTo>
                  <a:lnTo>
                    <a:pt x="79" y="77"/>
                  </a:lnTo>
                  <a:lnTo>
                    <a:pt x="75" y="77"/>
                  </a:lnTo>
                  <a:lnTo>
                    <a:pt x="73" y="75"/>
                  </a:lnTo>
                  <a:lnTo>
                    <a:pt x="71" y="77"/>
                  </a:lnTo>
                  <a:lnTo>
                    <a:pt x="69" y="75"/>
                  </a:lnTo>
                  <a:lnTo>
                    <a:pt x="69" y="71"/>
                  </a:lnTo>
                  <a:lnTo>
                    <a:pt x="75" y="60"/>
                  </a:lnTo>
                  <a:lnTo>
                    <a:pt x="79" y="56"/>
                  </a:lnTo>
                  <a:lnTo>
                    <a:pt x="81" y="56"/>
                  </a:lnTo>
                  <a:lnTo>
                    <a:pt x="81" y="47"/>
                  </a:lnTo>
                  <a:lnTo>
                    <a:pt x="82" y="40"/>
                  </a:lnTo>
                  <a:lnTo>
                    <a:pt x="86" y="36"/>
                  </a:lnTo>
                  <a:lnTo>
                    <a:pt x="90" y="32"/>
                  </a:lnTo>
                  <a:lnTo>
                    <a:pt x="86" y="21"/>
                  </a:lnTo>
                  <a:lnTo>
                    <a:pt x="22" y="0"/>
                  </a:lnTo>
                  <a:lnTo>
                    <a:pt x="19" y="2"/>
                  </a:lnTo>
                  <a:lnTo>
                    <a:pt x="15" y="10"/>
                  </a:lnTo>
                  <a:lnTo>
                    <a:pt x="15" y="13"/>
                  </a:lnTo>
                  <a:lnTo>
                    <a:pt x="13" y="28"/>
                  </a:lnTo>
                  <a:lnTo>
                    <a:pt x="4" y="38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7" y="49"/>
                  </a:lnTo>
                  <a:lnTo>
                    <a:pt x="7" y="58"/>
                  </a:lnTo>
                  <a:lnTo>
                    <a:pt x="4" y="62"/>
                  </a:lnTo>
                  <a:lnTo>
                    <a:pt x="4" y="79"/>
                  </a:lnTo>
                  <a:lnTo>
                    <a:pt x="6" y="79"/>
                  </a:lnTo>
                  <a:lnTo>
                    <a:pt x="15" y="81"/>
                  </a:lnTo>
                  <a:lnTo>
                    <a:pt x="19" y="92"/>
                  </a:lnTo>
                  <a:lnTo>
                    <a:pt x="26" y="94"/>
                  </a:lnTo>
                  <a:lnTo>
                    <a:pt x="30" y="98"/>
                  </a:lnTo>
                  <a:lnTo>
                    <a:pt x="36" y="100"/>
                  </a:lnTo>
                  <a:lnTo>
                    <a:pt x="39" y="105"/>
                  </a:lnTo>
                  <a:lnTo>
                    <a:pt x="49" y="113"/>
                  </a:lnTo>
                  <a:lnTo>
                    <a:pt x="49" y="115"/>
                  </a:lnTo>
                  <a:lnTo>
                    <a:pt x="37" y="122"/>
                  </a:lnTo>
                  <a:lnTo>
                    <a:pt x="24" y="133"/>
                  </a:lnTo>
                  <a:lnTo>
                    <a:pt x="22" y="143"/>
                  </a:lnTo>
                  <a:lnTo>
                    <a:pt x="4" y="15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5" name="Freeform 96"/>
            <p:cNvSpPr>
              <a:spLocks/>
            </p:cNvSpPr>
            <p:nvPr/>
          </p:nvSpPr>
          <p:spPr bwMode="gray">
            <a:xfrm>
              <a:off x="4618" y="2067"/>
              <a:ext cx="131" cy="129"/>
            </a:xfrm>
            <a:custGeom>
              <a:avLst/>
              <a:gdLst>
                <a:gd name="T0" fmla="*/ 0 w 131"/>
                <a:gd name="T1" fmla="*/ 28 h 129"/>
                <a:gd name="T2" fmla="*/ 45 w 131"/>
                <a:gd name="T3" fmla="*/ 16 h 129"/>
                <a:gd name="T4" fmla="*/ 48 w 131"/>
                <a:gd name="T5" fmla="*/ 20 h 129"/>
                <a:gd name="T6" fmla="*/ 50 w 131"/>
                <a:gd name="T7" fmla="*/ 20 h 129"/>
                <a:gd name="T8" fmla="*/ 50 w 131"/>
                <a:gd name="T9" fmla="*/ 16 h 129"/>
                <a:gd name="T10" fmla="*/ 116 w 131"/>
                <a:gd name="T11" fmla="*/ 0 h 129"/>
                <a:gd name="T12" fmla="*/ 131 w 131"/>
                <a:gd name="T13" fmla="*/ 54 h 129"/>
                <a:gd name="T14" fmla="*/ 129 w 131"/>
                <a:gd name="T15" fmla="*/ 58 h 129"/>
                <a:gd name="T16" fmla="*/ 127 w 131"/>
                <a:gd name="T17" fmla="*/ 61 h 129"/>
                <a:gd name="T18" fmla="*/ 129 w 131"/>
                <a:gd name="T19" fmla="*/ 63 h 129"/>
                <a:gd name="T20" fmla="*/ 129 w 131"/>
                <a:gd name="T21" fmla="*/ 67 h 129"/>
                <a:gd name="T22" fmla="*/ 120 w 131"/>
                <a:gd name="T23" fmla="*/ 67 h 129"/>
                <a:gd name="T24" fmla="*/ 97 w 131"/>
                <a:gd name="T25" fmla="*/ 76 h 129"/>
                <a:gd name="T26" fmla="*/ 92 w 131"/>
                <a:gd name="T27" fmla="*/ 75 h 129"/>
                <a:gd name="T28" fmla="*/ 92 w 131"/>
                <a:gd name="T29" fmla="*/ 78 h 129"/>
                <a:gd name="T30" fmla="*/ 92 w 131"/>
                <a:gd name="T31" fmla="*/ 82 h 129"/>
                <a:gd name="T32" fmla="*/ 88 w 131"/>
                <a:gd name="T33" fmla="*/ 82 h 129"/>
                <a:gd name="T34" fmla="*/ 77 w 131"/>
                <a:gd name="T35" fmla="*/ 86 h 129"/>
                <a:gd name="T36" fmla="*/ 58 w 131"/>
                <a:gd name="T37" fmla="*/ 93 h 129"/>
                <a:gd name="T38" fmla="*/ 56 w 131"/>
                <a:gd name="T39" fmla="*/ 90 h 129"/>
                <a:gd name="T40" fmla="*/ 45 w 131"/>
                <a:gd name="T41" fmla="*/ 103 h 129"/>
                <a:gd name="T42" fmla="*/ 20 w 131"/>
                <a:gd name="T43" fmla="*/ 123 h 129"/>
                <a:gd name="T44" fmla="*/ 11 w 131"/>
                <a:gd name="T45" fmla="*/ 129 h 129"/>
                <a:gd name="T46" fmla="*/ 3 w 131"/>
                <a:gd name="T47" fmla="*/ 120 h 129"/>
                <a:gd name="T48" fmla="*/ 13 w 131"/>
                <a:gd name="T49" fmla="*/ 108 h 129"/>
                <a:gd name="T50" fmla="*/ 15 w 131"/>
                <a:gd name="T51" fmla="*/ 105 h 129"/>
                <a:gd name="T52" fmla="*/ 9 w 131"/>
                <a:gd name="T53" fmla="*/ 99 h 129"/>
                <a:gd name="T54" fmla="*/ 0 w 131"/>
                <a:gd name="T55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1" h="129">
                  <a:moveTo>
                    <a:pt x="0" y="28"/>
                  </a:moveTo>
                  <a:lnTo>
                    <a:pt x="45" y="16"/>
                  </a:lnTo>
                  <a:lnTo>
                    <a:pt x="48" y="20"/>
                  </a:lnTo>
                  <a:lnTo>
                    <a:pt x="50" y="20"/>
                  </a:lnTo>
                  <a:lnTo>
                    <a:pt x="50" y="16"/>
                  </a:lnTo>
                  <a:lnTo>
                    <a:pt x="116" y="0"/>
                  </a:lnTo>
                  <a:lnTo>
                    <a:pt x="131" y="54"/>
                  </a:lnTo>
                  <a:lnTo>
                    <a:pt x="129" y="58"/>
                  </a:lnTo>
                  <a:lnTo>
                    <a:pt x="127" y="61"/>
                  </a:lnTo>
                  <a:lnTo>
                    <a:pt x="129" y="63"/>
                  </a:lnTo>
                  <a:lnTo>
                    <a:pt x="129" y="67"/>
                  </a:lnTo>
                  <a:lnTo>
                    <a:pt x="120" y="67"/>
                  </a:lnTo>
                  <a:lnTo>
                    <a:pt x="97" y="76"/>
                  </a:lnTo>
                  <a:lnTo>
                    <a:pt x="92" y="75"/>
                  </a:lnTo>
                  <a:lnTo>
                    <a:pt x="92" y="78"/>
                  </a:lnTo>
                  <a:lnTo>
                    <a:pt x="92" y="82"/>
                  </a:lnTo>
                  <a:lnTo>
                    <a:pt x="88" y="82"/>
                  </a:lnTo>
                  <a:lnTo>
                    <a:pt x="77" y="86"/>
                  </a:lnTo>
                  <a:lnTo>
                    <a:pt x="58" y="93"/>
                  </a:lnTo>
                  <a:lnTo>
                    <a:pt x="56" y="90"/>
                  </a:lnTo>
                  <a:lnTo>
                    <a:pt x="45" y="103"/>
                  </a:lnTo>
                  <a:lnTo>
                    <a:pt x="20" y="123"/>
                  </a:lnTo>
                  <a:lnTo>
                    <a:pt x="11" y="129"/>
                  </a:lnTo>
                  <a:lnTo>
                    <a:pt x="3" y="120"/>
                  </a:lnTo>
                  <a:lnTo>
                    <a:pt x="13" y="108"/>
                  </a:lnTo>
                  <a:lnTo>
                    <a:pt x="15" y="105"/>
                  </a:lnTo>
                  <a:lnTo>
                    <a:pt x="9" y="99"/>
                  </a:lnTo>
                  <a:lnTo>
                    <a:pt x="0" y="28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6" name="Freeform 97"/>
            <p:cNvSpPr>
              <a:spLocks/>
            </p:cNvSpPr>
            <p:nvPr/>
          </p:nvSpPr>
          <p:spPr bwMode="gray">
            <a:xfrm>
              <a:off x="4616" y="1971"/>
              <a:ext cx="253" cy="131"/>
            </a:xfrm>
            <a:custGeom>
              <a:avLst/>
              <a:gdLst>
                <a:gd name="T0" fmla="*/ 52 w 253"/>
                <a:gd name="T1" fmla="*/ 43 h 131"/>
                <a:gd name="T2" fmla="*/ 133 w 253"/>
                <a:gd name="T3" fmla="*/ 22 h 131"/>
                <a:gd name="T4" fmla="*/ 139 w 253"/>
                <a:gd name="T5" fmla="*/ 22 h 131"/>
                <a:gd name="T6" fmla="*/ 139 w 253"/>
                <a:gd name="T7" fmla="*/ 13 h 131"/>
                <a:gd name="T8" fmla="*/ 152 w 253"/>
                <a:gd name="T9" fmla="*/ 2 h 131"/>
                <a:gd name="T10" fmla="*/ 161 w 253"/>
                <a:gd name="T11" fmla="*/ 2 h 131"/>
                <a:gd name="T12" fmla="*/ 174 w 253"/>
                <a:gd name="T13" fmla="*/ 20 h 131"/>
                <a:gd name="T14" fmla="*/ 174 w 253"/>
                <a:gd name="T15" fmla="*/ 28 h 131"/>
                <a:gd name="T16" fmla="*/ 167 w 253"/>
                <a:gd name="T17" fmla="*/ 39 h 131"/>
                <a:gd name="T18" fmla="*/ 163 w 253"/>
                <a:gd name="T19" fmla="*/ 56 h 131"/>
                <a:gd name="T20" fmla="*/ 184 w 253"/>
                <a:gd name="T21" fmla="*/ 60 h 131"/>
                <a:gd name="T22" fmla="*/ 202 w 253"/>
                <a:gd name="T23" fmla="*/ 84 h 131"/>
                <a:gd name="T24" fmla="*/ 227 w 253"/>
                <a:gd name="T25" fmla="*/ 96 h 131"/>
                <a:gd name="T26" fmla="*/ 242 w 253"/>
                <a:gd name="T27" fmla="*/ 79 h 131"/>
                <a:gd name="T28" fmla="*/ 233 w 253"/>
                <a:gd name="T29" fmla="*/ 69 h 131"/>
                <a:gd name="T30" fmla="*/ 225 w 253"/>
                <a:gd name="T31" fmla="*/ 62 h 131"/>
                <a:gd name="T32" fmla="*/ 234 w 253"/>
                <a:gd name="T33" fmla="*/ 62 h 131"/>
                <a:gd name="T34" fmla="*/ 253 w 253"/>
                <a:gd name="T35" fmla="*/ 96 h 131"/>
                <a:gd name="T36" fmla="*/ 246 w 253"/>
                <a:gd name="T37" fmla="*/ 97 h 131"/>
                <a:gd name="T38" fmla="*/ 225 w 253"/>
                <a:gd name="T39" fmla="*/ 109 h 131"/>
                <a:gd name="T40" fmla="*/ 208 w 253"/>
                <a:gd name="T41" fmla="*/ 118 h 131"/>
                <a:gd name="T42" fmla="*/ 206 w 253"/>
                <a:gd name="T43" fmla="*/ 112 h 131"/>
                <a:gd name="T44" fmla="*/ 202 w 253"/>
                <a:gd name="T45" fmla="*/ 105 h 131"/>
                <a:gd name="T46" fmla="*/ 187 w 253"/>
                <a:gd name="T47" fmla="*/ 127 h 131"/>
                <a:gd name="T48" fmla="*/ 178 w 253"/>
                <a:gd name="T49" fmla="*/ 124 h 131"/>
                <a:gd name="T50" fmla="*/ 174 w 253"/>
                <a:gd name="T51" fmla="*/ 122 h 131"/>
                <a:gd name="T52" fmla="*/ 169 w 253"/>
                <a:gd name="T53" fmla="*/ 116 h 131"/>
                <a:gd name="T54" fmla="*/ 156 w 253"/>
                <a:gd name="T55" fmla="*/ 111 h 131"/>
                <a:gd name="T56" fmla="*/ 148 w 253"/>
                <a:gd name="T57" fmla="*/ 97 h 131"/>
                <a:gd name="T58" fmla="*/ 118 w 253"/>
                <a:gd name="T59" fmla="*/ 96 h 131"/>
                <a:gd name="T60" fmla="*/ 52 w 253"/>
                <a:gd name="T61" fmla="*/ 116 h 131"/>
                <a:gd name="T62" fmla="*/ 47 w 253"/>
                <a:gd name="T63" fmla="*/ 112 h 131"/>
                <a:gd name="T64" fmla="*/ 0 w 253"/>
                <a:gd name="T65" fmla="*/ 12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3" h="131">
                  <a:moveTo>
                    <a:pt x="0" y="54"/>
                  </a:moveTo>
                  <a:lnTo>
                    <a:pt x="52" y="43"/>
                  </a:lnTo>
                  <a:lnTo>
                    <a:pt x="133" y="24"/>
                  </a:lnTo>
                  <a:lnTo>
                    <a:pt x="133" y="22"/>
                  </a:lnTo>
                  <a:lnTo>
                    <a:pt x="137" y="19"/>
                  </a:lnTo>
                  <a:lnTo>
                    <a:pt x="139" y="22"/>
                  </a:lnTo>
                  <a:lnTo>
                    <a:pt x="141" y="19"/>
                  </a:lnTo>
                  <a:lnTo>
                    <a:pt x="139" y="13"/>
                  </a:lnTo>
                  <a:lnTo>
                    <a:pt x="146" y="11"/>
                  </a:lnTo>
                  <a:lnTo>
                    <a:pt x="152" y="2"/>
                  </a:lnTo>
                  <a:lnTo>
                    <a:pt x="157" y="0"/>
                  </a:lnTo>
                  <a:lnTo>
                    <a:pt x="161" y="2"/>
                  </a:lnTo>
                  <a:lnTo>
                    <a:pt x="165" y="15"/>
                  </a:lnTo>
                  <a:lnTo>
                    <a:pt x="174" y="20"/>
                  </a:lnTo>
                  <a:lnTo>
                    <a:pt x="176" y="24"/>
                  </a:lnTo>
                  <a:lnTo>
                    <a:pt x="174" y="28"/>
                  </a:lnTo>
                  <a:lnTo>
                    <a:pt x="171" y="32"/>
                  </a:lnTo>
                  <a:lnTo>
                    <a:pt x="167" y="39"/>
                  </a:lnTo>
                  <a:lnTo>
                    <a:pt x="163" y="51"/>
                  </a:lnTo>
                  <a:lnTo>
                    <a:pt x="163" y="56"/>
                  </a:lnTo>
                  <a:lnTo>
                    <a:pt x="174" y="56"/>
                  </a:lnTo>
                  <a:lnTo>
                    <a:pt x="184" y="60"/>
                  </a:lnTo>
                  <a:lnTo>
                    <a:pt x="197" y="75"/>
                  </a:lnTo>
                  <a:lnTo>
                    <a:pt x="202" y="84"/>
                  </a:lnTo>
                  <a:lnTo>
                    <a:pt x="210" y="94"/>
                  </a:lnTo>
                  <a:lnTo>
                    <a:pt x="227" y="96"/>
                  </a:lnTo>
                  <a:lnTo>
                    <a:pt x="236" y="90"/>
                  </a:lnTo>
                  <a:lnTo>
                    <a:pt x="242" y="79"/>
                  </a:lnTo>
                  <a:lnTo>
                    <a:pt x="238" y="77"/>
                  </a:lnTo>
                  <a:lnTo>
                    <a:pt x="233" y="69"/>
                  </a:lnTo>
                  <a:lnTo>
                    <a:pt x="225" y="66"/>
                  </a:lnTo>
                  <a:lnTo>
                    <a:pt x="225" y="62"/>
                  </a:lnTo>
                  <a:lnTo>
                    <a:pt x="231" y="62"/>
                  </a:lnTo>
                  <a:lnTo>
                    <a:pt x="234" y="62"/>
                  </a:lnTo>
                  <a:lnTo>
                    <a:pt x="246" y="79"/>
                  </a:lnTo>
                  <a:lnTo>
                    <a:pt x="253" y="96"/>
                  </a:lnTo>
                  <a:lnTo>
                    <a:pt x="251" y="103"/>
                  </a:lnTo>
                  <a:lnTo>
                    <a:pt x="246" y="97"/>
                  </a:lnTo>
                  <a:lnTo>
                    <a:pt x="236" y="103"/>
                  </a:lnTo>
                  <a:lnTo>
                    <a:pt x="225" y="109"/>
                  </a:lnTo>
                  <a:lnTo>
                    <a:pt x="212" y="118"/>
                  </a:lnTo>
                  <a:lnTo>
                    <a:pt x="208" y="118"/>
                  </a:lnTo>
                  <a:lnTo>
                    <a:pt x="206" y="118"/>
                  </a:lnTo>
                  <a:lnTo>
                    <a:pt x="206" y="112"/>
                  </a:lnTo>
                  <a:lnTo>
                    <a:pt x="204" y="105"/>
                  </a:lnTo>
                  <a:lnTo>
                    <a:pt x="202" y="105"/>
                  </a:lnTo>
                  <a:lnTo>
                    <a:pt x="195" y="116"/>
                  </a:lnTo>
                  <a:lnTo>
                    <a:pt x="187" y="127"/>
                  </a:lnTo>
                  <a:lnTo>
                    <a:pt x="184" y="131"/>
                  </a:lnTo>
                  <a:lnTo>
                    <a:pt x="178" y="124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4" y="118"/>
                  </a:lnTo>
                  <a:lnTo>
                    <a:pt x="169" y="116"/>
                  </a:lnTo>
                  <a:lnTo>
                    <a:pt x="169" y="112"/>
                  </a:lnTo>
                  <a:lnTo>
                    <a:pt x="156" y="111"/>
                  </a:lnTo>
                  <a:lnTo>
                    <a:pt x="152" y="99"/>
                  </a:lnTo>
                  <a:lnTo>
                    <a:pt x="148" y="97"/>
                  </a:lnTo>
                  <a:lnTo>
                    <a:pt x="144" y="90"/>
                  </a:lnTo>
                  <a:lnTo>
                    <a:pt x="118" y="96"/>
                  </a:lnTo>
                  <a:lnTo>
                    <a:pt x="52" y="112"/>
                  </a:lnTo>
                  <a:lnTo>
                    <a:pt x="52" y="116"/>
                  </a:lnTo>
                  <a:lnTo>
                    <a:pt x="50" y="116"/>
                  </a:lnTo>
                  <a:lnTo>
                    <a:pt x="47" y="112"/>
                  </a:lnTo>
                  <a:lnTo>
                    <a:pt x="2" y="124"/>
                  </a:lnTo>
                  <a:lnTo>
                    <a:pt x="0" y="120"/>
                  </a:lnTo>
                  <a:lnTo>
                    <a:pt x="0" y="54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" name="Freeform 98"/>
            <p:cNvSpPr>
              <a:spLocks/>
            </p:cNvSpPr>
            <p:nvPr/>
          </p:nvSpPr>
          <p:spPr bwMode="gray">
            <a:xfrm>
              <a:off x="4734" y="2061"/>
              <a:ext cx="66" cy="73"/>
            </a:xfrm>
            <a:custGeom>
              <a:avLst/>
              <a:gdLst>
                <a:gd name="T0" fmla="*/ 0 w 66"/>
                <a:gd name="T1" fmla="*/ 6 h 73"/>
                <a:gd name="T2" fmla="*/ 15 w 66"/>
                <a:gd name="T3" fmla="*/ 60 h 73"/>
                <a:gd name="T4" fmla="*/ 13 w 66"/>
                <a:gd name="T5" fmla="*/ 64 h 73"/>
                <a:gd name="T6" fmla="*/ 11 w 66"/>
                <a:gd name="T7" fmla="*/ 67 h 73"/>
                <a:gd name="T8" fmla="*/ 13 w 66"/>
                <a:gd name="T9" fmla="*/ 69 h 73"/>
                <a:gd name="T10" fmla="*/ 13 w 66"/>
                <a:gd name="T11" fmla="*/ 73 h 73"/>
                <a:gd name="T12" fmla="*/ 15 w 66"/>
                <a:gd name="T13" fmla="*/ 73 h 73"/>
                <a:gd name="T14" fmla="*/ 30 w 66"/>
                <a:gd name="T15" fmla="*/ 64 h 73"/>
                <a:gd name="T16" fmla="*/ 38 w 66"/>
                <a:gd name="T17" fmla="*/ 56 h 73"/>
                <a:gd name="T18" fmla="*/ 38 w 66"/>
                <a:gd name="T19" fmla="*/ 51 h 73"/>
                <a:gd name="T20" fmla="*/ 36 w 66"/>
                <a:gd name="T21" fmla="*/ 45 h 73"/>
                <a:gd name="T22" fmla="*/ 36 w 66"/>
                <a:gd name="T23" fmla="*/ 37 h 73"/>
                <a:gd name="T24" fmla="*/ 41 w 66"/>
                <a:gd name="T25" fmla="*/ 32 h 73"/>
                <a:gd name="T26" fmla="*/ 45 w 66"/>
                <a:gd name="T27" fmla="*/ 34 h 73"/>
                <a:gd name="T28" fmla="*/ 45 w 66"/>
                <a:gd name="T29" fmla="*/ 39 h 73"/>
                <a:gd name="T30" fmla="*/ 45 w 66"/>
                <a:gd name="T31" fmla="*/ 51 h 73"/>
                <a:gd name="T32" fmla="*/ 47 w 66"/>
                <a:gd name="T33" fmla="*/ 54 h 73"/>
                <a:gd name="T34" fmla="*/ 51 w 66"/>
                <a:gd name="T35" fmla="*/ 52 h 73"/>
                <a:gd name="T36" fmla="*/ 51 w 66"/>
                <a:gd name="T37" fmla="*/ 47 h 73"/>
                <a:gd name="T38" fmla="*/ 54 w 66"/>
                <a:gd name="T39" fmla="*/ 47 h 73"/>
                <a:gd name="T40" fmla="*/ 58 w 66"/>
                <a:gd name="T41" fmla="*/ 41 h 73"/>
                <a:gd name="T42" fmla="*/ 66 w 66"/>
                <a:gd name="T43" fmla="*/ 41 h 73"/>
                <a:gd name="T44" fmla="*/ 66 w 66"/>
                <a:gd name="T45" fmla="*/ 41 h 73"/>
                <a:gd name="T46" fmla="*/ 60 w 66"/>
                <a:gd name="T47" fmla="*/ 34 h 73"/>
                <a:gd name="T48" fmla="*/ 60 w 66"/>
                <a:gd name="T49" fmla="*/ 32 h 73"/>
                <a:gd name="T50" fmla="*/ 56 w 66"/>
                <a:gd name="T51" fmla="*/ 32 h 73"/>
                <a:gd name="T52" fmla="*/ 56 w 66"/>
                <a:gd name="T53" fmla="*/ 28 h 73"/>
                <a:gd name="T54" fmla="*/ 51 w 66"/>
                <a:gd name="T55" fmla="*/ 26 h 73"/>
                <a:gd name="T56" fmla="*/ 51 w 66"/>
                <a:gd name="T57" fmla="*/ 22 h 73"/>
                <a:gd name="T58" fmla="*/ 38 w 66"/>
                <a:gd name="T59" fmla="*/ 21 h 73"/>
                <a:gd name="T60" fmla="*/ 34 w 66"/>
                <a:gd name="T61" fmla="*/ 9 h 73"/>
                <a:gd name="T62" fmla="*/ 30 w 66"/>
                <a:gd name="T63" fmla="*/ 7 h 73"/>
                <a:gd name="T64" fmla="*/ 26 w 66"/>
                <a:gd name="T65" fmla="*/ 0 h 73"/>
                <a:gd name="T66" fmla="*/ 0 w 66"/>
                <a:gd name="T67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" h="73">
                  <a:moveTo>
                    <a:pt x="0" y="6"/>
                  </a:moveTo>
                  <a:lnTo>
                    <a:pt x="15" y="60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3" y="73"/>
                  </a:lnTo>
                  <a:lnTo>
                    <a:pt x="15" y="73"/>
                  </a:lnTo>
                  <a:lnTo>
                    <a:pt x="30" y="64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6" y="45"/>
                  </a:lnTo>
                  <a:lnTo>
                    <a:pt x="36" y="37"/>
                  </a:lnTo>
                  <a:lnTo>
                    <a:pt x="41" y="32"/>
                  </a:lnTo>
                  <a:lnTo>
                    <a:pt x="45" y="34"/>
                  </a:lnTo>
                  <a:lnTo>
                    <a:pt x="45" y="39"/>
                  </a:lnTo>
                  <a:lnTo>
                    <a:pt x="45" y="51"/>
                  </a:lnTo>
                  <a:lnTo>
                    <a:pt x="47" y="54"/>
                  </a:lnTo>
                  <a:lnTo>
                    <a:pt x="51" y="52"/>
                  </a:lnTo>
                  <a:lnTo>
                    <a:pt x="51" y="47"/>
                  </a:lnTo>
                  <a:lnTo>
                    <a:pt x="54" y="47"/>
                  </a:lnTo>
                  <a:lnTo>
                    <a:pt x="58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0" y="34"/>
                  </a:lnTo>
                  <a:lnTo>
                    <a:pt x="60" y="32"/>
                  </a:lnTo>
                  <a:lnTo>
                    <a:pt x="56" y="32"/>
                  </a:lnTo>
                  <a:lnTo>
                    <a:pt x="56" y="28"/>
                  </a:lnTo>
                  <a:lnTo>
                    <a:pt x="51" y="26"/>
                  </a:lnTo>
                  <a:lnTo>
                    <a:pt x="51" y="22"/>
                  </a:lnTo>
                  <a:lnTo>
                    <a:pt x="38" y="2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6" y="0"/>
                  </a:lnTo>
                  <a:lnTo>
                    <a:pt x="0" y="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8" name="Freeform 99"/>
            <p:cNvSpPr>
              <a:spLocks/>
            </p:cNvSpPr>
            <p:nvPr/>
          </p:nvSpPr>
          <p:spPr bwMode="gray">
            <a:xfrm>
              <a:off x="4556" y="1785"/>
              <a:ext cx="133" cy="240"/>
            </a:xfrm>
            <a:custGeom>
              <a:avLst/>
              <a:gdLst>
                <a:gd name="T0" fmla="*/ 0 w 133"/>
                <a:gd name="T1" fmla="*/ 30 h 240"/>
                <a:gd name="T2" fmla="*/ 5 w 133"/>
                <a:gd name="T3" fmla="*/ 41 h 240"/>
                <a:gd name="T4" fmla="*/ 4 w 133"/>
                <a:gd name="T5" fmla="*/ 45 h 240"/>
                <a:gd name="T6" fmla="*/ 7 w 133"/>
                <a:gd name="T7" fmla="*/ 49 h 240"/>
                <a:gd name="T8" fmla="*/ 7 w 133"/>
                <a:gd name="T9" fmla="*/ 53 h 240"/>
                <a:gd name="T10" fmla="*/ 19 w 133"/>
                <a:gd name="T11" fmla="*/ 81 h 240"/>
                <a:gd name="T12" fmla="*/ 22 w 133"/>
                <a:gd name="T13" fmla="*/ 100 h 240"/>
                <a:gd name="T14" fmla="*/ 17 w 133"/>
                <a:gd name="T15" fmla="*/ 111 h 240"/>
                <a:gd name="T16" fmla="*/ 19 w 133"/>
                <a:gd name="T17" fmla="*/ 120 h 240"/>
                <a:gd name="T18" fmla="*/ 30 w 133"/>
                <a:gd name="T19" fmla="*/ 148 h 240"/>
                <a:gd name="T20" fmla="*/ 28 w 133"/>
                <a:gd name="T21" fmla="*/ 160 h 240"/>
                <a:gd name="T22" fmla="*/ 32 w 133"/>
                <a:gd name="T23" fmla="*/ 165 h 240"/>
                <a:gd name="T24" fmla="*/ 32 w 133"/>
                <a:gd name="T25" fmla="*/ 163 h 240"/>
                <a:gd name="T26" fmla="*/ 32 w 133"/>
                <a:gd name="T27" fmla="*/ 161 h 240"/>
                <a:gd name="T28" fmla="*/ 35 w 133"/>
                <a:gd name="T29" fmla="*/ 160 h 240"/>
                <a:gd name="T30" fmla="*/ 43 w 133"/>
                <a:gd name="T31" fmla="*/ 171 h 240"/>
                <a:gd name="T32" fmla="*/ 47 w 133"/>
                <a:gd name="T33" fmla="*/ 195 h 240"/>
                <a:gd name="T34" fmla="*/ 47 w 133"/>
                <a:gd name="T35" fmla="*/ 208 h 240"/>
                <a:gd name="T36" fmla="*/ 52 w 133"/>
                <a:gd name="T37" fmla="*/ 225 h 240"/>
                <a:gd name="T38" fmla="*/ 60 w 133"/>
                <a:gd name="T39" fmla="*/ 240 h 240"/>
                <a:gd name="T40" fmla="*/ 112 w 133"/>
                <a:gd name="T41" fmla="*/ 229 h 240"/>
                <a:gd name="T42" fmla="*/ 110 w 133"/>
                <a:gd name="T43" fmla="*/ 225 h 240"/>
                <a:gd name="T44" fmla="*/ 105 w 133"/>
                <a:gd name="T45" fmla="*/ 218 h 240"/>
                <a:gd name="T46" fmla="*/ 105 w 133"/>
                <a:gd name="T47" fmla="*/ 208 h 240"/>
                <a:gd name="T48" fmla="*/ 107 w 133"/>
                <a:gd name="T49" fmla="*/ 205 h 240"/>
                <a:gd name="T50" fmla="*/ 105 w 133"/>
                <a:gd name="T51" fmla="*/ 197 h 240"/>
                <a:gd name="T52" fmla="*/ 101 w 133"/>
                <a:gd name="T53" fmla="*/ 158 h 240"/>
                <a:gd name="T54" fmla="*/ 101 w 133"/>
                <a:gd name="T55" fmla="*/ 145 h 240"/>
                <a:gd name="T56" fmla="*/ 107 w 133"/>
                <a:gd name="T57" fmla="*/ 122 h 240"/>
                <a:gd name="T58" fmla="*/ 109 w 133"/>
                <a:gd name="T59" fmla="*/ 109 h 240"/>
                <a:gd name="T60" fmla="*/ 110 w 133"/>
                <a:gd name="T61" fmla="*/ 96 h 240"/>
                <a:gd name="T62" fmla="*/ 107 w 133"/>
                <a:gd name="T63" fmla="*/ 88 h 240"/>
                <a:gd name="T64" fmla="*/ 107 w 133"/>
                <a:gd name="T65" fmla="*/ 79 h 240"/>
                <a:gd name="T66" fmla="*/ 109 w 133"/>
                <a:gd name="T67" fmla="*/ 73 h 240"/>
                <a:gd name="T68" fmla="*/ 124 w 133"/>
                <a:gd name="T69" fmla="*/ 62 h 240"/>
                <a:gd name="T70" fmla="*/ 133 w 133"/>
                <a:gd name="T71" fmla="*/ 41 h 240"/>
                <a:gd name="T72" fmla="*/ 124 w 133"/>
                <a:gd name="T73" fmla="*/ 28 h 240"/>
                <a:gd name="T74" fmla="*/ 124 w 133"/>
                <a:gd name="T75" fmla="*/ 23 h 240"/>
                <a:gd name="T76" fmla="*/ 126 w 133"/>
                <a:gd name="T77" fmla="*/ 19 h 240"/>
                <a:gd name="T78" fmla="*/ 126 w 133"/>
                <a:gd name="T79" fmla="*/ 15 h 240"/>
                <a:gd name="T80" fmla="*/ 122 w 133"/>
                <a:gd name="T81" fmla="*/ 0 h 240"/>
                <a:gd name="T82" fmla="*/ 0 w 133"/>
                <a:gd name="T83" fmla="*/ 3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3" h="240">
                  <a:moveTo>
                    <a:pt x="0" y="30"/>
                  </a:moveTo>
                  <a:lnTo>
                    <a:pt x="5" y="41"/>
                  </a:lnTo>
                  <a:lnTo>
                    <a:pt x="4" y="45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19" y="81"/>
                  </a:lnTo>
                  <a:lnTo>
                    <a:pt x="22" y="100"/>
                  </a:lnTo>
                  <a:lnTo>
                    <a:pt x="17" y="111"/>
                  </a:lnTo>
                  <a:lnTo>
                    <a:pt x="19" y="120"/>
                  </a:lnTo>
                  <a:lnTo>
                    <a:pt x="30" y="148"/>
                  </a:lnTo>
                  <a:lnTo>
                    <a:pt x="28" y="160"/>
                  </a:lnTo>
                  <a:lnTo>
                    <a:pt x="32" y="165"/>
                  </a:lnTo>
                  <a:lnTo>
                    <a:pt x="32" y="163"/>
                  </a:lnTo>
                  <a:lnTo>
                    <a:pt x="32" y="161"/>
                  </a:lnTo>
                  <a:lnTo>
                    <a:pt x="35" y="160"/>
                  </a:lnTo>
                  <a:lnTo>
                    <a:pt x="43" y="171"/>
                  </a:lnTo>
                  <a:lnTo>
                    <a:pt x="47" y="195"/>
                  </a:lnTo>
                  <a:lnTo>
                    <a:pt x="47" y="208"/>
                  </a:lnTo>
                  <a:lnTo>
                    <a:pt x="52" y="225"/>
                  </a:lnTo>
                  <a:lnTo>
                    <a:pt x="60" y="240"/>
                  </a:lnTo>
                  <a:lnTo>
                    <a:pt x="112" y="229"/>
                  </a:lnTo>
                  <a:lnTo>
                    <a:pt x="110" y="225"/>
                  </a:lnTo>
                  <a:lnTo>
                    <a:pt x="105" y="218"/>
                  </a:lnTo>
                  <a:lnTo>
                    <a:pt x="105" y="208"/>
                  </a:lnTo>
                  <a:lnTo>
                    <a:pt x="107" y="205"/>
                  </a:lnTo>
                  <a:lnTo>
                    <a:pt x="105" y="197"/>
                  </a:lnTo>
                  <a:lnTo>
                    <a:pt x="101" y="158"/>
                  </a:lnTo>
                  <a:lnTo>
                    <a:pt x="101" y="145"/>
                  </a:lnTo>
                  <a:lnTo>
                    <a:pt x="107" y="122"/>
                  </a:lnTo>
                  <a:lnTo>
                    <a:pt x="109" y="109"/>
                  </a:lnTo>
                  <a:lnTo>
                    <a:pt x="110" y="96"/>
                  </a:lnTo>
                  <a:lnTo>
                    <a:pt x="107" y="88"/>
                  </a:lnTo>
                  <a:lnTo>
                    <a:pt x="107" y="79"/>
                  </a:lnTo>
                  <a:lnTo>
                    <a:pt x="109" y="73"/>
                  </a:lnTo>
                  <a:lnTo>
                    <a:pt x="124" y="62"/>
                  </a:lnTo>
                  <a:lnTo>
                    <a:pt x="133" y="41"/>
                  </a:lnTo>
                  <a:lnTo>
                    <a:pt x="124" y="28"/>
                  </a:lnTo>
                  <a:lnTo>
                    <a:pt x="124" y="23"/>
                  </a:lnTo>
                  <a:lnTo>
                    <a:pt x="126" y="19"/>
                  </a:lnTo>
                  <a:lnTo>
                    <a:pt x="126" y="15"/>
                  </a:lnTo>
                  <a:lnTo>
                    <a:pt x="122" y="0"/>
                  </a:lnTo>
                  <a:lnTo>
                    <a:pt x="0" y="3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9" name="Freeform 100"/>
            <p:cNvSpPr>
              <a:spLocks/>
            </p:cNvSpPr>
            <p:nvPr/>
          </p:nvSpPr>
          <p:spPr bwMode="gray">
            <a:xfrm>
              <a:off x="4657" y="1749"/>
              <a:ext cx="122" cy="265"/>
            </a:xfrm>
            <a:custGeom>
              <a:avLst/>
              <a:gdLst>
                <a:gd name="T0" fmla="*/ 120 w 122"/>
                <a:gd name="T1" fmla="*/ 224 h 265"/>
                <a:gd name="T2" fmla="*/ 116 w 122"/>
                <a:gd name="T3" fmla="*/ 222 h 265"/>
                <a:gd name="T4" fmla="*/ 111 w 122"/>
                <a:gd name="T5" fmla="*/ 224 h 265"/>
                <a:gd name="T6" fmla="*/ 105 w 122"/>
                <a:gd name="T7" fmla="*/ 233 h 265"/>
                <a:gd name="T8" fmla="*/ 98 w 122"/>
                <a:gd name="T9" fmla="*/ 235 h 265"/>
                <a:gd name="T10" fmla="*/ 100 w 122"/>
                <a:gd name="T11" fmla="*/ 241 h 265"/>
                <a:gd name="T12" fmla="*/ 98 w 122"/>
                <a:gd name="T13" fmla="*/ 244 h 265"/>
                <a:gd name="T14" fmla="*/ 96 w 122"/>
                <a:gd name="T15" fmla="*/ 241 h 265"/>
                <a:gd name="T16" fmla="*/ 92 w 122"/>
                <a:gd name="T17" fmla="*/ 244 h 265"/>
                <a:gd name="T18" fmla="*/ 92 w 122"/>
                <a:gd name="T19" fmla="*/ 246 h 265"/>
                <a:gd name="T20" fmla="*/ 11 w 122"/>
                <a:gd name="T21" fmla="*/ 265 h 265"/>
                <a:gd name="T22" fmla="*/ 9 w 122"/>
                <a:gd name="T23" fmla="*/ 261 h 265"/>
                <a:gd name="T24" fmla="*/ 4 w 122"/>
                <a:gd name="T25" fmla="*/ 254 h 265"/>
                <a:gd name="T26" fmla="*/ 4 w 122"/>
                <a:gd name="T27" fmla="*/ 244 h 265"/>
                <a:gd name="T28" fmla="*/ 6 w 122"/>
                <a:gd name="T29" fmla="*/ 241 h 265"/>
                <a:gd name="T30" fmla="*/ 4 w 122"/>
                <a:gd name="T31" fmla="*/ 233 h 265"/>
                <a:gd name="T32" fmla="*/ 0 w 122"/>
                <a:gd name="T33" fmla="*/ 194 h 265"/>
                <a:gd name="T34" fmla="*/ 0 w 122"/>
                <a:gd name="T35" fmla="*/ 181 h 265"/>
                <a:gd name="T36" fmla="*/ 6 w 122"/>
                <a:gd name="T37" fmla="*/ 158 h 265"/>
                <a:gd name="T38" fmla="*/ 8 w 122"/>
                <a:gd name="T39" fmla="*/ 145 h 265"/>
                <a:gd name="T40" fmla="*/ 9 w 122"/>
                <a:gd name="T41" fmla="*/ 132 h 265"/>
                <a:gd name="T42" fmla="*/ 6 w 122"/>
                <a:gd name="T43" fmla="*/ 124 h 265"/>
                <a:gd name="T44" fmla="*/ 6 w 122"/>
                <a:gd name="T45" fmla="*/ 115 h 265"/>
                <a:gd name="T46" fmla="*/ 8 w 122"/>
                <a:gd name="T47" fmla="*/ 109 h 265"/>
                <a:gd name="T48" fmla="*/ 23 w 122"/>
                <a:gd name="T49" fmla="*/ 98 h 265"/>
                <a:gd name="T50" fmla="*/ 32 w 122"/>
                <a:gd name="T51" fmla="*/ 77 h 265"/>
                <a:gd name="T52" fmla="*/ 23 w 122"/>
                <a:gd name="T53" fmla="*/ 64 h 265"/>
                <a:gd name="T54" fmla="*/ 23 w 122"/>
                <a:gd name="T55" fmla="*/ 59 h 265"/>
                <a:gd name="T56" fmla="*/ 25 w 122"/>
                <a:gd name="T57" fmla="*/ 55 h 265"/>
                <a:gd name="T58" fmla="*/ 25 w 122"/>
                <a:gd name="T59" fmla="*/ 51 h 265"/>
                <a:gd name="T60" fmla="*/ 21 w 122"/>
                <a:gd name="T61" fmla="*/ 36 h 265"/>
                <a:gd name="T62" fmla="*/ 23 w 122"/>
                <a:gd name="T63" fmla="*/ 19 h 265"/>
                <a:gd name="T64" fmla="*/ 19 w 122"/>
                <a:gd name="T65" fmla="*/ 14 h 265"/>
                <a:gd name="T66" fmla="*/ 21 w 122"/>
                <a:gd name="T67" fmla="*/ 12 h 265"/>
                <a:gd name="T68" fmla="*/ 26 w 122"/>
                <a:gd name="T69" fmla="*/ 12 h 265"/>
                <a:gd name="T70" fmla="*/ 28 w 122"/>
                <a:gd name="T71" fmla="*/ 4 h 265"/>
                <a:gd name="T72" fmla="*/ 34 w 122"/>
                <a:gd name="T73" fmla="*/ 6 h 265"/>
                <a:gd name="T74" fmla="*/ 38 w 122"/>
                <a:gd name="T75" fmla="*/ 6 h 265"/>
                <a:gd name="T76" fmla="*/ 41 w 122"/>
                <a:gd name="T77" fmla="*/ 0 h 265"/>
                <a:gd name="T78" fmla="*/ 96 w 122"/>
                <a:gd name="T79" fmla="*/ 164 h 265"/>
                <a:gd name="T80" fmla="*/ 96 w 122"/>
                <a:gd name="T81" fmla="*/ 166 h 265"/>
                <a:gd name="T82" fmla="*/ 96 w 122"/>
                <a:gd name="T83" fmla="*/ 173 h 265"/>
                <a:gd name="T84" fmla="*/ 96 w 122"/>
                <a:gd name="T85" fmla="*/ 177 h 265"/>
                <a:gd name="T86" fmla="*/ 109 w 122"/>
                <a:gd name="T87" fmla="*/ 186 h 265"/>
                <a:gd name="T88" fmla="*/ 113 w 122"/>
                <a:gd name="T89" fmla="*/ 188 h 265"/>
                <a:gd name="T90" fmla="*/ 115 w 122"/>
                <a:gd name="T91" fmla="*/ 194 h 265"/>
                <a:gd name="T92" fmla="*/ 115 w 122"/>
                <a:gd name="T93" fmla="*/ 196 h 265"/>
                <a:gd name="T94" fmla="*/ 122 w 122"/>
                <a:gd name="T95" fmla="*/ 209 h 265"/>
                <a:gd name="T96" fmla="*/ 120 w 122"/>
                <a:gd name="T97" fmla="*/ 212 h 265"/>
                <a:gd name="T98" fmla="*/ 120 w 122"/>
                <a:gd name="T99" fmla="*/ 218 h 265"/>
                <a:gd name="T100" fmla="*/ 120 w 122"/>
                <a:gd name="T101" fmla="*/ 22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" h="265">
                  <a:moveTo>
                    <a:pt x="120" y="224"/>
                  </a:moveTo>
                  <a:lnTo>
                    <a:pt x="116" y="222"/>
                  </a:lnTo>
                  <a:lnTo>
                    <a:pt x="111" y="224"/>
                  </a:lnTo>
                  <a:lnTo>
                    <a:pt x="105" y="233"/>
                  </a:lnTo>
                  <a:lnTo>
                    <a:pt x="98" y="235"/>
                  </a:lnTo>
                  <a:lnTo>
                    <a:pt x="100" y="241"/>
                  </a:lnTo>
                  <a:lnTo>
                    <a:pt x="98" y="244"/>
                  </a:lnTo>
                  <a:lnTo>
                    <a:pt x="96" y="241"/>
                  </a:lnTo>
                  <a:lnTo>
                    <a:pt x="92" y="244"/>
                  </a:lnTo>
                  <a:lnTo>
                    <a:pt x="92" y="246"/>
                  </a:lnTo>
                  <a:lnTo>
                    <a:pt x="11" y="265"/>
                  </a:lnTo>
                  <a:lnTo>
                    <a:pt x="9" y="261"/>
                  </a:lnTo>
                  <a:lnTo>
                    <a:pt x="4" y="254"/>
                  </a:lnTo>
                  <a:lnTo>
                    <a:pt x="4" y="244"/>
                  </a:lnTo>
                  <a:lnTo>
                    <a:pt x="6" y="241"/>
                  </a:lnTo>
                  <a:lnTo>
                    <a:pt x="4" y="233"/>
                  </a:lnTo>
                  <a:lnTo>
                    <a:pt x="0" y="194"/>
                  </a:lnTo>
                  <a:lnTo>
                    <a:pt x="0" y="181"/>
                  </a:lnTo>
                  <a:lnTo>
                    <a:pt x="6" y="158"/>
                  </a:lnTo>
                  <a:lnTo>
                    <a:pt x="8" y="145"/>
                  </a:lnTo>
                  <a:lnTo>
                    <a:pt x="9" y="132"/>
                  </a:lnTo>
                  <a:lnTo>
                    <a:pt x="6" y="124"/>
                  </a:lnTo>
                  <a:lnTo>
                    <a:pt x="6" y="115"/>
                  </a:lnTo>
                  <a:lnTo>
                    <a:pt x="8" y="109"/>
                  </a:lnTo>
                  <a:lnTo>
                    <a:pt x="23" y="98"/>
                  </a:lnTo>
                  <a:lnTo>
                    <a:pt x="32" y="77"/>
                  </a:lnTo>
                  <a:lnTo>
                    <a:pt x="23" y="64"/>
                  </a:lnTo>
                  <a:lnTo>
                    <a:pt x="23" y="59"/>
                  </a:lnTo>
                  <a:lnTo>
                    <a:pt x="25" y="55"/>
                  </a:lnTo>
                  <a:lnTo>
                    <a:pt x="25" y="51"/>
                  </a:lnTo>
                  <a:lnTo>
                    <a:pt x="21" y="36"/>
                  </a:lnTo>
                  <a:lnTo>
                    <a:pt x="23" y="19"/>
                  </a:lnTo>
                  <a:lnTo>
                    <a:pt x="19" y="14"/>
                  </a:lnTo>
                  <a:lnTo>
                    <a:pt x="21" y="12"/>
                  </a:lnTo>
                  <a:lnTo>
                    <a:pt x="26" y="12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1" y="0"/>
                  </a:lnTo>
                  <a:lnTo>
                    <a:pt x="96" y="164"/>
                  </a:lnTo>
                  <a:lnTo>
                    <a:pt x="96" y="166"/>
                  </a:lnTo>
                  <a:lnTo>
                    <a:pt x="96" y="173"/>
                  </a:lnTo>
                  <a:lnTo>
                    <a:pt x="96" y="177"/>
                  </a:lnTo>
                  <a:lnTo>
                    <a:pt x="109" y="186"/>
                  </a:lnTo>
                  <a:lnTo>
                    <a:pt x="113" y="188"/>
                  </a:lnTo>
                  <a:lnTo>
                    <a:pt x="115" y="194"/>
                  </a:lnTo>
                  <a:lnTo>
                    <a:pt x="115" y="196"/>
                  </a:lnTo>
                  <a:lnTo>
                    <a:pt x="122" y="209"/>
                  </a:lnTo>
                  <a:lnTo>
                    <a:pt x="120" y="212"/>
                  </a:lnTo>
                  <a:lnTo>
                    <a:pt x="120" y="218"/>
                  </a:lnTo>
                  <a:lnTo>
                    <a:pt x="120" y="224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0" name="Freeform 101"/>
            <p:cNvSpPr>
              <a:spLocks/>
            </p:cNvSpPr>
            <p:nvPr/>
          </p:nvSpPr>
          <p:spPr bwMode="gray">
            <a:xfrm>
              <a:off x="4698" y="1509"/>
              <a:ext cx="278" cy="449"/>
            </a:xfrm>
            <a:custGeom>
              <a:avLst/>
              <a:gdLst>
                <a:gd name="T0" fmla="*/ 55 w 278"/>
                <a:gd name="T1" fmla="*/ 404 h 449"/>
                <a:gd name="T2" fmla="*/ 55 w 278"/>
                <a:gd name="T3" fmla="*/ 413 h 449"/>
                <a:gd name="T4" fmla="*/ 68 w 278"/>
                <a:gd name="T5" fmla="*/ 426 h 449"/>
                <a:gd name="T6" fmla="*/ 74 w 278"/>
                <a:gd name="T7" fmla="*/ 434 h 449"/>
                <a:gd name="T8" fmla="*/ 81 w 278"/>
                <a:gd name="T9" fmla="*/ 449 h 449"/>
                <a:gd name="T10" fmla="*/ 83 w 278"/>
                <a:gd name="T11" fmla="*/ 436 h 449"/>
                <a:gd name="T12" fmla="*/ 92 w 278"/>
                <a:gd name="T13" fmla="*/ 413 h 449"/>
                <a:gd name="T14" fmla="*/ 104 w 278"/>
                <a:gd name="T15" fmla="*/ 387 h 449"/>
                <a:gd name="T16" fmla="*/ 100 w 278"/>
                <a:gd name="T17" fmla="*/ 381 h 449"/>
                <a:gd name="T18" fmla="*/ 115 w 278"/>
                <a:gd name="T19" fmla="*/ 355 h 449"/>
                <a:gd name="T20" fmla="*/ 120 w 278"/>
                <a:gd name="T21" fmla="*/ 366 h 449"/>
                <a:gd name="T22" fmla="*/ 124 w 278"/>
                <a:gd name="T23" fmla="*/ 362 h 449"/>
                <a:gd name="T24" fmla="*/ 126 w 278"/>
                <a:gd name="T25" fmla="*/ 351 h 449"/>
                <a:gd name="T26" fmla="*/ 145 w 278"/>
                <a:gd name="T27" fmla="*/ 344 h 449"/>
                <a:gd name="T28" fmla="*/ 147 w 278"/>
                <a:gd name="T29" fmla="*/ 334 h 449"/>
                <a:gd name="T30" fmla="*/ 160 w 278"/>
                <a:gd name="T31" fmla="*/ 331 h 449"/>
                <a:gd name="T32" fmla="*/ 166 w 278"/>
                <a:gd name="T33" fmla="*/ 317 h 449"/>
                <a:gd name="T34" fmla="*/ 173 w 278"/>
                <a:gd name="T35" fmla="*/ 297 h 449"/>
                <a:gd name="T36" fmla="*/ 177 w 278"/>
                <a:gd name="T37" fmla="*/ 293 h 449"/>
                <a:gd name="T38" fmla="*/ 190 w 278"/>
                <a:gd name="T39" fmla="*/ 291 h 449"/>
                <a:gd name="T40" fmla="*/ 197 w 278"/>
                <a:gd name="T41" fmla="*/ 276 h 449"/>
                <a:gd name="T42" fmla="*/ 207 w 278"/>
                <a:gd name="T43" fmla="*/ 265 h 449"/>
                <a:gd name="T44" fmla="*/ 224 w 278"/>
                <a:gd name="T45" fmla="*/ 274 h 449"/>
                <a:gd name="T46" fmla="*/ 244 w 278"/>
                <a:gd name="T47" fmla="*/ 252 h 449"/>
                <a:gd name="T48" fmla="*/ 263 w 278"/>
                <a:gd name="T49" fmla="*/ 231 h 449"/>
                <a:gd name="T50" fmla="*/ 269 w 278"/>
                <a:gd name="T51" fmla="*/ 229 h 449"/>
                <a:gd name="T52" fmla="*/ 278 w 278"/>
                <a:gd name="T53" fmla="*/ 218 h 449"/>
                <a:gd name="T54" fmla="*/ 272 w 278"/>
                <a:gd name="T55" fmla="*/ 209 h 449"/>
                <a:gd name="T56" fmla="*/ 267 w 278"/>
                <a:gd name="T57" fmla="*/ 207 h 449"/>
                <a:gd name="T58" fmla="*/ 272 w 278"/>
                <a:gd name="T59" fmla="*/ 199 h 449"/>
                <a:gd name="T60" fmla="*/ 265 w 278"/>
                <a:gd name="T61" fmla="*/ 182 h 449"/>
                <a:gd name="T62" fmla="*/ 254 w 278"/>
                <a:gd name="T63" fmla="*/ 180 h 449"/>
                <a:gd name="T64" fmla="*/ 244 w 278"/>
                <a:gd name="T65" fmla="*/ 184 h 449"/>
                <a:gd name="T66" fmla="*/ 231 w 278"/>
                <a:gd name="T67" fmla="*/ 158 h 449"/>
                <a:gd name="T68" fmla="*/ 235 w 278"/>
                <a:gd name="T69" fmla="*/ 150 h 449"/>
                <a:gd name="T70" fmla="*/ 227 w 278"/>
                <a:gd name="T71" fmla="*/ 147 h 449"/>
                <a:gd name="T72" fmla="*/ 214 w 278"/>
                <a:gd name="T73" fmla="*/ 147 h 449"/>
                <a:gd name="T74" fmla="*/ 205 w 278"/>
                <a:gd name="T75" fmla="*/ 143 h 449"/>
                <a:gd name="T76" fmla="*/ 199 w 278"/>
                <a:gd name="T77" fmla="*/ 126 h 449"/>
                <a:gd name="T78" fmla="*/ 137 w 278"/>
                <a:gd name="T79" fmla="*/ 2 h 449"/>
                <a:gd name="T80" fmla="*/ 122 w 278"/>
                <a:gd name="T81" fmla="*/ 2 h 449"/>
                <a:gd name="T82" fmla="*/ 119 w 278"/>
                <a:gd name="T83" fmla="*/ 11 h 449"/>
                <a:gd name="T84" fmla="*/ 104 w 278"/>
                <a:gd name="T85" fmla="*/ 17 h 449"/>
                <a:gd name="T86" fmla="*/ 83 w 278"/>
                <a:gd name="T87" fmla="*/ 30 h 449"/>
                <a:gd name="T88" fmla="*/ 79 w 278"/>
                <a:gd name="T89" fmla="*/ 11 h 449"/>
                <a:gd name="T90" fmla="*/ 72 w 278"/>
                <a:gd name="T91" fmla="*/ 8 h 449"/>
                <a:gd name="T92" fmla="*/ 36 w 278"/>
                <a:gd name="T93" fmla="*/ 94 h 449"/>
                <a:gd name="T94" fmla="*/ 40 w 278"/>
                <a:gd name="T95" fmla="*/ 111 h 449"/>
                <a:gd name="T96" fmla="*/ 38 w 278"/>
                <a:gd name="T97" fmla="*/ 128 h 449"/>
                <a:gd name="T98" fmla="*/ 30 w 278"/>
                <a:gd name="T99" fmla="*/ 137 h 449"/>
                <a:gd name="T100" fmla="*/ 36 w 278"/>
                <a:gd name="T101" fmla="*/ 182 h 449"/>
                <a:gd name="T102" fmla="*/ 23 w 278"/>
                <a:gd name="T103" fmla="*/ 207 h 449"/>
                <a:gd name="T104" fmla="*/ 25 w 278"/>
                <a:gd name="T105" fmla="*/ 224 h 449"/>
                <a:gd name="T106" fmla="*/ 17 w 278"/>
                <a:gd name="T107" fmla="*/ 225 h 449"/>
                <a:gd name="T108" fmla="*/ 17 w 278"/>
                <a:gd name="T109" fmla="*/ 239 h 449"/>
                <a:gd name="T110" fmla="*/ 8 w 278"/>
                <a:gd name="T111" fmla="*/ 23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" h="449">
                  <a:moveTo>
                    <a:pt x="0" y="240"/>
                  </a:moveTo>
                  <a:lnTo>
                    <a:pt x="55" y="404"/>
                  </a:lnTo>
                  <a:lnTo>
                    <a:pt x="55" y="406"/>
                  </a:lnTo>
                  <a:lnTo>
                    <a:pt x="55" y="413"/>
                  </a:lnTo>
                  <a:lnTo>
                    <a:pt x="55" y="417"/>
                  </a:lnTo>
                  <a:lnTo>
                    <a:pt x="68" y="426"/>
                  </a:lnTo>
                  <a:lnTo>
                    <a:pt x="72" y="428"/>
                  </a:lnTo>
                  <a:lnTo>
                    <a:pt x="74" y="434"/>
                  </a:lnTo>
                  <a:lnTo>
                    <a:pt x="74" y="436"/>
                  </a:lnTo>
                  <a:lnTo>
                    <a:pt x="81" y="449"/>
                  </a:lnTo>
                  <a:lnTo>
                    <a:pt x="83" y="445"/>
                  </a:lnTo>
                  <a:lnTo>
                    <a:pt x="83" y="436"/>
                  </a:lnTo>
                  <a:lnTo>
                    <a:pt x="87" y="424"/>
                  </a:lnTo>
                  <a:lnTo>
                    <a:pt x="92" y="413"/>
                  </a:lnTo>
                  <a:lnTo>
                    <a:pt x="96" y="394"/>
                  </a:lnTo>
                  <a:lnTo>
                    <a:pt x="104" y="387"/>
                  </a:lnTo>
                  <a:lnTo>
                    <a:pt x="104" y="385"/>
                  </a:lnTo>
                  <a:lnTo>
                    <a:pt x="100" y="381"/>
                  </a:lnTo>
                  <a:lnTo>
                    <a:pt x="96" y="372"/>
                  </a:lnTo>
                  <a:lnTo>
                    <a:pt x="115" y="355"/>
                  </a:lnTo>
                  <a:lnTo>
                    <a:pt x="117" y="357"/>
                  </a:lnTo>
                  <a:lnTo>
                    <a:pt x="120" y="366"/>
                  </a:lnTo>
                  <a:lnTo>
                    <a:pt x="122" y="366"/>
                  </a:lnTo>
                  <a:lnTo>
                    <a:pt x="124" y="362"/>
                  </a:lnTo>
                  <a:lnTo>
                    <a:pt x="124" y="355"/>
                  </a:lnTo>
                  <a:lnTo>
                    <a:pt x="126" y="351"/>
                  </a:lnTo>
                  <a:lnTo>
                    <a:pt x="139" y="349"/>
                  </a:lnTo>
                  <a:lnTo>
                    <a:pt x="145" y="344"/>
                  </a:lnTo>
                  <a:lnTo>
                    <a:pt x="145" y="338"/>
                  </a:lnTo>
                  <a:lnTo>
                    <a:pt x="147" y="334"/>
                  </a:lnTo>
                  <a:lnTo>
                    <a:pt x="154" y="334"/>
                  </a:lnTo>
                  <a:lnTo>
                    <a:pt x="160" y="331"/>
                  </a:lnTo>
                  <a:lnTo>
                    <a:pt x="162" y="329"/>
                  </a:lnTo>
                  <a:lnTo>
                    <a:pt x="166" y="317"/>
                  </a:lnTo>
                  <a:lnTo>
                    <a:pt x="164" y="308"/>
                  </a:lnTo>
                  <a:lnTo>
                    <a:pt x="173" y="297"/>
                  </a:lnTo>
                  <a:lnTo>
                    <a:pt x="173" y="293"/>
                  </a:lnTo>
                  <a:lnTo>
                    <a:pt x="177" y="293"/>
                  </a:lnTo>
                  <a:lnTo>
                    <a:pt x="186" y="293"/>
                  </a:lnTo>
                  <a:lnTo>
                    <a:pt x="190" y="291"/>
                  </a:lnTo>
                  <a:lnTo>
                    <a:pt x="194" y="285"/>
                  </a:lnTo>
                  <a:lnTo>
                    <a:pt x="197" y="276"/>
                  </a:lnTo>
                  <a:lnTo>
                    <a:pt x="201" y="276"/>
                  </a:lnTo>
                  <a:lnTo>
                    <a:pt x="207" y="265"/>
                  </a:lnTo>
                  <a:lnTo>
                    <a:pt x="218" y="267"/>
                  </a:lnTo>
                  <a:lnTo>
                    <a:pt x="224" y="274"/>
                  </a:lnTo>
                  <a:lnTo>
                    <a:pt x="237" y="255"/>
                  </a:lnTo>
                  <a:lnTo>
                    <a:pt x="244" y="252"/>
                  </a:lnTo>
                  <a:lnTo>
                    <a:pt x="257" y="237"/>
                  </a:lnTo>
                  <a:lnTo>
                    <a:pt x="263" y="231"/>
                  </a:lnTo>
                  <a:lnTo>
                    <a:pt x="265" y="229"/>
                  </a:lnTo>
                  <a:lnTo>
                    <a:pt x="269" y="229"/>
                  </a:lnTo>
                  <a:lnTo>
                    <a:pt x="274" y="225"/>
                  </a:lnTo>
                  <a:lnTo>
                    <a:pt x="278" y="218"/>
                  </a:lnTo>
                  <a:lnTo>
                    <a:pt x="278" y="210"/>
                  </a:lnTo>
                  <a:lnTo>
                    <a:pt x="272" y="209"/>
                  </a:lnTo>
                  <a:lnTo>
                    <a:pt x="271" y="210"/>
                  </a:lnTo>
                  <a:lnTo>
                    <a:pt x="267" y="207"/>
                  </a:lnTo>
                  <a:lnTo>
                    <a:pt x="271" y="201"/>
                  </a:lnTo>
                  <a:lnTo>
                    <a:pt x="272" y="199"/>
                  </a:lnTo>
                  <a:lnTo>
                    <a:pt x="271" y="195"/>
                  </a:lnTo>
                  <a:lnTo>
                    <a:pt x="265" y="182"/>
                  </a:lnTo>
                  <a:lnTo>
                    <a:pt x="257" y="179"/>
                  </a:lnTo>
                  <a:lnTo>
                    <a:pt x="254" y="180"/>
                  </a:lnTo>
                  <a:lnTo>
                    <a:pt x="252" y="182"/>
                  </a:lnTo>
                  <a:lnTo>
                    <a:pt x="244" y="184"/>
                  </a:lnTo>
                  <a:lnTo>
                    <a:pt x="239" y="180"/>
                  </a:lnTo>
                  <a:lnTo>
                    <a:pt x="231" y="158"/>
                  </a:lnTo>
                  <a:lnTo>
                    <a:pt x="235" y="154"/>
                  </a:lnTo>
                  <a:lnTo>
                    <a:pt x="235" y="150"/>
                  </a:lnTo>
                  <a:lnTo>
                    <a:pt x="231" y="147"/>
                  </a:lnTo>
                  <a:lnTo>
                    <a:pt x="227" y="147"/>
                  </a:lnTo>
                  <a:lnTo>
                    <a:pt x="224" y="148"/>
                  </a:lnTo>
                  <a:lnTo>
                    <a:pt x="214" y="147"/>
                  </a:lnTo>
                  <a:lnTo>
                    <a:pt x="207" y="147"/>
                  </a:lnTo>
                  <a:lnTo>
                    <a:pt x="205" y="143"/>
                  </a:lnTo>
                  <a:lnTo>
                    <a:pt x="199" y="130"/>
                  </a:lnTo>
                  <a:lnTo>
                    <a:pt x="199" y="126"/>
                  </a:lnTo>
                  <a:lnTo>
                    <a:pt x="166" y="21"/>
                  </a:lnTo>
                  <a:lnTo>
                    <a:pt x="137" y="2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20" y="6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04" y="17"/>
                  </a:lnTo>
                  <a:lnTo>
                    <a:pt x="89" y="28"/>
                  </a:lnTo>
                  <a:lnTo>
                    <a:pt x="83" y="30"/>
                  </a:lnTo>
                  <a:lnTo>
                    <a:pt x="79" y="23"/>
                  </a:lnTo>
                  <a:lnTo>
                    <a:pt x="79" y="11"/>
                  </a:lnTo>
                  <a:lnTo>
                    <a:pt x="75" y="8"/>
                  </a:lnTo>
                  <a:lnTo>
                    <a:pt x="72" y="8"/>
                  </a:lnTo>
                  <a:lnTo>
                    <a:pt x="60" y="11"/>
                  </a:lnTo>
                  <a:lnTo>
                    <a:pt x="36" y="94"/>
                  </a:lnTo>
                  <a:lnTo>
                    <a:pt x="36" y="105"/>
                  </a:lnTo>
                  <a:lnTo>
                    <a:pt x="40" y="111"/>
                  </a:lnTo>
                  <a:lnTo>
                    <a:pt x="40" y="120"/>
                  </a:lnTo>
                  <a:lnTo>
                    <a:pt x="38" y="128"/>
                  </a:lnTo>
                  <a:lnTo>
                    <a:pt x="34" y="132"/>
                  </a:lnTo>
                  <a:lnTo>
                    <a:pt x="30" y="137"/>
                  </a:lnTo>
                  <a:lnTo>
                    <a:pt x="40" y="171"/>
                  </a:lnTo>
                  <a:lnTo>
                    <a:pt x="36" y="182"/>
                  </a:lnTo>
                  <a:lnTo>
                    <a:pt x="36" y="192"/>
                  </a:lnTo>
                  <a:lnTo>
                    <a:pt x="23" y="207"/>
                  </a:lnTo>
                  <a:lnTo>
                    <a:pt x="21" y="212"/>
                  </a:lnTo>
                  <a:lnTo>
                    <a:pt x="25" y="224"/>
                  </a:lnTo>
                  <a:lnTo>
                    <a:pt x="25" y="225"/>
                  </a:lnTo>
                  <a:lnTo>
                    <a:pt x="17" y="225"/>
                  </a:lnTo>
                  <a:lnTo>
                    <a:pt x="19" y="235"/>
                  </a:lnTo>
                  <a:lnTo>
                    <a:pt x="17" y="239"/>
                  </a:lnTo>
                  <a:lnTo>
                    <a:pt x="12" y="239"/>
                  </a:lnTo>
                  <a:lnTo>
                    <a:pt x="8" y="237"/>
                  </a:lnTo>
                  <a:lnTo>
                    <a:pt x="0" y="240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1" name="Freeform 102"/>
            <p:cNvSpPr>
              <a:spLocks/>
            </p:cNvSpPr>
            <p:nvPr/>
          </p:nvSpPr>
          <p:spPr bwMode="gray">
            <a:xfrm>
              <a:off x="4034" y="2327"/>
              <a:ext cx="342" cy="338"/>
            </a:xfrm>
            <a:custGeom>
              <a:avLst/>
              <a:gdLst>
                <a:gd name="T0" fmla="*/ 115 w 342"/>
                <a:gd name="T1" fmla="*/ 0 h 338"/>
                <a:gd name="T2" fmla="*/ 113 w 342"/>
                <a:gd name="T3" fmla="*/ 15 h 338"/>
                <a:gd name="T4" fmla="*/ 116 w 342"/>
                <a:gd name="T5" fmla="*/ 32 h 338"/>
                <a:gd name="T6" fmla="*/ 107 w 342"/>
                <a:gd name="T7" fmla="*/ 75 h 338"/>
                <a:gd name="T8" fmla="*/ 109 w 342"/>
                <a:gd name="T9" fmla="*/ 87 h 338"/>
                <a:gd name="T10" fmla="*/ 101 w 342"/>
                <a:gd name="T11" fmla="*/ 105 h 338"/>
                <a:gd name="T12" fmla="*/ 85 w 342"/>
                <a:gd name="T13" fmla="*/ 124 h 338"/>
                <a:gd name="T14" fmla="*/ 75 w 342"/>
                <a:gd name="T15" fmla="*/ 130 h 338"/>
                <a:gd name="T16" fmla="*/ 62 w 342"/>
                <a:gd name="T17" fmla="*/ 136 h 338"/>
                <a:gd name="T18" fmla="*/ 56 w 342"/>
                <a:gd name="T19" fmla="*/ 145 h 338"/>
                <a:gd name="T20" fmla="*/ 51 w 342"/>
                <a:gd name="T21" fmla="*/ 173 h 338"/>
                <a:gd name="T22" fmla="*/ 36 w 342"/>
                <a:gd name="T23" fmla="*/ 171 h 338"/>
                <a:gd name="T24" fmla="*/ 23 w 342"/>
                <a:gd name="T25" fmla="*/ 194 h 338"/>
                <a:gd name="T26" fmla="*/ 23 w 342"/>
                <a:gd name="T27" fmla="*/ 216 h 338"/>
                <a:gd name="T28" fmla="*/ 9 w 342"/>
                <a:gd name="T29" fmla="*/ 233 h 338"/>
                <a:gd name="T30" fmla="*/ 2 w 342"/>
                <a:gd name="T31" fmla="*/ 246 h 338"/>
                <a:gd name="T32" fmla="*/ 0 w 342"/>
                <a:gd name="T33" fmla="*/ 259 h 338"/>
                <a:gd name="T34" fmla="*/ 19 w 342"/>
                <a:gd name="T35" fmla="*/ 286 h 338"/>
                <a:gd name="T36" fmla="*/ 32 w 342"/>
                <a:gd name="T37" fmla="*/ 303 h 338"/>
                <a:gd name="T38" fmla="*/ 41 w 342"/>
                <a:gd name="T39" fmla="*/ 304 h 338"/>
                <a:gd name="T40" fmla="*/ 47 w 342"/>
                <a:gd name="T41" fmla="*/ 308 h 338"/>
                <a:gd name="T42" fmla="*/ 56 w 342"/>
                <a:gd name="T43" fmla="*/ 312 h 338"/>
                <a:gd name="T44" fmla="*/ 56 w 342"/>
                <a:gd name="T45" fmla="*/ 321 h 338"/>
                <a:gd name="T46" fmla="*/ 85 w 342"/>
                <a:gd name="T47" fmla="*/ 338 h 338"/>
                <a:gd name="T48" fmla="*/ 101 w 342"/>
                <a:gd name="T49" fmla="*/ 333 h 338"/>
                <a:gd name="T50" fmla="*/ 109 w 342"/>
                <a:gd name="T51" fmla="*/ 323 h 338"/>
                <a:gd name="T52" fmla="*/ 118 w 342"/>
                <a:gd name="T53" fmla="*/ 331 h 338"/>
                <a:gd name="T54" fmla="*/ 143 w 342"/>
                <a:gd name="T55" fmla="*/ 323 h 338"/>
                <a:gd name="T56" fmla="*/ 148 w 342"/>
                <a:gd name="T57" fmla="*/ 310 h 338"/>
                <a:gd name="T58" fmla="*/ 167 w 342"/>
                <a:gd name="T59" fmla="*/ 301 h 338"/>
                <a:gd name="T60" fmla="*/ 186 w 342"/>
                <a:gd name="T61" fmla="*/ 288 h 338"/>
                <a:gd name="T62" fmla="*/ 184 w 342"/>
                <a:gd name="T63" fmla="*/ 269 h 338"/>
                <a:gd name="T64" fmla="*/ 212 w 342"/>
                <a:gd name="T65" fmla="*/ 182 h 338"/>
                <a:gd name="T66" fmla="*/ 225 w 342"/>
                <a:gd name="T67" fmla="*/ 188 h 338"/>
                <a:gd name="T68" fmla="*/ 231 w 342"/>
                <a:gd name="T69" fmla="*/ 197 h 338"/>
                <a:gd name="T70" fmla="*/ 246 w 342"/>
                <a:gd name="T71" fmla="*/ 184 h 338"/>
                <a:gd name="T72" fmla="*/ 259 w 342"/>
                <a:gd name="T73" fmla="*/ 151 h 338"/>
                <a:gd name="T74" fmla="*/ 274 w 342"/>
                <a:gd name="T75" fmla="*/ 141 h 338"/>
                <a:gd name="T76" fmla="*/ 283 w 342"/>
                <a:gd name="T77" fmla="*/ 132 h 338"/>
                <a:gd name="T78" fmla="*/ 293 w 342"/>
                <a:gd name="T79" fmla="*/ 117 h 338"/>
                <a:gd name="T80" fmla="*/ 291 w 342"/>
                <a:gd name="T81" fmla="*/ 111 h 338"/>
                <a:gd name="T82" fmla="*/ 295 w 342"/>
                <a:gd name="T83" fmla="*/ 89 h 338"/>
                <a:gd name="T84" fmla="*/ 330 w 342"/>
                <a:gd name="T85" fmla="*/ 107 h 338"/>
                <a:gd name="T86" fmla="*/ 338 w 342"/>
                <a:gd name="T87" fmla="*/ 109 h 338"/>
                <a:gd name="T88" fmla="*/ 334 w 342"/>
                <a:gd name="T89" fmla="*/ 72 h 338"/>
                <a:gd name="T90" fmla="*/ 327 w 342"/>
                <a:gd name="T91" fmla="*/ 64 h 338"/>
                <a:gd name="T92" fmla="*/ 315 w 342"/>
                <a:gd name="T93" fmla="*/ 64 h 338"/>
                <a:gd name="T94" fmla="*/ 285 w 342"/>
                <a:gd name="T95" fmla="*/ 72 h 338"/>
                <a:gd name="T96" fmla="*/ 274 w 342"/>
                <a:gd name="T97" fmla="*/ 81 h 338"/>
                <a:gd name="T98" fmla="*/ 261 w 342"/>
                <a:gd name="T99" fmla="*/ 74 h 338"/>
                <a:gd name="T100" fmla="*/ 252 w 342"/>
                <a:gd name="T101" fmla="*/ 85 h 338"/>
                <a:gd name="T102" fmla="*/ 238 w 342"/>
                <a:gd name="T103" fmla="*/ 96 h 338"/>
                <a:gd name="T104" fmla="*/ 220 w 342"/>
                <a:gd name="T105" fmla="*/ 115 h 338"/>
                <a:gd name="T106" fmla="*/ 205 w 342"/>
                <a:gd name="T107" fmla="*/ 74 h 338"/>
                <a:gd name="T108" fmla="*/ 116 w 342"/>
                <a:gd name="T109" fmla="*/ 2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338">
                  <a:moveTo>
                    <a:pt x="116" y="2"/>
                  </a:moveTo>
                  <a:lnTo>
                    <a:pt x="115" y="0"/>
                  </a:lnTo>
                  <a:lnTo>
                    <a:pt x="109" y="6"/>
                  </a:lnTo>
                  <a:lnTo>
                    <a:pt x="113" y="15"/>
                  </a:lnTo>
                  <a:lnTo>
                    <a:pt x="101" y="25"/>
                  </a:lnTo>
                  <a:lnTo>
                    <a:pt x="116" y="32"/>
                  </a:lnTo>
                  <a:lnTo>
                    <a:pt x="111" y="66"/>
                  </a:lnTo>
                  <a:lnTo>
                    <a:pt x="107" y="75"/>
                  </a:lnTo>
                  <a:lnTo>
                    <a:pt x="107" y="81"/>
                  </a:lnTo>
                  <a:lnTo>
                    <a:pt x="109" y="87"/>
                  </a:lnTo>
                  <a:lnTo>
                    <a:pt x="111" y="98"/>
                  </a:lnTo>
                  <a:lnTo>
                    <a:pt x="101" y="105"/>
                  </a:lnTo>
                  <a:lnTo>
                    <a:pt x="98" y="107"/>
                  </a:lnTo>
                  <a:lnTo>
                    <a:pt x="85" y="124"/>
                  </a:lnTo>
                  <a:lnTo>
                    <a:pt x="83" y="128"/>
                  </a:lnTo>
                  <a:lnTo>
                    <a:pt x="75" y="130"/>
                  </a:lnTo>
                  <a:lnTo>
                    <a:pt x="68" y="128"/>
                  </a:lnTo>
                  <a:lnTo>
                    <a:pt x="62" y="136"/>
                  </a:lnTo>
                  <a:lnTo>
                    <a:pt x="62" y="139"/>
                  </a:lnTo>
                  <a:lnTo>
                    <a:pt x="56" y="145"/>
                  </a:lnTo>
                  <a:lnTo>
                    <a:pt x="49" y="162"/>
                  </a:lnTo>
                  <a:lnTo>
                    <a:pt x="51" y="173"/>
                  </a:lnTo>
                  <a:lnTo>
                    <a:pt x="41" y="182"/>
                  </a:lnTo>
                  <a:lnTo>
                    <a:pt x="36" y="171"/>
                  </a:lnTo>
                  <a:lnTo>
                    <a:pt x="30" y="171"/>
                  </a:lnTo>
                  <a:lnTo>
                    <a:pt x="23" y="194"/>
                  </a:lnTo>
                  <a:lnTo>
                    <a:pt x="23" y="205"/>
                  </a:lnTo>
                  <a:lnTo>
                    <a:pt x="23" y="216"/>
                  </a:lnTo>
                  <a:lnTo>
                    <a:pt x="17" y="220"/>
                  </a:lnTo>
                  <a:lnTo>
                    <a:pt x="9" y="233"/>
                  </a:lnTo>
                  <a:lnTo>
                    <a:pt x="0" y="233"/>
                  </a:lnTo>
                  <a:lnTo>
                    <a:pt x="2" y="246"/>
                  </a:lnTo>
                  <a:lnTo>
                    <a:pt x="2" y="254"/>
                  </a:lnTo>
                  <a:lnTo>
                    <a:pt x="0" y="259"/>
                  </a:lnTo>
                  <a:lnTo>
                    <a:pt x="2" y="265"/>
                  </a:lnTo>
                  <a:lnTo>
                    <a:pt x="19" y="286"/>
                  </a:lnTo>
                  <a:lnTo>
                    <a:pt x="28" y="301"/>
                  </a:lnTo>
                  <a:lnTo>
                    <a:pt x="32" y="303"/>
                  </a:lnTo>
                  <a:lnTo>
                    <a:pt x="34" y="301"/>
                  </a:lnTo>
                  <a:lnTo>
                    <a:pt x="41" y="304"/>
                  </a:lnTo>
                  <a:lnTo>
                    <a:pt x="43" y="308"/>
                  </a:lnTo>
                  <a:lnTo>
                    <a:pt x="47" y="308"/>
                  </a:lnTo>
                  <a:lnTo>
                    <a:pt x="53" y="312"/>
                  </a:lnTo>
                  <a:lnTo>
                    <a:pt x="56" y="312"/>
                  </a:lnTo>
                  <a:lnTo>
                    <a:pt x="60" y="314"/>
                  </a:lnTo>
                  <a:lnTo>
                    <a:pt x="56" y="321"/>
                  </a:lnTo>
                  <a:lnTo>
                    <a:pt x="68" y="333"/>
                  </a:lnTo>
                  <a:lnTo>
                    <a:pt x="85" y="338"/>
                  </a:lnTo>
                  <a:lnTo>
                    <a:pt x="92" y="338"/>
                  </a:lnTo>
                  <a:lnTo>
                    <a:pt x="101" y="333"/>
                  </a:lnTo>
                  <a:lnTo>
                    <a:pt x="103" y="327"/>
                  </a:lnTo>
                  <a:lnTo>
                    <a:pt x="109" y="323"/>
                  </a:lnTo>
                  <a:lnTo>
                    <a:pt x="115" y="329"/>
                  </a:lnTo>
                  <a:lnTo>
                    <a:pt x="118" y="331"/>
                  </a:lnTo>
                  <a:lnTo>
                    <a:pt x="124" y="331"/>
                  </a:lnTo>
                  <a:lnTo>
                    <a:pt x="143" y="323"/>
                  </a:lnTo>
                  <a:lnTo>
                    <a:pt x="146" y="310"/>
                  </a:lnTo>
                  <a:lnTo>
                    <a:pt x="148" y="310"/>
                  </a:lnTo>
                  <a:lnTo>
                    <a:pt x="152" y="316"/>
                  </a:lnTo>
                  <a:lnTo>
                    <a:pt x="167" y="301"/>
                  </a:lnTo>
                  <a:lnTo>
                    <a:pt x="173" y="303"/>
                  </a:lnTo>
                  <a:lnTo>
                    <a:pt x="186" y="288"/>
                  </a:lnTo>
                  <a:lnTo>
                    <a:pt x="182" y="280"/>
                  </a:lnTo>
                  <a:lnTo>
                    <a:pt x="184" y="269"/>
                  </a:lnTo>
                  <a:lnTo>
                    <a:pt x="197" y="246"/>
                  </a:lnTo>
                  <a:lnTo>
                    <a:pt x="212" y="182"/>
                  </a:lnTo>
                  <a:lnTo>
                    <a:pt x="216" y="182"/>
                  </a:lnTo>
                  <a:lnTo>
                    <a:pt x="225" y="188"/>
                  </a:lnTo>
                  <a:lnTo>
                    <a:pt x="225" y="192"/>
                  </a:lnTo>
                  <a:lnTo>
                    <a:pt x="231" y="197"/>
                  </a:lnTo>
                  <a:lnTo>
                    <a:pt x="240" y="196"/>
                  </a:lnTo>
                  <a:lnTo>
                    <a:pt x="246" y="184"/>
                  </a:lnTo>
                  <a:lnTo>
                    <a:pt x="253" y="160"/>
                  </a:lnTo>
                  <a:lnTo>
                    <a:pt x="259" y="151"/>
                  </a:lnTo>
                  <a:lnTo>
                    <a:pt x="267" y="156"/>
                  </a:lnTo>
                  <a:lnTo>
                    <a:pt x="274" y="141"/>
                  </a:lnTo>
                  <a:lnTo>
                    <a:pt x="280" y="139"/>
                  </a:lnTo>
                  <a:lnTo>
                    <a:pt x="283" y="132"/>
                  </a:lnTo>
                  <a:lnTo>
                    <a:pt x="289" y="119"/>
                  </a:lnTo>
                  <a:lnTo>
                    <a:pt x="293" y="117"/>
                  </a:lnTo>
                  <a:lnTo>
                    <a:pt x="295" y="113"/>
                  </a:lnTo>
                  <a:lnTo>
                    <a:pt x="291" y="111"/>
                  </a:lnTo>
                  <a:lnTo>
                    <a:pt x="293" y="92"/>
                  </a:lnTo>
                  <a:lnTo>
                    <a:pt x="295" y="89"/>
                  </a:lnTo>
                  <a:lnTo>
                    <a:pt x="297" y="87"/>
                  </a:lnTo>
                  <a:lnTo>
                    <a:pt x="330" y="107"/>
                  </a:lnTo>
                  <a:lnTo>
                    <a:pt x="336" y="109"/>
                  </a:lnTo>
                  <a:lnTo>
                    <a:pt x="338" y="109"/>
                  </a:lnTo>
                  <a:lnTo>
                    <a:pt x="342" y="90"/>
                  </a:lnTo>
                  <a:lnTo>
                    <a:pt x="334" y="72"/>
                  </a:lnTo>
                  <a:lnTo>
                    <a:pt x="330" y="72"/>
                  </a:lnTo>
                  <a:lnTo>
                    <a:pt x="327" y="64"/>
                  </a:lnTo>
                  <a:lnTo>
                    <a:pt x="321" y="66"/>
                  </a:lnTo>
                  <a:lnTo>
                    <a:pt x="315" y="64"/>
                  </a:lnTo>
                  <a:lnTo>
                    <a:pt x="310" y="62"/>
                  </a:lnTo>
                  <a:lnTo>
                    <a:pt x="285" y="72"/>
                  </a:lnTo>
                  <a:lnTo>
                    <a:pt x="283" y="77"/>
                  </a:lnTo>
                  <a:lnTo>
                    <a:pt x="274" y="81"/>
                  </a:lnTo>
                  <a:lnTo>
                    <a:pt x="265" y="77"/>
                  </a:lnTo>
                  <a:lnTo>
                    <a:pt x="261" y="74"/>
                  </a:lnTo>
                  <a:lnTo>
                    <a:pt x="255" y="83"/>
                  </a:lnTo>
                  <a:lnTo>
                    <a:pt x="252" y="85"/>
                  </a:lnTo>
                  <a:lnTo>
                    <a:pt x="246" y="94"/>
                  </a:lnTo>
                  <a:lnTo>
                    <a:pt x="238" y="96"/>
                  </a:lnTo>
                  <a:lnTo>
                    <a:pt x="223" y="113"/>
                  </a:lnTo>
                  <a:lnTo>
                    <a:pt x="220" y="115"/>
                  </a:lnTo>
                  <a:lnTo>
                    <a:pt x="216" y="122"/>
                  </a:lnTo>
                  <a:lnTo>
                    <a:pt x="205" y="74"/>
                  </a:lnTo>
                  <a:lnTo>
                    <a:pt x="131" y="87"/>
                  </a:lnTo>
                  <a:lnTo>
                    <a:pt x="116" y="2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2" name="Freeform 103"/>
            <p:cNvSpPr>
              <a:spLocks/>
            </p:cNvSpPr>
            <p:nvPr/>
          </p:nvSpPr>
          <p:spPr bwMode="gray">
            <a:xfrm>
              <a:off x="3141" y="2802"/>
              <a:ext cx="379" cy="349"/>
            </a:xfrm>
            <a:custGeom>
              <a:avLst/>
              <a:gdLst>
                <a:gd name="T0" fmla="*/ 0 w 379"/>
                <a:gd name="T1" fmla="*/ 15 h 349"/>
                <a:gd name="T2" fmla="*/ 341 w 379"/>
                <a:gd name="T3" fmla="*/ 0 h 349"/>
                <a:gd name="T4" fmla="*/ 340 w 379"/>
                <a:gd name="T5" fmla="*/ 6 h 349"/>
                <a:gd name="T6" fmla="*/ 347 w 379"/>
                <a:gd name="T7" fmla="*/ 11 h 349"/>
                <a:gd name="T8" fmla="*/ 351 w 379"/>
                <a:gd name="T9" fmla="*/ 19 h 349"/>
                <a:gd name="T10" fmla="*/ 349 w 379"/>
                <a:gd name="T11" fmla="*/ 26 h 349"/>
                <a:gd name="T12" fmla="*/ 338 w 379"/>
                <a:gd name="T13" fmla="*/ 34 h 349"/>
                <a:gd name="T14" fmla="*/ 328 w 379"/>
                <a:gd name="T15" fmla="*/ 45 h 349"/>
                <a:gd name="T16" fmla="*/ 328 w 379"/>
                <a:gd name="T17" fmla="*/ 51 h 349"/>
                <a:gd name="T18" fmla="*/ 379 w 379"/>
                <a:gd name="T19" fmla="*/ 47 h 349"/>
                <a:gd name="T20" fmla="*/ 377 w 379"/>
                <a:gd name="T21" fmla="*/ 53 h 349"/>
                <a:gd name="T22" fmla="*/ 379 w 379"/>
                <a:gd name="T23" fmla="*/ 56 h 349"/>
                <a:gd name="T24" fmla="*/ 375 w 379"/>
                <a:gd name="T25" fmla="*/ 66 h 349"/>
                <a:gd name="T26" fmla="*/ 366 w 379"/>
                <a:gd name="T27" fmla="*/ 75 h 349"/>
                <a:gd name="T28" fmla="*/ 362 w 379"/>
                <a:gd name="T29" fmla="*/ 96 h 349"/>
                <a:gd name="T30" fmla="*/ 353 w 379"/>
                <a:gd name="T31" fmla="*/ 107 h 349"/>
                <a:gd name="T32" fmla="*/ 355 w 379"/>
                <a:gd name="T33" fmla="*/ 120 h 349"/>
                <a:gd name="T34" fmla="*/ 353 w 379"/>
                <a:gd name="T35" fmla="*/ 137 h 349"/>
                <a:gd name="T36" fmla="*/ 351 w 379"/>
                <a:gd name="T37" fmla="*/ 139 h 349"/>
                <a:gd name="T38" fmla="*/ 341 w 379"/>
                <a:gd name="T39" fmla="*/ 147 h 349"/>
                <a:gd name="T40" fmla="*/ 341 w 379"/>
                <a:gd name="T41" fmla="*/ 152 h 349"/>
                <a:gd name="T42" fmla="*/ 326 w 379"/>
                <a:gd name="T43" fmla="*/ 165 h 349"/>
                <a:gd name="T44" fmla="*/ 321 w 379"/>
                <a:gd name="T45" fmla="*/ 180 h 349"/>
                <a:gd name="T46" fmla="*/ 323 w 379"/>
                <a:gd name="T47" fmla="*/ 195 h 349"/>
                <a:gd name="T48" fmla="*/ 321 w 379"/>
                <a:gd name="T49" fmla="*/ 203 h 349"/>
                <a:gd name="T50" fmla="*/ 306 w 379"/>
                <a:gd name="T51" fmla="*/ 212 h 349"/>
                <a:gd name="T52" fmla="*/ 296 w 379"/>
                <a:gd name="T53" fmla="*/ 227 h 349"/>
                <a:gd name="T54" fmla="*/ 293 w 379"/>
                <a:gd name="T55" fmla="*/ 231 h 349"/>
                <a:gd name="T56" fmla="*/ 293 w 379"/>
                <a:gd name="T57" fmla="*/ 242 h 349"/>
                <a:gd name="T58" fmla="*/ 285 w 379"/>
                <a:gd name="T59" fmla="*/ 252 h 349"/>
                <a:gd name="T60" fmla="*/ 285 w 379"/>
                <a:gd name="T61" fmla="*/ 261 h 349"/>
                <a:gd name="T62" fmla="*/ 281 w 379"/>
                <a:gd name="T63" fmla="*/ 274 h 349"/>
                <a:gd name="T64" fmla="*/ 274 w 379"/>
                <a:gd name="T65" fmla="*/ 287 h 349"/>
                <a:gd name="T66" fmla="*/ 276 w 379"/>
                <a:gd name="T67" fmla="*/ 300 h 349"/>
                <a:gd name="T68" fmla="*/ 283 w 379"/>
                <a:gd name="T69" fmla="*/ 310 h 349"/>
                <a:gd name="T70" fmla="*/ 285 w 379"/>
                <a:gd name="T71" fmla="*/ 319 h 349"/>
                <a:gd name="T72" fmla="*/ 287 w 379"/>
                <a:gd name="T73" fmla="*/ 321 h 349"/>
                <a:gd name="T74" fmla="*/ 287 w 379"/>
                <a:gd name="T75" fmla="*/ 327 h 349"/>
                <a:gd name="T76" fmla="*/ 281 w 379"/>
                <a:gd name="T77" fmla="*/ 329 h 349"/>
                <a:gd name="T78" fmla="*/ 281 w 379"/>
                <a:gd name="T79" fmla="*/ 338 h 349"/>
                <a:gd name="T80" fmla="*/ 281 w 379"/>
                <a:gd name="T81" fmla="*/ 342 h 349"/>
                <a:gd name="T82" fmla="*/ 51 w 379"/>
                <a:gd name="T83" fmla="*/ 349 h 349"/>
                <a:gd name="T84" fmla="*/ 51 w 379"/>
                <a:gd name="T85" fmla="*/ 297 h 349"/>
                <a:gd name="T86" fmla="*/ 37 w 379"/>
                <a:gd name="T87" fmla="*/ 295 h 349"/>
                <a:gd name="T88" fmla="*/ 28 w 379"/>
                <a:gd name="T89" fmla="*/ 300 h 349"/>
                <a:gd name="T90" fmla="*/ 24 w 379"/>
                <a:gd name="T91" fmla="*/ 299 h 349"/>
                <a:gd name="T92" fmla="*/ 13 w 379"/>
                <a:gd name="T93" fmla="*/ 289 h 349"/>
                <a:gd name="T94" fmla="*/ 15 w 379"/>
                <a:gd name="T95" fmla="*/ 120 h 349"/>
                <a:gd name="T96" fmla="*/ 0 w 379"/>
                <a:gd name="T97" fmla="*/ 1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9" h="349">
                  <a:moveTo>
                    <a:pt x="0" y="15"/>
                  </a:moveTo>
                  <a:lnTo>
                    <a:pt x="341" y="0"/>
                  </a:lnTo>
                  <a:lnTo>
                    <a:pt x="340" y="6"/>
                  </a:lnTo>
                  <a:lnTo>
                    <a:pt x="347" y="11"/>
                  </a:lnTo>
                  <a:lnTo>
                    <a:pt x="351" y="19"/>
                  </a:lnTo>
                  <a:lnTo>
                    <a:pt x="349" y="26"/>
                  </a:lnTo>
                  <a:lnTo>
                    <a:pt x="338" y="34"/>
                  </a:lnTo>
                  <a:lnTo>
                    <a:pt x="328" y="45"/>
                  </a:lnTo>
                  <a:lnTo>
                    <a:pt x="328" y="51"/>
                  </a:lnTo>
                  <a:lnTo>
                    <a:pt x="379" y="47"/>
                  </a:lnTo>
                  <a:lnTo>
                    <a:pt x="377" y="53"/>
                  </a:lnTo>
                  <a:lnTo>
                    <a:pt x="379" y="56"/>
                  </a:lnTo>
                  <a:lnTo>
                    <a:pt x="375" y="66"/>
                  </a:lnTo>
                  <a:lnTo>
                    <a:pt x="366" y="75"/>
                  </a:lnTo>
                  <a:lnTo>
                    <a:pt x="362" y="96"/>
                  </a:lnTo>
                  <a:lnTo>
                    <a:pt x="353" y="107"/>
                  </a:lnTo>
                  <a:lnTo>
                    <a:pt x="355" y="120"/>
                  </a:lnTo>
                  <a:lnTo>
                    <a:pt x="353" y="137"/>
                  </a:lnTo>
                  <a:lnTo>
                    <a:pt x="351" y="139"/>
                  </a:lnTo>
                  <a:lnTo>
                    <a:pt x="341" y="147"/>
                  </a:lnTo>
                  <a:lnTo>
                    <a:pt x="341" y="152"/>
                  </a:lnTo>
                  <a:lnTo>
                    <a:pt x="326" y="165"/>
                  </a:lnTo>
                  <a:lnTo>
                    <a:pt x="321" y="180"/>
                  </a:lnTo>
                  <a:lnTo>
                    <a:pt x="323" y="195"/>
                  </a:lnTo>
                  <a:lnTo>
                    <a:pt x="321" y="203"/>
                  </a:lnTo>
                  <a:lnTo>
                    <a:pt x="306" y="212"/>
                  </a:lnTo>
                  <a:lnTo>
                    <a:pt x="296" y="227"/>
                  </a:lnTo>
                  <a:lnTo>
                    <a:pt x="293" y="231"/>
                  </a:lnTo>
                  <a:lnTo>
                    <a:pt x="293" y="242"/>
                  </a:lnTo>
                  <a:lnTo>
                    <a:pt x="285" y="252"/>
                  </a:lnTo>
                  <a:lnTo>
                    <a:pt x="285" y="261"/>
                  </a:lnTo>
                  <a:lnTo>
                    <a:pt x="281" y="274"/>
                  </a:lnTo>
                  <a:lnTo>
                    <a:pt x="274" y="287"/>
                  </a:lnTo>
                  <a:lnTo>
                    <a:pt x="276" y="300"/>
                  </a:lnTo>
                  <a:lnTo>
                    <a:pt x="283" y="310"/>
                  </a:lnTo>
                  <a:lnTo>
                    <a:pt x="285" y="319"/>
                  </a:lnTo>
                  <a:lnTo>
                    <a:pt x="287" y="321"/>
                  </a:lnTo>
                  <a:lnTo>
                    <a:pt x="287" y="327"/>
                  </a:lnTo>
                  <a:lnTo>
                    <a:pt x="281" y="329"/>
                  </a:lnTo>
                  <a:lnTo>
                    <a:pt x="281" y="338"/>
                  </a:lnTo>
                  <a:lnTo>
                    <a:pt x="281" y="342"/>
                  </a:lnTo>
                  <a:lnTo>
                    <a:pt x="51" y="349"/>
                  </a:lnTo>
                  <a:lnTo>
                    <a:pt x="51" y="297"/>
                  </a:lnTo>
                  <a:lnTo>
                    <a:pt x="37" y="295"/>
                  </a:lnTo>
                  <a:lnTo>
                    <a:pt x="28" y="300"/>
                  </a:lnTo>
                  <a:lnTo>
                    <a:pt x="24" y="299"/>
                  </a:lnTo>
                  <a:lnTo>
                    <a:pt x="13" y="289"/>
                  </a:lnTo>
                  <a:lnTo>
                    <a:pt x="15" y="120"/>
                  </a:lnTo>
                  <a:lnTo>
                    <a:pt x="0" y="15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3" name="Freeform 104"/>
            <p:cNvSpPr>
              <a:spLocks/>
            </p:cNvSpPr>
            <p:nvPr/>
          </p:nvSpPr>
          <p:spPr bwMode="gray">
            <a:xfrm>
              <a:off x="1671" y="2170"/>
              <a:ext cx="428" cy="533"/>
            </a:xfrm>
            <a:custGeom>
              <a:avLst/>
              <a:gdLst>
                <a:gd name="T0" fmla="*/ 376 w 428"/>
                <a:gd name="T1" fmla="*/ 533 h 533"/>
                <a:gd name="T2" fmla="*/ 428 w 428"/>
                <a:gd name="T3" fmla="*/ 152 h 533"/>
                <a:gd name="T4" fmla="*/ 288 w 428"/>
                <a:gd name="T5" fmla="*/ 129 h 533"/>
                <a:gd name="T6" fmla="*/ 303 w 428"/>
                <a:gd name="T7" fmla="*/ 37 h 533"/>
                <a:gd name="T8" fmla="*/ 92 w 428"/>
                <a:gd name="T9" fmla="*/ 0 h 533"/>
                <a:gd name="T10" fmla="*/ 0 w 428"/>
                <a:gd name="T11" fmla="*/ 473 h 533"/>
                <a:gd name="T12" fmla="*/ 376 w 428"/>
                <a:gd name="T13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533">
                  <a:moveTo>
                    <a:pt x="376" y="533"/>
                  </a:moveTo>
                  <a:lnTo>
                    <a:pt x="428" y="152"/>
                  </a:lnTo>
                  <a:lnTo>
                    <a:pt x="288" y="129"/>
                  </a:lnTo>
                  <a:lnTo>
                    <a:pt x="303" y="37"/>
                  </a:lnTo>
                  <a:lnTo>
                    <a:pt x="92" y="0"/>
                  </a:lnTo>
                  <a:lnTo>
                    <a:pt x="0" y="473"/>
                  </a:lnTo>
                  <a:lnTo>
                    <a:pt x="376" y="53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4" name="Freeform 105"/>
            <p:cNvSpPr>
              <a:spLocks/>
            </p:cNvSpPr>
            <p:nvPr/>
          </p:nvSpPr>
          <p:spPr bwMode="gray">
            <a:xfrm>
              <a:off x="1820" y="2196"/>
              <a:ext cx="60" cy="98"/>
            </a:xfrm>
            <a:custGeom>
              <a:avLst/>
              <a:gdLst>
                <a:gd name="T0" fmla="*/ 9 w 60"/>
                <a:gd name="T1" fmla="*/ 6 h 98"/>
                <a:gd name="T2" fmla="*/ 7 w 60"/>
                <a:gd name="T3" fmla="*/ 9 h 98"/>
                <a:gd name="T4" fmla="*/ 3 w 60"/>
                <a:gd name="T5" fmla="*/ 13 h 98"/>
                <a:gd name="T6" fmla="*/ 3 w 60"/>
                <a:gd name="T7" fmla="*/ 19 h 98"/>
                <a:gd name="T8" fmla="*/ 2 w 60"/>
                <a:gd name="T9" fmla="*/ 26 h 98"/>
                <a:gd name="T10" fmla="*/ 2 w 60"/>
                <a:gd name="T11" fmla="*/ 28 h 98"/>
                <a:gd name="T12" fmla="*/ 2 w 60"/>
                <a:gd name="T13" fmla="*/ 32 h 98"/>
                <a:gd name="T14" fmla="*/ 2 w 60"/>
                <a:gd name="T15" fmla="*/ 36 h 98"/>
                <a:gd name="T16" fmla="*/ 5 w 60"/>
                <a:gd name="T17" fmla="*/ 34 h 98"/>
                <a:gd name="T18" fmla="*/ 5 w 60"/>
                <a:gd name="T19" fmla="*/ 38 h 98"/>
                <a:gd name="T20" fmla="*/ 7 w 60"/>
                <a:gd name="T21" fmla="*/ 43 h 98"/>
                <a:gd name="T22" fmla="*/ 7 w 60"/>
                <a:gd name="T23" fmla="*/ 51 h 98"/>
                <a:gd name="T24" fmla="*/ 5 w 60"/>
                <a:gd name="T25" fmla="*/ 54 h 98"/>
                <a:gd name="T26" fmla="*/ 5 w 60"/>
                <a:gd name="T27" fmla="*/ 54 h 98"/>
                <a:gd name="T28" fmla="*/ 3 w 60"/>
                <a:gd name="T29" fmla="*/ 58 h 98"/>
                <a:gd name="T30" fmla="*/ 3 w 60"/>
                <a:gd name="T31" fmla="*/ 66 h 98"/>
                <a:gd name="T32" fmla="*/ 2 w 60"/>
                <a:gd name="T33" fmla="*/ 75 h 98"/>
                <a:gd name="T34" fmla="*/ 2 w 60"/>
                <a:gd name="T35" fmla="*/ 83 h 98"/>
                <a:gd name="T36" fmla="*/ 3 w 60"/>
                <a:gd name="T37" fmla="*/ 83 h 98"/>
                <a:gd name="T38" fmla="*/ 5 w 60"/>
                <a:gd name="T39" fmla="*/ 81 h 98"/>
                <a:gd name="T40" fmla="*/ 5 w 60"/>
                <a:gd name="T41" fmla="*/ 77 h 98"/>
                <a:gd name="T42" fmla="*/ 9 w 60"/>
                <a:gd name="T43" fmla="*/ 73 h 98"/>
                <a:gd name="T44" fmla="*/ 11 w 60"/>
                <a:gd name="T45" fmla="*/ 83 h 98"/>
                <a:gd name="T46" fmla="*/ 11 w 60"/>
                <a:gd name="T47" fmla="*/ 96 h 98"/>
                <a:gd name="T48" fmla="*/ 13 w 60"/>
                <a:gd name="T49" fmla="*/ 96 h 98"/>
                <a:gd name="T50" fmla="*/ 17 w 60"/>
                <a:gd name="T51" fmla="*/ 96 h 98"/>
                <a:gd name="T52" fmla="*/ 20 w 60"/>
                <a:gd name="T53" fmla="*/ 96 h 98"/>
                <a:gd name="T54" fmla="*/ 26 w 60"/>
                <a:gd name="T55" fmla="*/ 98 h 98"/>
                <a:gd name="T56" fmla="*/ 32 w 60"/>
                <a:gd name="T57" fmla="*/ 94 h 98"/>
                <a:gd name="T58" fmla="*/ 41 w 60"/>
                <a:gd name="T59" fmla="*/ 90 h 98"/>
                <a:gd name="T60" fmla="*/ 47 w 60"/>
                <a:gd name="T61" fmla="*/ 90 h 98"/>
                <a:gd name="T62" fmla="*/ 50 w 60"/>
                <a:gd name="T63" fmla="*/ 88 h 98"/>
                <a:gd name="T64" fmla="*/ 50 w 60"/>
                <a:gd name="T65" fmla="*/ 86 h 98"/>
                <a:gd name="T66" fmla="*/ 52 w 60"/>
                <a:gd name="T67" fmla="*/ 84 h 98"/>
                <a:gd name="T68" fmla="*/ 54 w 60"/>
                <a:gd name="T69" fmla="*/ 77 h 98"/>
                <a:gd name="T70" fmla="*/ 49 w 60"/>
                <a:gd name="T71" fmla="*/ 73 h 98"/>
                <a:gd name="T72" fmla="*/ 43 w 60"/>
                <a:gd name="T73" fmla="*/ 68 h 98"/>
                <a:gd name="T74" fmla="*/ 41 w 60"/>
                <a:gd name="T75" fmla="*/ 58 h 98"/>
                <a:gd name="T76" fmla="*/ 43 w 60"/>
                <a:gd name="T77" fmla="*/ 58 h 98"/>
                <a:gd name="T78" fmla="*/ 43 w 60"/>
                <a:gd name="T79" fmla="*/ 53 h 98"/>
                <a:gd name="T80" fmla="*/ 47 w 60"/>
                <a:gd name="T81" fmla="*/ 49 h 98"/>
                <a:gd name="T82" fmla="*/ 54 w 60"/>
                <a:gd name="T83" fmla="*/ 47 h 98"/>
                <a:gd name="T84" fmla="*/ 58 w 60"/>
                <a:gd name="T85" fmla="*/ 43 h 98"/>
                <a:gd name="T86" fmla="*/ 60 w 60"/>
                <a:gd name="T87" fmla="*/ 36 h 98"/>
                <a:gd name="T88" fmla="*/ 58 w 60"/>
                <a:gd name="T89" fmla="*/ 34 h 98"/>
                <a:gd name="T90" fmla="*/ 54 w 60"/>
                <a:gd name="T91" fmla="*/ 30 h 98"/>
                <a:gd name="T92" fmla="*/ 47 w 60"/>
                <a:gd name="T93" fmla="*/ 28 h 98"/>
                <a:gd name="T94" fmla="*/ 43 w 60"/>
                <a:gd name="T95" fmla="*/ 28 h 98"/>
                <a:gd name="T96" fmla="*/ 37 w 60"/>
                <a:gd name="T97" fmla="*/ 34 h 98"/>
                <a:gd name="T98" fmla="*/ 32 w 60"/>
                <a:gd name="T99" fmla="*/ 39 h 98"/>
                <a:gd name="T100" fmla="*/ 28 w 60"/>
                <a:gd name="T101" fmla="*/ 39 h 98"/>
                <a:gd name="T102" fmla="*/ 28 w 60"/>
                <a:gd name="T103" fmla="*/ 32 h 98"/>
                <a:gd name="T104" fmla="*/ 28 w 60"/>
                <a:gd name="T105" fmla="*/ 24 h 98"/>
                <a:gd name="T106" fmla="*/ 28 w 60"/>
                <a:gd name="T107" fmla="*/ 24 h 98"/>
                <a:gd name="T108" fmla="*/ 24 w 60"/>
                <a:gd name="T109" fmla="*/ 21 h 98"/>
                <a:gd name="T110" fmla="*/ 24 w 60"/>
                <a:gd name="T111" fmla="*/ 15 h 98"/>
                <a:gd name="T112" fmla="*/ 24 w 60"/>
                <a:gd name="T113" fmla="*/ 13 h 98"/>
                <a:gd name="T114" fmla="*/ 26 w 60"/>
                <a:gd name="T115" fmla="*/ 8 h 98"/>
                <a:gd name="T116" fmla="*/ 24 w 60"/>
                <a:gd name="T117" fmla="*/ 4 h 98"/>
                <a:gd name="T118" fmla="*/ 19 w 60"/>
                <a:gd name="T119" fmla="*/ 0 h 98"/>
                <a:gd name="T120" fmla="*/ 11 w 60"/>
                <a:gd name="T121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98">
                  <a:moveTo>
                    <a:pt x="11" y="4"/>
                  </a:moveTo>
                  <a:lnTo>
                    <a:pt x="9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2" y="15"/>
                  </a:lnTo>
                  <a:lnTo>
                    <a:pt x="3" y="19"/>
                  </a:lnTo>
                  <a:lnTo>
                    <a:pt x="3" y="23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5" y="38"/>
                  </a:lnTo>
                  <a:lnTo>
                    <a:pt x="7" y="39"/>
                  </a:lnTo>
                  <a:lnTo>
                    <a:pt x="7" y="43"/>
                  </a:lnTo>
                  <a:lnTo>
                    <a:pt x="7" y="47"/>
                  </a:lnTo>
                  <a:lnTo>
                    <a:pt x="7" y="51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4"/>
                  </a:lnTo>
                  <a:lnTo>
                    <a:pt x="3" y="56"/>
                  </a:lnTo>
                  <a:lnTo>
                    <a:pt x="3" y="58"/>
                  </a:lnTo>
                  <a:lnTo>
                    <a:pt x="3" y="62"/>
                  </a:lnTo>
                  <a:lnTo>
                    <a:pt x="3" y="66"/>
                  </a:lnTo>
                  <a:lnTo>
                    <a:pt x="3" y="69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2" y="83"/>
                  </a:lnTo>
                  <a:lnTo>
                    <a:pt x="3" y="84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5" y="77"/>
                  </a:lnTo>
                  <a:lnTo>
                    <a:pt x="7" y="75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1" y="83"/>
                  </a:lnTo>
                  <a:lnTo>
                    <a:pt x="13" y="88"/>
                  </a:lnTo>
                  <a:lnTo>
                    <a:pt x="11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20" y="96"/>
                  </a:lnTo>
                  <a:lnTo>
                    <a:pt x="24" y="98"/>
                  </a:lnTo>
                  <a:lnTo>
                    <a:pt x="26" y="98"/>
                  </a:lnTo>
                  <a:lnTo>
                    <a:pt x="28" y="96"/>
                  </a:lnTo>
                  <a:lnTo>
                    <a:pt x="32" y="94"/>
                  </a:lnTo>
                  <a:lnTo>
                    <a:pt x="37" y="92"/>
                  </a:lnTo>
                  <a:lnTo>
                    <a:pt x="41" y="90"/>
                  </a:lnTo>
                  <a:lnTo>
                    <a:pt x="45" y="90"/>
                  </a:lnTo>
                  <a:lnTo>
                    <a:pt x="47" y="90"/>
                  </a:lnTo>
                  <a:lnTo>
                    <a:pt x="49" y="88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0" y="86"/>
                  </a:lnTo>
                  <a:lnTo>
                    <a:pt x="52" y="86"/>
                  </a:lnTo>
                  <a:lnTo>
                    <a:pt x="52" y="84"/>
                  </a:lnTo>
                  <a:lnTo>
                    <a:pt x="54" y="81"/>
                  </a:lnTo>
                  <a:lnTo>
                    <a:pt x="54" y="77"/>
                  </a:lnTo>
                  <a:lnTo>
                    <a:pt x="52" y="75"/>
                  </a:lnTo>
                  <a:lnTo>
                    <a:pt x="49" y="73"/>
                  </a:lnTo>
                  <a:lnTo>
                    <a:pt x="45" y="71"/>
                  </a:lnTo>
                  <a:lnTo>
                    <a:pt x="43" y="68"/>
                  </a:lnTo>
                  <a:lnTo>
                    <a:pt x="41" y="64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5" y="51"/>
                  </a:lnTo>
                  <a:lnTo>
                    <a:pt x="47" y="49"/>
                  </a:lnTo>
                  <a:lnTo>
                    <a:pt x="50" y="47"/>
                  </a:lnTo>
                  <a:lnTo>
                    <a:pt x="54" y="47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0"/>
                  </a:lnTo>
                  <a:lnTo>
                    <a:pt x="50" y="28"/>
                  </a:lnTo>
                  <a:lnTo>
                    <a:pt x="47" y="28"/>
                  </a:lnTo>
                  <a:lnTo>
                    <a:pt x="45" y="26"/>
                  </a:lnTo>
                  <a:lnTo>
                    <a:pt x="43" y="28"/>
                  </a:lnTo>
                  <a:lnTo>
                    <a:pt x="39" y="30"/>
                  </a:lnTo>
                  <a:lnTo>
                    <a:pt x="37" y="34"/>
                  </a:lnTo>
                  <a:lnTo>
                    <a:pt x="34" y="36"/>
                  </a:lnTo>
                  <a:lnTo>
                    <a:pt x="32" y="39"/>
                  </a:lnTo>
                  <a:lnTo>
                    <a:pt x="30" y="39"/>
                  </a:lnTo>
                  <a:lnTo>
                    <a:pt x="28" y="39"/>
                  </a:lnTo>
                  <a:lnTo>
                    <a:pt x="28" y="36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17" name="Овал 316"/>
          <p:cNvSpPr/>
          <p:nvPr/>
        </p:nvSpPr>
        <p:spPr>
          <a:xfrm>
            <a:off x="1827764" y="4897301"/>
            <a:ext cx="1226535" cy="12265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8" name="Овал 317"/>
          <p:cNvSpPr/>
          <p:nvPr/>
        </p:nvSpPr>
        <p:spPr>
          <a:xfrm>
            <a:off x="9591593" y="4592986"/>
            <a:ext cx="1226535" cy="12265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9" name="Овал 318"/>
          <p:cNvSpPr/>
          <p:nvPr/>
        </p:nvSpPr>
        <p:spPr>
          <a:xfrm>
            <a:off x="815587" y="1746309"/>
            <a:ext cx="1226535" cy="12265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0" name="Овал 319"/>
          <p:cNvSpPr/>
          <p:nvPr/>
        </p:nvSpPr>
        <p:spPr>
          <a:xfrm>
            <a:off x="10247395" y="1719812"/>
            <a:ext cx="1226535" cy="122653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1" name="TextBox 320"/>
          <p:cNvSpPr txBox="1"/>
          <p:nvPr/>
        </p:nvSpPr>
        <p:spPr>
          <a:xfrm>
            <a:off x="10385544" y="2102246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25%</a:t>
            </a:r>
            <a:endParaRPr lang="ru-RU" sz="2400" dirty="0"/>
          </a:p>
        </p:txBody>
      </p:sp>
      <p:sp>
        <p:nvSpPr>
          <p:cNvPr id="322" name="TextBox 321"/>
          <p:cNvSpPr txBox="1"/>
          <p:nvPr/>
        </p:nvSpPr>
        <p:spPr>
          <a:xfrm>
            <a:off x="9732088" y="4975419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28%</a:t>
            </a:r>
            <a:endParaRPr lang="ru-RU" sz="2400" dirty="0"/>
          </a:p>
        </p:txBody>
      </p:sp>
      <p:sp>
        <p:nvSpPr>
          <p:cNvPr id="323" name="TextBox 322"/>
          <p:cNvSpPr txBox="1"/>
          <p:nvPr/>
        </p:nvSpPr>
        <p:spPr>
          <a:xfrm>
            <a:off x="953737" y="2122572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49%</a:t>
            </a:r>
            <a:endParaRPr lang="ru-RU" sz="2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956233" y="5279735"/>
            <a:ext cx="95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</a:rPr>
              <a:t>76%</a:t>
            </a:r>
            <a:endParaRPr lang="ru-RU" sz="2400" dirty="0"/>
          </a:p>
        </p:txBody>
      </p:sp>
      <p:cxnSp>
        <p:nvCxnSpPr>
          <p:cNvPr id="325" name="Соединитель: изогнутый 324"/>
          <p:cNvCxnSpPr>
            <a:cxnSpLocks/>
          </p:cNvCxnSpPr>
          <p:nvPr/>
        </p:nvCxnSpPr>
        <p:spPr>
          <a:xfrm>
            <a:off x="2026306" y="2309943"/>
            <a:ext cx="2174709" cy="5924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: изогнутый 325"/>
          <p:cNvCxnSpPr>
            <a:cxnSpLocks/>
            <a:stCxn id="317" idx="6"/>
          </p:cNvCxnSpPr>
          <p:nvPr/>
        </p:nvCxnSpPr>
        <p:spPr>
          <a:xfrm flipV="1">
            <a:off x="3054299" y="3738335"/>
            <a:ext cx="1887555" cy="17722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: изогнутый 326"/>
          <p:cNvCxnSpPr>
            <a:cxnSpLocks/>
            <a:stCxn id="320" idx="2"/>
          </p:cNvCxnSpPr>
          <p:nvPr/>
        </p:nvCxnSpPr>
        <p:spPr>
          <a:xfrm rot="10800000" flipV="1">
            <a:off x="8178979" y="2333080"/>
            <a:ext cx="2068417" cy="94260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: изогнутый 327"/>
          <p:cNvCxnSpPr>
            <a:cxnSpLocks/>
            <a:stCxn id="318" idx="2"/>
          </p:cNvCxnSpPr>
          <p:nvPr/>
        </p:nvCxnSpPr>
        <p:spPr>
          <a:xfrm rot="10800000">
            <a:off x="7310687" y="4135730"/>
            <a:ext cx="2280907" cy="10705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16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317" grpId="0" animBg="1"/>
      <p:bldP spid="318" grpId="0" animBg="1"/>
      <p:bldP spid="319" grpId="0" animBg="1"/>
      <p:bldP spid="320" grpId="0" animBg="1"/>
      <p:bldP spid="321" grpId="0"/>
      <p:bldP spid="322" grpId="0"/>
      <p:bldP spid="323" grpId="0"/>
      <p:bldP spid="32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9E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686880" y="2885165"/>
            <a:ext cx="359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break slide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424863" y="3866148"/>
            <a:ext cx="41228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47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7" name="Прямоугольник 136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67000"/>
                </a:schemeClr>
              </a:gs>
              <a:gs pos="74000">
                <a:schemeClr val="accent6">
                  <a:lumMod val="45000"/>
                  <a:lumOff val="55000"/>
                  <a:alpha val="58000"/>
                </a:schemeClr>
              </a:gs>
              <a:gs pos="83000">
                <a:schemeClr val="accent6">
                  <a:lumMod val="45000"/>
                  <a:lumOff val="55000"/>
                  <a:alpha val="73000"/>
                </a:schemeClr>
              </a:gs>
              <a:gs pos="100000">
                <a:schemeClr val="accent6">
                  <a:lumMod val="30000"/>
                  <a:lumOff val="70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TextBox 133"/>
          <p:cNvSpPr txBox="1"/>
          <p:nvPr/>
        </p:nvSpPr>
        <p:spPr>
          <a:xfrm>
            <a:off x="4296606" y="3013501"/>
            <a:ext cx="359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aleway ExtraBold" panose="020B0903030101060003" pitchFamily="34" charset="-52"/>
              </a:rPr>
              <a:t>break slide</a:t>
            </a:r>
            <a:endParaRPr lang="ru-RU" sz="4800" dirty="0">
              <a:solidFill>
                <a:schemeClr val="bg1"/>
              </a:solidFill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3743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5123</Words>
  <Application>Microsoft Office PowerPoint</Application>
  <PresentationFormat>Широкоэкранный</PresentationFormat>
  <Paragraphs>620</Paragraphs>
  <Slides>100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Calibri Light</vt:lpstr>
      <vt:lpstr>FontAwesome</vt:lpstr>
      <vt:lpstr>linea-basic-10</vt:lpstr>
      <vt:lpstr>linea-ecommerce-10</vt:lpstr>
      <vt:lpstr>Montserrat</vt:lpstr>
      <vt:lpstr>Raleway ExtraBold</vt:lpstr>
      <vt:lpstr>Raleway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klausbarko@yahoo.com</dc:creator>
  <cp:lastModifiedBy>klausbarko@yahoo.com</cp:lastModifiedBy>
  <cp:revision>108</cp:revision>
  <dcterms:created xsi:type="dcterms:W3CDTF">2017-02-13T09:19:54Z</dcterms:created>
  <dcterms:modified xsi:type="dcterms:W3CDTF">2017-02-19T13:04:09Z</dcterms:modified>
</cp:coreProperties>
</file>