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8" r:id="rId4"/>
    <p:sldId id="265" r:id="rId5"/>
    <p:sldId id="263" r:id="rId6"/>
    <p:sldId id="259" r:id="rId7"/>
    <p:sldId id="260" r:id="rId8"/>
    <p:sldId id="267" r:id="rId9"/>
    <p:sldId id="264" r:id="rId10"/>
    <p:sldId id="262" r:id="rId11"/>
    <p:sldId id="261" r:id="rId12"/>
    <p:sldId id="266" r:id="rId13"/>
  </p:sldIdLst>
  <p:sldSz cx="9144000" cy="5143500" type="screen16x9"/>
  <p:notesSz cx="6858000" cy="9144000"/>
  <p:defaultText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1" algn="l" defTabSz="457160" rtl="0" eaLnBrk="1" latinLnBrk="0" hangingPunct="1">
      <a:defRPr sz="1800" kern="1200">
        <a:solidFill>
          <a:schemeClr val="tx1"/>
        </a:solidFill>
        <a:latin typeface="+mn-lt"/>
        <a:ea typeface="+mn-ea"/>
        <a:cs typeface="+mn-cs"/>
      </a:defRPr>
    </a:lvl3pPr>
    <a:lvl4pPr marL="1371480" algn="l" defTabSz="457160" rtl="0" eaLnBrk="1" latinLnBrk="0" hangingPunct="1">
      <a:defRPr sz="1800" kern="1200">
        <a:solidFill>
          <a:schemeClr val="tx1"/>
        </a:solidFill>
        <a:latin typeface="+mn-lt"/>
        <a:ea typeface="+mn-ea"/>
        <a:cs typeface="+mn-cs"/>
      </a:defRPr>
    </a:lvl4pPr>
    <a:lvl5pPr marL="1828640" algn="l" defTabSz="457160" rtl="0" eaLnBrk="1" latinLnBrk="0" hangingPunct="1">
      <a:defRPr sz="1800" kern="1200">
        <a:solidFill>
          <a:schemeClr val="tx1"/>
        </a:solidFill>
        <a:latin typeface="+mn-lt"/>
        <a:ea typeface="+mn-ea"/>
        <a:cs typeface="+mn-cs"/>
      </a:defRPr>
    </a:lvl5pPr>
    <a:lvl6pPr marL="2285800"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0" algn="l" defTabSz="457160" rtl="0" eaLnBrk="1" latinLnBrk="0" hangingPunct="1">
      <a:defRPr sz="1800" kern="1200">
        <a:solidFill>
          <a:schemeClr val="tx1"/>
        </a:solidFill>
        <a:latin typeface="+mn-lt"/>
        <a:ea typeface="+mn-ea"/>
        <a:cs typeface="+mn-cs"/>
      </a:defRPr>
    </a:lvl8pPr>
    <a:lvl9pPr marL="3657280" algn="l" defTabSz="45716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56AE"/>
    <a:srgbClr val="4776C8"/>
    <a:srgbClr val="9CCD4C"/>
    <a:srgbClr val="538AED"/>
    <a:srgbClr val="AFE25B"/>
    <a:srgbClr val="4C7ED7"/>
    <a:srgbClr val="D0F548"/>
    <a:srgbClr val="6754B0"/>
    <a:srgbClr val="4573CB"/>
    <a:srgbClr val="9BD0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32" autoAdjust="0"/>
    <p:restoredTop sz="94541"/>
  </p:normalViewPr>
  <p:slideViewPr>
    <p:cSldViewPr snapToGrid="0" snapToObjects="1">
      <p:cViewPr varScale="1">
        <p:scale>
          <a:sx n="165" d="100"/>
          <a:sy n="165" d="100"/>
        </p:scale>
        <p:origin x="1256" y="184"/>
      </p:cViewPr>
      <p:guideLst>
        <p:guide orient="horz" pos="1620"/>
        <p:guide pos="2880"/>
      </p:guideLst>
    </p:cSldViewPr>
  </p:slideViewPr>
  <p:notesTextViewPr>
    <p:cViewPr>
      <p:scale>
        <a:sx n="155" d="100"/>
        <a:sy n="15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356391-CFA0-1544-8425-9183CAE42ACA}" type="datetimeFigureOut">
              <a:t>5/22/18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1B0434-EDFD-7D47-BF20-7F125556A486}" type="slidenum">
              <a:t>‹#›</a:t>
            </a:fld>
            <a:endParaRPr lang="en-US"/>
          </a:p>
        </p:txBody>
      </p:sp>
    </p:spTree>
    <p:extLst>
      <p:ext uri="{BB962C8B-B14F-4D97-AF65-F5344CB8AC3E}">
        <p14:creationId xmlns:p14="http://schemas.microsoft.com/office/powerpoint/2010/main" val="1875985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a:defRPr>
            </a:lvl1pPr>
          </a:lstStyle>
          <a:p>
            <a:fld id="{DB01AB9E-8BFB-DA44-9869-DDFC164FA55D}" type="datetimeFigureOut">
              <a:rPr lang="en-US"/>
              <a:pPr/>
              <a:t>5/22/18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a:defRPr>
            </a:lvl1pPr>
          </a:lstStyle>
          <a:p>
            <a:fld id="{E73A2C5F-412D-0D44-9204-D985CF72B03A}" type="slidenum">
              <a:rPr lang="en-US"/>
              <a:pPr/>
              <a:t>‹#›</a:t>
            </a:fld>
            <a:endParaRPr lang="en-US"/>
          </a:p>
        </p:txBody>
      </p:sp>
    </p:spTree>
    <p:extLst>
      <p:ext uri="{BB962C8B-B14F-4D97-AF65-F5344CB8AC3E}">
        <p14:creationId xmlns:p14="http://schemas.microsoft.com/office/powerpoint/2010/main" val="2818138221"/>
      </p:ext>
    </p:extLst>
  </p:cSld>
  <p:clrMap bg1="lt1" tx1="dk1" bg2="lt2" tx2="dk2" accent1="accent1" accent2="accent2" accent3="accent3" accent4="accent4" accent5="accent5" accent6="accent6" hlink="hlink" folHlink="folHlink"/>
  <p:hf hdr="0" ftr="0" dt="0"/>
  <p:notesStyle>
    <a:lvl1pPr marL="0" algn="l" defTabSz="457160" rtl="0" eaLnBrk="1" latinLnBrk="0" hangingPunct="1">
      <a:defRPr sz="1200" kern="1200">
        <a:solidFill>
          <a:schemeClr val="tx1"/>
        </a:solidFill>
        <a:latin typeface="Open Sans"/>
        <a:ea typeface="+mn-ea"/>
        <a:cs typeface="+mn-cs"/>
      </a:defRPr>
    </a:lvl1pPr>
    <a:lvl2pPr marL="457160" algn="l" defTabSz="457160" rtl="0" eaLnBrk="1" latinLnBrk="0" hangingPunct="1">
      <a:defRPr sz="1200" kern="1200">
        <a:solidFill>
          <a:schemeClr val="tx1"/>
        </a:solidFill>
        <a:latin typeface="Open Sans"/>
        <a:ea typeface="+mn-ea"/>
        <a:cs typeface="+mn-cs"/>
      </a:defRPr>
    </a:lvl2pPr>
    <a:lvl3pPr marL="914321" algn="l" defTabSz="457160" rtl="0" eaLnBrk="1" latinLnBrk="0" hangingPunct="1">
      <a:defRPr sz="1200" kern="1200">
        <a:solidFill>
          <a:schemeClr val="tx1"/>
        </a:solidFill>
        <a:latin typeface="Open Sans"/>
        <a:ea typeface="+mn-ea"/>
        <a:cs typeface="+mn-cs"/>
      </a:defRPr>
    </a:lvl3pPr>
    <a:lvl4pPr marL="1371480" algn="l" defTabSz="457160" rtl="0" eaLnBrk="1" latinLnBrk="0" hangingPunct="1">
      <a:defRPr sz="1200" kern="1200">
        <a:solidFill>
          <a:schemeClr val="tx1"/>
        </a:solidFill>
        <a:latin typeface="Open Sans"/>
        <a:ea typeface="+mn-ea"/>
        <a:cs typeface="+mn-cs"/>
      </a:defRPr>
    </a:lvl4pPr>
    <a:lvl5pPr marL="1828640" algn="l" defTabSz="457160" rtl="0" eaLnBrk="1" latinLnBrk="0" hangingPunct="1">
      <a:defRPr sz="1200" kern="1200">
        <a:solidFill>
          <a:schemeClr val="tx1"/>
        </a:solidFill>
        <a:latin typeface="Open Sans"/>
        <a:ea typeface="+mn-ea"/>
        <a:cs typeface="+mn-cs"/>
      </a:defRPr>
    </a:lvl5pPr>
    <a:lvl6pPr marL="2285800" algn="l" defTabSz="457160" rtl="0" eaLnBrk="1" latinLnBrk="0" hangingPunct="1">
      <a:defRPr sz="1200" kern="1200">
        <a:solidFill>
          <a:schemeClr val="tx1"/>
        </a:solidFill>
        <a:latin typeface="+mn-lt"/>
        <a:ea typeface="+mn-ea"/>
        <a:cs typeface="+mn-cs"/>
      </a:defRPr>
    </a:lvl6pPr>
    <a:lvl7pPr marL="2742961" algn="l" defTabSz="457160" rtl="0" eaLnBrk="1" latinLnBrk="0" hangingPunct="1">
      <a:defRPr sz="1200" kern="1200">
        <a:solidFill>
          <a:schemeClr val="tx1"/>
        </a:solidFill>
        <a:latin typeface="+mn-lt"/>
        <a:ea typeface="+mn-ea"/>
        <a:cs typeface="+mn-cs"/>
      </a:defRPr>
    </a:lvl7pPr>
    <a:lvl8pPr marL="3200120" algn="l" defTabSz="457160" rtl="0" eaLnBrk="1" latinLnBrk="0" hangingPunct="1">
      <a:defRPr sz="1200" kern="1200">
        <a:solidFill>
          <a:schemeClr val="tx1"/>
        </a:solidFill>
        <a:latin typeface="+mn-lt"/>
        <a:ea typeface="+mn-ea"/>
        <a:cs typeface="+mn-cs"/>
      </a:defRPr>
    </a:lvl8pPr>
    <a:lvl9pPr marL="3657280" algn="l" defTabSz="45716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1</a:t>
            </a:fld>
            <a:endParaRPr lang="en-US"/>
          </a:p>
        </p:txBody>
      </p:sp>
    </p:spTree>
    <p:extLst>
      <p:ext uri="{BB962C8B-B14F-4D97-AF65-F5344CB8AC3E}">
        <p14:creationId xmlns:p14="http://schemas.microsoft.com/office/powerpoint/2010/main" val="185834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2</a:t>
            </a:fld>
            <a:endParaRPr lang="en-US"/>
          </a:p>
        </p:txBody>
      </p:sp>
    </p:spTree>
    <p:extLst>
      <p:ext uri="{BB962C8B-B14F-4D97-AF65-F5344CB8AC3E}">
        <p14:creationId xmlns:p14="http://schemas.microsoft.com/office/powerpoint/2010/main" val="212316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3</a:t>
            </a:fld>
            <a:endParaRPr lang="en-US"/>
          </a:p>
        </p:txBody>
      </p:sp>
    </p:spTree>
    <p:extLst>
      <p:ext uri="{BB962C8B-B14F-4D97-AF65-F5344CB8AC3E}">
        <p14:creationId xmlns:p14="http://schemas.microsoft.com/office/powerpoint/2010/main" val="141776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4</a:t>
            </a:fld>
            <a:endParaRPr lang="en-US"/>
          </a:p>
        </p:txBody>
      </p:sp>
    </p:spTree>
    <p:extLst>
      <p:ext uri="{BB962C8B-B14F-4D97-AF65-F5344CB8AC3E}">
        <p14:creationId xmlns:p14="http://schemas.microsoft.com/office/powerpoint/2010/main" val="150539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5</a:t>
            </a:fld>
            <a:endParaRPr lang="en-US"/>
          </a:p>
        </p:txBody>
      </p:sp>
    </p:spTree>
    <p:extLst>
      <p:ext uri="{BB962C8B-B14F-4D97-AF65-F5344CB8AC3E}">
        <p14:creationId xmlns:p14="http://schemas.microsoft.com/office/powerpoint/2010/main" val="114261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6</a:t>
            </a:fld>
            <a:endParaRPr lang="en-US"/>
          </a:p>
        </p:txBody>
      </p:sp>
    </p:spTree>
    <p:extLst>
      <p:ext uri="{BB962C8B-B14F-4D97-AF65-F5344CB8AC3E}">
        <p14:creationId xmlns:p14="http://schemas.microsoft.com/office/powerpoint/2010/main" val="179974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7</a:t>
            </a:fld>
            <a:endParaRPr lang="en-US"/>
          </a:p>
        </p:txBody>
      </p:sp>
    </p:spTree>
    <p:extLst>
      <p:ext uri="{BB962C8B-B14F-4D97-AF65-F5344CB8AC3E}">
        <p14:creationId xmlns:p14="http://schemas.microsoft.com/office/powerpoint/2010/main" val="13650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10</a:t>
            </a:fld>
            <a:endParaRPr lang="en-US"/>
          </a:p>
        </p:txBody>
      </p:sp>
    </p:spTree>
    <p:extLst>
      <p:ext uri="{BB962C8B-B14F-4D97-AF65-F5344CB8AC3E}">
        <p14:creationId xmlns:p14="http://schemas.microsoft.com/office/powerpoint/2010/main" val="589909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3A2C5F-412D-0D44-9204-D985CF72B03A}" type="slidenum">
              <a:rPr lang="en-US" smtClean="0"/>
              <a:pPr/>
              <a:t>11</a:t>
            </a:fld>
            <a:endParaRPr lang="en-US"/>
          </a:p>
        </p:txBody>
      </p:sp>
    </p:spTree>
    <p:extLst>
      <p:ext uri="{BB962C8B-B14F-4D97-AF65-F5344CB8AC3E}">
        <p14:creationId xmlns:p14="http://schemas.microsoft.com/office/powerpoint/2010/main" val="1992758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8399" y="610692"/>
            <a:ext cx="3963600" cy="1368000"/>
          </a:xfrm>
        </p:spPr>
        <p:txBody>
          <a:bodyPr/>
          <a:lstStyle>
            <a:lvl1pPr>
              <a:lnSpc>
                <a:spcPct val="85000"/>
              </a:lnSpc>
              <a:defRPr/>
            </a:lvl1pPr>
          </a:lstStyle>
          <a:p>
            <a:endParaRPr lang="en-US" dirty="0"/>
          </a:p>
        </p:txBody>
      </p:sp>
      <p:sp>
        <p:nvSpPr>
          <p:cNvPr id="3" name="Subtitle 2"/>
          <p:cNvSpPr>
            <a:spLocks noGrp="1"/>
          </p:cNvSpPr>
          <p:nvPr>
            <p:ph type="subTitle" idx="1"/>
          </p:nvPr>
        </p:nvSpPr>
        <p:spPr>
          <a:xfrm>
            <a:off x="608398" y="1978692"/>
            <a:ext cx="3963602" cy="1314450"/>
          </a:xfrm>
        </p:spPr>
        <p:txBody>
          <a:bodyPr>
            <a:normAutofit/>
          </a:bodyPr>
          <a:lstStyle>
            <a:lvl1pPr marL="0" indent="0" algn="l">
              <a:lnSpc>
                <a:spcPct val="125000"/>
              </a:lnSpc>
              <a:buNone/>
              <a:defRPr sz="1700">
                <a:solidFill>
                  <a:schemeClr val="bg1"/>
                </a:solidFill>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endParaRPr lang="en-US" dirty="0"/>
          </a:p>
        </p:txBody>
      </p:sp>
      <p:sp>
        <p:nvSpPr>
          <p:cNvPr id="22" name="Rounded Rectangle 21"/>
          <p:cNvSpPr>
            <a:spLocks/>
          </p:cNvSpPr>
          <p:nvPr userDrawn="1"/>
        </p:nvSpPr>
        <p:spPr>
          <a:xfrm>
            <a:off x="7311873" y="610692"/>
            <a:ext cx="1223728" cy="432000"/>
          </a:xfrm>
          <a:prstGeom prst="roundRect">
            <a:avLst>
              <a:gd name="adj" fmla="val 12691"/>
            </a:avLst>
          </a:prstGeom>
          <a:noFill/>
          <a:ln w="9525"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4" name="Date Placeholder 3"/>
          <p:cNvSpPr>
            <a:spLocks noGrp="1"/>
          </p:cNvSpPr>
          <p:nvPr>
            <p:ph type="dt" sz="half" idx="10"/>
          </p:nvPr>
        </p:nvSpPr>
        <p:spPr>
          <a:xfrm>
            <a:off x="7311873" y="692909"/>
            <a:ext cx="1223729" cy="273844"/>
          </a:xfrm>
        </p:spPr>
        <p:txBody>
          <a:bodyPr/>
          <a:lstStyle>
            <a:lvl1pPr algn="ctr">
              <a:defRPr sz="1100" b="0" i="0">
                <a:latin typeface="Montserrat Medium" charset="0"/>
                <a:ea typeface="Montserrat Medium" charset="0"/>
                <a:cs typeface="Montserrat Medium" charset="0"/>
              </a:defRPr>
            </a:lvl1pPr>
          </a:lstStyle>
          <a:p>
            <a:endParaRPr lang="en-US" dirty="0"/>
          </a:p>
        </p:txBody>
      </p:sp>
    </p:spTree>
    <p:extLst>
      <p:ext uri="{BB962C8B-B14F-4D97-AF65-F5344CB8AC3E}">
        <p14:creationId xmlns:p14="http://schemas.microsoft.com/office/powerpoint/2010/main" val="285406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9BD045"/>
        </a:solidFill>
        <a:effectLst/>
      </p:bgPr>
    </p:bg>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1332000" y="3796341"/>
            <a:ext cx="6480000" cy="431998"/>
          </a:xfrm>
        </p:spPr>
        <p:txBody>
          <a:bodyPr anchor="ctr" anchorCtr="0">
            <a:normAutofit/>
          </a:bodyPr>
          <a:lstStyle>
            <a:lvl1pPr marL="0" indent="0" algn="ctr">
              <a:buNone/>
              <a:defRPr sz="2200" b="0" i="0">
                <a:solidFill>
                  <a:schemeClr val="tx1">
                    <a:alpha val="30000"/>
                  </a:schemeClr>
                </a:solidFill>
                <a:latin typeface="Montserrat" charset="0"/>
                <a:ea typeface="Montserrat" charset="0"/>
                <a:cs typeface="Montserrat" charset="0"/>
              </a:defRPr>
            </a:lvl1pPr>
          </a:lstStyle>
          <a:p>
            <a:pPr lvl="0"/>
            <a:endParaRPr lang="en-US" dirty="0"/>
          </a:p>
        </p:txBody>
      </p:sp>
      <p:pic>
        <p:nvPicPr>
          <p:cNvPr id="2" name="Picture 1" descr="quotes.ai"/>
          <p:cNvPicPr>
            <a:picLocks noChangeAspect="1"/>
          </p:cNvPicPr>
          <p:nvPr userDrawn="1"/>
        </p:nvPicPr>
        <p:blipFill>
          <a:blip r:embed="rId2">
            <a:alphaModFix amt="33000"/>
            <a:extLst>
              <a:ext uri="{28A0092B-C50C-407E-A947-70E740481C1C}">
                <a14:useLocalDpi xmlns:a14="http://schemas.microsoft.com/office/drawing/2010/main" val="0"/>
              </a:ext>
            </a:extLst>
          </a:blip>
          <a:stretch>
            <a:fillRect/>
          </a:stretch>
        </p:blipFill>
        <p:spPr>
          <a:xfrm>
            <a:off x="4165601" y="725705"/>
            <a:ext cx="812800" cy="812800"/>
          </a:xfrm>
          <a:prstGeom prst="rect">
            <a:avLst/>
          </a:prstGeom>
        </p:spPr>
      </p:pic>
      <p:sp>
        <p:nvSpPr>
          <p:cNvPr id="7" name="Subtitle 2">
            <a:extLst>
              <a:ext uri="{FF2B5EF4-FFF2-40B4-BE49-F238E27FC236}">
                <a16:creationId xmlns:a16="http://schemas.microsoft.com/office/drawing/2014/main" id="{EE3C506F-7942-634B-8A4F-AC2EDC9F85E1}"/>
              </a:ext>
            </a:extLst>
          </p:cNvPr>
          <p:cNvSpPr>
            <a:spLocks noGrp="1"/>
          </p:cNvSpPr>
          <p:nvPr>
            <p:ph type="subTitle" idx="1" hasCustomPrompt="1"/>
          </p:nvPr>
        </p:nvSpPr>
        <p:spPr>
          <a:xfrm>
            <a:off x="1332000" y="1676391"/>
            <a:ext cx="6480000" cy="1871999"/>
          </a:xfrm>
        </p:spPr>
        <p:txBody>
          <a:bodyPr anchor="ctr">
            <a:normAutofit/>
          </a:bodyPr>
          <a:lstStyle>
            <a:lvl1pPr marL="0" indent="0" algn="ctr">
              <a:lnSpc>
                <a:spcPct val="125000"/>
              </a:lnSpc>
              <a:buNone/>
              <a:defRPr sz="2200">
                <a:solidFill>
                  <a:schemeClr val="bg1"/>
                </a:solidFill>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r>
              <a:rPr lang="en-US" dirty="0"/>
              <a:t>Click to add text</a:t>
            </a:r>
          </a:p>
        </p:txBody>
      </p:sp>
    </p:spTree>
    <p:extLst>
      <p:ext uri="{BB962C8B-B14F-4D97-AF65-F5344CB8AC3E}">
        <p14:creationId xmlns:p14="http://schemas.microsoft.com/office/powerpoint/2010/main" val="368842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
    <p:bg>
      <p:bgPr>
        <a:solidFill>
          <a:srgbClr val="4573CB"/>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1332000" y="3005668"/>
            <a:ext cx="6480000" cy="434720"/>
          </a:xfrm>
        </p:spPr>
        <p:txBody>
          <a:bodyPr bIns="46800" anchor="b" anchorCtr="0">
            <a:noAutofit/>
          </a:bodyPr>
          <a:lstStyle>
            <a:lvl1pPr marL="0" indent="0" algn="ctr">
              <a:lnSpc>
                <a:spcPct val="125000"/>
              </a:lnSpc>
              <a:buNone/>
              <a:defRPr sz="2600" b="1" i="0">
                <a:solidFill>
                  <a:schemeClr val="bg1"/>
                </a:solidFill>
                <a:latin typeface="Museo 700" panose="02000000000000000000" pitchFamily="2" charset="77"/>
                <a:cs typeface="Museo 700" panose="02000000000000000000" pitchFamily="2" charset="77"/>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r>
              <a:rPr lang="en-US" dirty="0"/>
              <a:t>Click to add title</a:t>
            </a:r>
          </a:p>
        </p:txBody>
      </p:sp>
      <p:sp>
        <p:nvSpPr>
          <p:cNvPr id="18" name="Text Placeholder 17"/>
          <p:cNvSpPr>
            <a:spLocks noGrp="1"/>
          </p:cNvSpPr>
          <p:nvPr>
            <p:ph type="body" sz="quarter" idx="10"/>
          </p:nvPr>
        </p:nvSpPr>
        <p:spPr>
          <a:xfrm>
            <a:off x="1332000" y="3440389"/>
            <a:ext cx="6480000" cy="287997"/>
          </a:xfrm>
        </p:spPr>
        <p:txBody>
          <a:bodyPr anchor="ctr" anchorCtr="0">
            <a:normAutofit/>
          </a:bodyPr>
          <a:lstStyle>
            <a:lvl1pPr marL="0" indent="0" algn="ctr">
              <a:buNone/>
              <a:defRPr sz="1300" b="0" i="0">
                <a:solidFill>
                  <a:schemeClr val="bg1"/>
                </a:solidFill>
                <a:latin typeface="Montserrat" charset="0"/>
                <a:ea typeface="Montserrat" charset="0"/>
                <a:cs typeface="Montserrat" charset="0"/>
              </a:defRPr>
            </a:lvl1pPr>
          </a:lstStyle>
          <a:p>
            <a:pPr lvl="0"/>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24000" y="1566323"/>
            <a:ext cx="1296000" cy="1296000"/>
          </a:xfrm>
          <a:prstGeom prst="rect">
            <a:avLst/>
          </a:prstGeom>
        </p:spPr>
      </p:pic>
    </p:spTree>
    <p:extLst>
      <p:ext uri="{BB962C8B-B14F-4D97-AF65-F5344CB8AC3E}">
        <p14:creationId xmlns:p14="http://schemas.microsoft.com/office/powerpoint/2010/main" val="398826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fault Text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2526" y="610693"/>
            <a:ext cx="6640286" cy="496022"/>
          </a:xfrm>
        </p:spPr>
        <p:txBody>
          <a:bodyPr anchor="b" anchorCtr="0">
            <a:noAutofit/>
          </a:bodyPr>
          <a:lstStyle>
            <a:lvl1pPr>
              <a:lnSpc>
                <a:spcPct val="85000"/>
              </a:lnSpc>
              <a:defRPr sz="3200" baseline="0"/>
            </a:lvl1pPr>
          </a:lstStyle>
          <a:p>
            <a:endParaRPr lang="en-US" dirty="0"/>
          </a:p>
        </p:txBody>
      </p:sp>
      <p:sp>
        <p:nvSpPr>
          <p:cNvPr id="3" name="Subtitle 2"/>
          <p:cNvSpPr>
            <a:spLocks noGrp="1"/>
          </p:cNvSpPr>
          <p:nvPr>
            <p:ph type="subTitle" idx="1" hasCustomPrompt="1"/>
          </p:nvPr>
        </p:nvSpPr>
        <p:spPr>
          <a:xfrm>
            <a:off x="1082524" y="1655100"/>
            <a:ext cx="7445874" cy="2880000"/>
          </a:xfrm>
        </p:spPr>
        <p:txBody>
          <a:bodyPr>
            <a:normAutofit/>
          </a:bodyPr>
          <a:lstStyle>
            <a:lvl1pPr marL="0" indent="0" algn="l">
              <a:lnSpc>
                <a:spcPct val="125000"/>
              </a:lnSpc>
              <a:buNone/>
              <a:defRPr sz="1900" b="0" i="0">
                <a:solidFill>
                  <a:schemeClr val="bg1"/>
                </a:solidFill>
                <a:latin typeface="Montserrat" charset="0"/>
                <a:ea typeface="Montserrat" charset="0"/>
                <a:cs typeface="Montserrat" charset="0"/>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r>
              <a:rPr lang="en-US" dirty="0"/>
              <a:t>Click to add text</a:t>
            </a:r>
          </a:p>
        </p:txBody>
      </p:sp>
      <p:sp>
        <p:nvSpPr>
          <p:cNvPr id="16" name="Rounded Rectangle 15"/>
          <p:cNvSpPr>
            <a:spLocks/>
          </p:cNvSpPr>
          <p:nvPr userDrawn="1"/>
        </p:nvSpPr>
        <p:spPr>
          <a:xfrm>
            <a:off x="612000"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21" name="Slide Number Placeholder 20"/>
          <p:cNvSpPr>
            <a:spLocks noGrp="1"/>
          </p:cNvSpPr>
          <p:nvPr>
            <p:ph type="sldNum" sz="quarter" idx="12"/>
          </p:nvPr>
        </p:nvSpPr>
        <p:spPr>
          <a:xfrm>
            <a:off x="8168401" y="666477"/>
            <a:ext cx="287999" cy="273844"/>
          </a:xfrm>
        </p:spPr>
        <p:txBody>
          <a:bodyPr/>
          <a:lstStyle>
            <a:lvl1pPr>
              <a:defRPr sz="1100" b="0" i="0">
                <a:latin typeface="Montserrat Medium" charset="0"/>
                <a:ea typeface="Montserrat Medium" charset="0"/>
                <a:cs typeface="Montserrat Medium" charset="0"/>
              </a:defRPr>
            </a:lvl1pPr>
          </a:lstStyle>
          <a:p>
            <a:fld id="{5AA702B1-EDA3-FF46-994A-18FFB6DE5B39}" type="slidenum">
              <a:rPr lang="en-US" smtClean="0"/>
              <a:pPr/>
              <a:t>‹#›</a:t>
            </a:fld>
            <a:endParaRPr lang="en-US" dirty="0"/>
          </a:p>
        </p:txBody>
      </p:sp>
      <p:sp>
        <p:nvSpPr>
          <p:cNvPr id="24" name="Oval 23"/>
          <p:cNvSpPr>
            <a:spLocks/>
          </p:cNvSpPr>
          <p:nvPr userDrawn="1"/>
        </p:nvSpPr>
        <p:spPr>
          <a:xfrm>
            <a:off x="8096398" y="587399"/>
            <a:ext cx="432000" cy="43200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10749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ircles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900003" y="1512056"/>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9" name="Content Placeholder 4"/>
          <p:cNvSpPr>
            <a:spLocks noGrp="1"/>
          </p:cNvSpPr>
          <p:nvPr>
            <p:ph sz="quarter" idx="11" hasCustomPrompt="1"/>
          </p:nvPr>
        </p:nvSpPr>
        <p:spPr>
          <a:xfrm>
            <a:off x="3708002" y="1512056"/>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10" name="Content Placeholder 4"/>
          <p:cNvSpPr>
            <a:spLocks noGrp="1"/>
          </p:cNvSpPr>
          <p:nvPr>
            <p:ph sz="quarter" idx="12" hasCustomPrompt="1"/>
          </p:nvPr>
        </p:nvSpPr>
        <p:spPr>
          <a:xfrm>
            <a:off x="6516216" y="1512056"/>
            <a:ext cx="1727998" cy="1727998"/>
          </a:xfrm>
          <a:prstGeom prst="ellipse">
            <a:avLst/>
          </a:prstGeom>
        </p:spPr>
        <p:txBody>
          <a:bodyPr>
            <a:normAutofit/>
          </a:bodyPr>
          <a:lstStyle>
            <a:lvl1pPr marL="0" indent="0" algn="ctr">
              <a:buNone/>
              <a:defRPr sz="900"/>
            </a:lvl1pPr>
          </a:lstStyle>
          <a:p>
            <a:pPr lvl="0"/>
            <a:r>
              <a:rPr lang="en-US"/>
              <a:t>Add content</a:t>
            </a:r>
          </a:p>
        </p:txBody>
      </p:sp>
      <p:sp>
        <p:nvSpPr>
          <p:cNvPr id="7" name="Text Placeholder 6"/>
          <p:cNvSpPr>
            <a:spLocks noGrp="1"/>
          </p:cNvSpPr>
          <p:nvPr>
            <p:ph type="body" sz="quarter" idx="13"/>
          </p:nvPr>
        </p:nvSpPr>
        <p:spPr>
          <a:xfrm>
            <a:off x="828005" y="3708055"/>
            <a:ext cx="1871997"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2" name="Text Placeholder 6"/>
          <p:cNvSpPr>
            <a:spLocks noGrp="1"/>
          </p:cNvSpPr>
          <p:nvPr>
            <p:ph type="body" sz="quarter" idx="15"/>
          </p:nvPr>
        </p:nvSpPr>
        <p:spPr>
          <a:xfrm>
            <a:off x="828005" y="3443963"/>
            <a:ext cx="1871997" cy="251997"/>
          </a:xfrm>
        </p:spPr>
        <p:txBody>
          <a:bodyPr>
            <a:normAutofit/>
          </a:bodyPr>
          <a:lstStyle>
            <a:lvl1pPr marL="0" indent="0" algn="ctr">
              <a:buNone/>
              <a:defRPr sz="1300" b="0" i="0" cap="none">
                <a:latin typeface="Montserrat Medium" charset="0"/>
                <a:ea typeface="Montserrat Medium" charset="0"/>
                <a:cs typeface="Montserrat Medium" charset="0"/>
              </a:defRPr>
            </a:lvl1pPr>
          </a:lstStyle>
          <a:p>
            <a:pPr lvl="0"/>
            <a:endParaRPr lang="en-US" dirty="0"/>
          </a:p>
        </p:txBody>
      </p:sp>
      <p:sp>
        <p:nvSpPr>
          <p:cNvPr id="23" name="Text Placeholder 6"/>
          <p:cNvSpPr>
            <a:spLocks noGrp="1"/>
          </p:cNvSpPr>
          <p:nvPr>
            <p:ph type="body" sz="quarter" idx="16"/>
          </p:nvPr>
        </p:nvSpPr>
        <p:spPr>
          <a:xfrm>
            <a:off x="3651224" y="3712084"/>
            <a:ext cx="1871997"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5" name="Text Placeholder 6"/>
          <p:cNvSpPr>
            <a:spLocks noGrp="1"/>
          </p:cNvSpPr>
          <p:nvPr>
            <p:ph type="body" sz="quarter" idx="17"/>
          </p:nvPr>
        </p:nvSpPr>
        <p:spPr>
          <a:xfrm>
            <a:off x="3651224" y="3447992"/>
            <a:ext cx="1871997" cy="251997"/>
          </a:xfrm>
        </p:spPr>
        <p:txBody>
          <a:bodyPr>
            <a:normAutofit/>
          </a:bodyPr>
          <a:lstStyle>
            <a:lvl1pPr marL="0" indent="0" algn="ctr">
              <a:buNone/>
              <a:defRPr sz="1300" b="0" i="0" cap="none">
                <a:latin typeface="Montserrat Medium" charset="0"/>
                <a:ea typeface="Montserrat Medium" charset="0"/>
                <a:cs typeface="Montserrat Medium" charset="0"/>
              </a:defRPr>
            </a:lvl1pPr>
          </a:lstStyle>
          <a:p>
            <a:pPr lvl="0"/>
            <a:endParaRPr lang="en-US" dirty="0"/>
          </a:p>
        </p:txBody>
      </p:sp>
      <p:sp>
        <p:nvSpPr>
          <p:cNvPr id="26" name="Text Placeholder 6"/>
          <p:cNvSpPr>
            <a:spLocks noGrp="1"/>
          </p:cNvSpPr>
          <p:nvPr>
            <p:ph type="body" sz="quarter" idx="18"/>
          </p:nvPr>
        </p:nvSpPr>
        <p:spPr>
          <a:xfrm>
            <a:off x="6444209" y="3742844"/>
            <a:ext cx="1871997"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7" name="Text Placeholder 6"/>
          <p:cNvSpPr>
            <a:spLocks noGrp="1"/>
          </p:cNvSpPr>
          <p:nvPr>
            <p:ph type="body" sz="quarter" idx="19"/>
          </p:nvPr>
        </p:nvSpPr>
        <p:spPr>
          <a:xfrm>
            <a:off x="6444209" y="3478753"/>
            <a:ext cx="1871997" cy="251997"/>
          </a:xfrm>
        </p:spPr>
        <p:txBody>
          <a:bodyPr>
            <a:normAutofit/>
          </a:bodyPr>
          <a:lstStyle>
            <a:lvl1pPr marL="0" indent="0" algn="ctr">
              <a:buNone/>
              <a:defRPr sz="1300" b="0" i="0" cap="none">
                <a:latin typeface="Montserrat Medium" charset="0"/>
                <a:ea typeface="Montserrat Medium" charset="0"/>
                <a:cs typeface="Montserrat Medium" charset="0"/>
              </a:defRPr>
            </a:lvl1pPr>
          </a:lstStyle>
          <a:p>
            <a:pPr lvl="0"/>
            <a:endParaRPr lang="en-US" dirty="0"/>
          </a:p>
        </p:txBody>
      </p:sp>
    </p:spTree>
    <p:extLst>
      <p:ext uri="{BB962C8B-B14F-4D97-AF65-F5344CB8AC3E}">
        <p14:creationId xmlns:p14="http://schemas.microsoft.com/office/powerpoint/2010/main" val="209487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rcles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900004" y="2616895"/>
            <a:ext cx="1727999"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2" name="Text Placeholder 6"/>
          <p:cNvSpPr>
            <a:spLocks noGrp="1"/>
          </p:cNvSpPr>
          <p:nvPr>
            <p:ph type="body" sz="quarter" idx="15" hasCustomPrompt="1"/>
          </p:nvPr>
        </p:nvSpPr>
        <p:spPr>
          <a:xfrm>
            <a:off x="900002" y="2162674"/>
            <a:ext cx="1728000" cy="450705"/>
          </a:xfrm>
        </p:spPr>
        <p:txBody>
          <a:bodyPr anchor="ctr" anchorCtr="0">
            <a:noAutofit/>
          </a:bodyPr>
          <a:lstStyle>
            <a:lvl1pPr marL="0" indent="0" algn="ctr">
              <a:buNone/>
              <a:defRPr sz="3200" b="0" i="0" cap="all">
                <a:latin typeface="Museo 500"/>
                <a:cs typeface="Museo 500"/>
              </a:defRPr>
            </a:lvl1pPr>
          </a:lstStyle>
          <a:p>
            <a:pPr lvl="0"/>
            <a:r>
              <a:rPr lang="en-US" dirty="0"/>
              <a:t>number</a:t>
            </a:r>
          </a:p>
        </p:txBody>
      </p:sp>
      <p:sp>
        <p:nvSpPr>
          <p:cNvPr id="23" name="Text Placeholder 6"/>
          <p:cNvSpPr>
            <a:spLocks noGrp="1"/>
          </p:cNvSpPr>
          <p:nvPr>
            <p:ph type="body" sz="quarter" idx="16"/>
          </p:nvPr>
        </p:nvSpPr>
        <p:spPr>
          <a:xfrm>
            <a:off x="3707905" y="2616895"/>
            <a:ext cx="1728000"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6" name="Text Placeholder 6"/>
          <p:cNvSpPr>
            <a:spLocks noGrp="1"/>
          </p:cNvSpPr>
          <p:nvPr>
            <p:ph type="body" sz="quarter" idx="18"/>
          </p:nvPr>
        </p:nvSpPr>
        <p:spPr>
          <a:xfrm>
            <a:off x="6516217" y="2616895"/>
            <a:ext cx="1728000" cy="287999"/>
          </a:xfrm>
        </p:spPr>
        <p:txBody>
          <a:bodyPr>
            <a:normAutofit/>
          </a:bodyPr>
          <a:lstStyle>
            <a:lvl1pPr marL="0" indent="0" algn="ctr">
              <a:buNone/>
              <a:defRPr sz="1100">
                <a:solidFill>
                  <a:schemeClr val="bg1">
                    <a:alpha val="80000"/>
                  </a:schemeClr>
                </a:solidFill>
              </a:defRPr>
            </a:lvl1pPr>
          </a:lstStyle>
          <a:p>
            <a:pPr lvl="0"/>
            <a:endParaRPr lang="en-US" dirty="0"/>
          </a:p>
        </p:txBody>
      </p:sp>
      <p:sp>
        <p:nvSpPr>
          <p:cNvPr id="2" name="Oval 1"/>
          <p:cNvSpPr>
            <a:spLocks noChangeAspect="1"/>
          </p:cNvSpPr>
          <p:nvPr userDrawn="1"/>
        </p:nvSpPr>
        <p:spPr>
          <a:xfrm>
            <a:off x="900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13" name="Oval 12"/>
          <p:cNvSpPr>
            <a:spLocks noChangeAspect="1"/>
          </p:cNvSpPr>
          <p:nvPr userDrawn="1"/>
        </p:nvSpPr>
        <p:spPr>
          <a:xfrm>
            <a:off x="3708001"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15" name="Oval 14"/>
          <p:cNvSpPr>
            <a:spLocks noChangeAspect="1"/>
          </p:cNvSpPr>
          <p:nvPr userDrawn="1"/>
        </p:nvSpPr>
        <p:spPr>
          <a:xfrm>
            <a:off x="6516216" y="1707750"/>
            <a:ext cx="1728000" cy="1728000"/>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16" name="Text Placeholder 6"/>
          <p:cNvSpPr>
            <a:spLocks noGrp="1"/>
          </p:cNvSpPr>
          <p:nvPr>
            <p:ph type="body" sz="quarter" idx="19" hasCustomPrompt="1"/>
          </p:nvPr>
        </p:nvSpPr>
        <p:spPr>
          <a:xfrm>
            <a:off x="3707904" y="2162674"/>
            <a:ext cx="1728000" cy="450705"/>
          </a:xfrm>
        </p:spPr>
        <p:txBody>
          <a:bodyPr anchor="ctr" anchorCtr="0">
            <a:noAutofit/>
          </a:bodyPr>
          <a:lstStyle>
            <a:lvl1pPr marL="0" indent="0" algn="ctr">
              <a:buNone/>
              <a:defRPr sz="3200" b="0" i="0" cap="all">
                <a:latin typeface="Museo 500"/>
                <a:cs typeface="Museo 500"/>
              </a:defRPr>
            </a:lvl1pPr>
          </a:lstStyle>
          <a:p>
            <a:pPr lvl="0"/>
            <a:r>
              <a:rPr lang="en-US"/>
              <a:t>number</a:t>
            </a:r>
          </a:p>
        </p:txBody>
      </p:sp>
      <p:sp>
        <p:nvSpPr>
          <p:cNvPr id="17" name="Text Placeholder 6"/>
          <p:cNvSpPr>
            <a:spLocks noGrp="1"/>
          </p:cNvSpPr>
          <p:nvPr>
            <p:ph type="body" sz="quarter" idx="20" hasCustomPrompt="1"/>
          </p:nvPr>
        </p:nvSpPr>
        <p:spPr>
          <a:xfrm>
            <a:off x="6516216" y="2162674"/>
            <a:ext cx="1728000" cy="450705"/>
          </a:xfrm>
        </p:spPr>
        <p:txBody>
          <a:bodyPr anchor="ctr" anchorCtr="0">
            <a:noAutofit/>
          </a:bodyPr>
          <a:lstStyle>
            <a:lvl1pPr marL="0" indent="0" algn="ctr">
              <a:buNone/>
              <a:defRPr sz="3200" b="0" i="0" cap="all">
                <a:latin typeface="Museo 500"/>
                <a:cs typeface="Museo 500"/>
              </a:defRPr>
            </a:lvl1pPr>
          </a:lstStyle>
          <a:p>
            <a:pPr lvl="0"/>
            <a:r>
              <a:rPr lang="en-US"/>
              <a:t>number</a:t>
            </a:r>
          </a:p>
        </p:txBody>
      </p:sp>
    </p:spTree>
    <p:extLst>
      <p:ext uri="{BB962C8B-B14F-4D97-AF65-F5344CB8AC3E}">
        <p14:creationId xmlns:p14="http://schemas.microsoft.com/office/powerpoint/2010/main" val="129738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melin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2526" y="610693"/>
            <a:ext cx="6640286" cy="496022"/>
          </a:xfrm>
        </p:spPr>
        <p:txBody>
          <a:bodyPr anchor="b" anchorCtr="0">
            <a:noAutofit/>
          </a:bodyPr>
          <a:lstStyle>
            <a:lvl1pPr>
              <a:lnSpc>
                <a:spcPct val="85000"/>
              </a:lnSpc>
              <a:defRPr sz="3200" baseline="0"/>
            </a:lvl1pPr>
          </a:lstStyle>
          <a:p>
            <a:endParaRPr lang="en-US"/>
          </a:p>
        </p:txBody>
      </p:sp>
      <p:sp>
        <p:nvSpPr>
          <p:cNvPr id="16" name="Rounded Rectangle 15"/>
          <p:cNvSpPr>
            <a:spLocks/>
          </p:cNvSpPr>
          <p:nvPr userDrawn="1"/>
        </p:nvSpPr>
        <p:spPr>
          <a:xfrm>
            <a:off x="612000"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cxnSp>
        <p:nvCxnSpPr>
          <p:cNvPr id="7" name="Straight Connector 6"/>
          <p:cNvCxnSpPr/>
          <p:nvPr userDrawn="1"/>
        </p:nvCxnSpPr>
        <p:spPr>
          <a:xfrm>
            <a:off x="0" y="2930885"/>
            <a:ext cx="9144000" cy="0"/>
          </a:xfrm>
          <a:prstGeom prst="line">
            <a:avLst/>
          </a:prstGeom>
          <a:ln w="12700" cmpd="sng">
            <a:solidFill>
              <a:srgbClr val="000000">
                <a:alpha val="2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011232" y="1850892"/>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8144074" y="2933368"/>
            <a:ext cx="0" cy="1079993"/>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3509872" y="1850892"/>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 name="Oval 11"/>
          <p:cNvSpPr/>
          <p:nvPr userDrawn="1"/>
        </p:nvSpPr>
        <p:spPr>
          <a:xfrm>
            <a:off x="3455872"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cxnSp>
        <p:nvCxnSpPr>
          <p:cNvPr id="13" name="Straight Connector 12"/>
          <p:cNvCxnSpPr/>
          <p:nvPr userDrawn="1"/>
        </p:nvCxnSpPr>
        <p:spPr>
          <a:xfrm>
            <a:off x="1866577" y="2933368"/>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4" name="Oval 13"/>
          <p:cNvSpPr/>
          <p:nvPr userDrawn="1"/>
        </p:nvSpPr>
        <p:spPr>
          <a:xfrm>
            <a:off x="1812577" y="2879366"/>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cxnSp>
        <p:nvCxnSpPr>
          <p:cNvPr id="15" name="Straight Connector 14"/>
          <p:cNvCxnSpPr/>
          <p:nvPr userDrawn="1"/>
        </p:nvCxnSpPr>
        <p:spPr>
          <a:xfrm>
            <a:off x="4391960" y="2933368"/>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7" name="Oval 16"/>
          <p:cNvSpPr/>
          <p:nvPr userDrawn="1"/>
        </p:nvSpPr>
        <p:spPr>
          <a:xfrm>
            <a:off x="4337960" y="2879364"/>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cxnSp>
        <p:nvCxnSpPr>
          <p:cNvPr id="18" name="Straight Connector 17"/>
          <p:cNvCxnSpPr/>
          <p:nvPr userDrawn="1"/>
        </p:nvCxnSpPr>
        <p:spPr>
          <a:xfrm>
            <a:off x="6012160" y="1850892"/>
            <a:ext cx="0" cy="1079995"/>
          </a:xfrm>
          <a:prstGeom prst="line">
            <a:avLst/>
          </a:prstGeom>
          <a:ln w="12700" cmpd="sng">
            <a:solidFill>
              <a:schemeClr val="tx1">
                <a:alpha val="4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9" name="Oval 18"/>
          <p:cNvSpPr/>
          <p:nvPr userDrawn="1"/>
        </p:nvSpPr>
        <p:spPr>
          <a:xfrm>
            <a:off x="5958160" y="2876885"/>
            <a:ext cx="108000" cy="108000"/>
          </a:xfrm>
          <a:prstGeom prst="ellipse">
            <a:avLst/>
          </a:prstGeom>
          <a:solidFill>
            <a:schemeClr val="bg1"/>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sp>
        <p:nvSpPr>
          <p:cNvPr id="20" name="Text Placeholder 23"/>
          <p:cNvSpPr>
            <a:spLocks noGrp="1"/>
          </p:cNvSpPr>
          <p:nvPr>
            <p:ph type="body" sz="quarter" idx="16" hasCustomPrompt="1"/>
          </p:nvPr>
        </p:nvSpPr>
        <p:spPr>
          <a:xfrm>
            <a:off x="363235" y="1850890"/>
            <a:ext cx="503999" cy="288000"/>
          </a:xfrm>
          <a:prstGeom prst="rect">
            <a:avLst/>
          </a:prstGeom>
        </p:spPr>
        <p:txBody>
          <a:bodyPr lIns="0" tIns="0" bIns="0" anchor="t" anchorCtr="0">
            <a:noAutofit/>
          </a:bodyPr>
          <a:lstStyle>
            <a:lvl1pPr marL="0" indent="0" algn="r">
              <a:buFont typeface="Arial"/>
              <a:buNone/>
              <a:defRPr sz="1600" b="0" i="0">
                <a:solidFill>
                  <a:srgbClr val="D0F548"/>
                </a:solidFill>
                <a:latin typeface="Museo 500"/>
                <a:cs typeface="Museo 500"/>
              </a:defRPr>
            </a:lvl1pPr>
          </a:lstStyle>
          <a:p>
            <a:pPr lvl="0"/>
            <a:r>
              <a:rPr lang="en-US" dirty="0"/>
              <a:t>Year</a:t>
            </a:r>
          </a:p>
        </p:txBody>
      </p:sp>
      <p:sp>
        <p:nvSpPr>
          <p:cNvPr id="22" name="Text Placeholder 23"/>
          <p:cNvSpPr>
            <a:spLocks noGrp="1"/>
          </p:cNvSpPr>
          <p:nvPr>
            <p:ph type="body" sz="quarter" idx="19" hasCustomPrompt="1"/>
          </p:nvPr>
        </p:nvSpPr>
        <p:spPr>
          <a:xfrm>
            <a:off x="2861872" y="1853420"/>
            <a:ext cx="504000" cy="288000"/>
          </a:xfrm>
          <a:prstGeom prst="rect">
            <a:avLst/>
          </a:prstGeom>
        </p:spPr>
        <p:txBody>
          <a:bodyPr lIns="0" tIns="0" bIns="93600" anchor="t" anchorCtr="0">
            <a:noAutofit/>
          </a:bodyPr>
          <a:lstStyle>
            <a:lvl1pPr marL="0" indent="0" algn="r">
              <a:buFont typeface="Arial"/>
              <a:buNone/>
              <a:defRPr sz="1600" b="0" i="0">
                <a:solidFill>
                  <a:schemeClr val="bg1"/>
                </a:solidFill>
                <a:latin typeface="Museo 500"/>
                <a:cs typeface="Museo 500"/>
              </a:defRPr>
            </a:lvl1pPr>
          </a:lstStyle>
          <a:p>
            <a:pPr lvl="0"/>
            <a:r>
              <a:rPr lang="en-US" dirty="0"/>
              <a:t>Year</a:t>
            </a:r>
          </a:p>
        </p:txBody>
      </p:sp>
      <p:sp>
        <p:nvSpPr>
          <p:cNvPr id="23" name="Text Placeholder 23"/>
          <p:cNvSpPr>
            <a:spLocks noGrp="1"/>
          </p:cNvSpPr>
          <p:nvPr>
            <p:ph type="body" sz="quarter" idx="22" hasCustomPrompt="1"/>
          </p:nvPr>
        </p:nvSpPr>
        <p:spPr>
          <a:xfrm>
            <a:off x="5364163" y="1853488"/>
            <a:ext cx="503999" cy="288000"/>
          </a:xfrm>
          <a:prstGeom prst="rect">
            <a:avLst/>
          </a:prstGeom>
        </p:spPr>
        <p:txBody>
          <a:bodyPr lIns="0" tIns="0" bIns="0" anchor="t" anchorCtr="0">
            <a:noAutofit/>
          </a:bodyPr>
          <a:lstStyle>
            <a:lvl1pPr marL="0" indent="0" algn="r">
              <a:buFont typeface="Arial"/>
              <a:buNone/>
              <a:defRPr sz="1600" b="0" i="0">
                <a:solidFill>
                  <a:schemeClr val="bg1"/>
                </a:solidFill>
                <a:latin typeface="Museo 500"/>
                <a:cs typeface="Museo 500"/>
              </a:defRPr>
            </a:lvl1pPr>
          </a:lstStyle>
          <a:p>
            <a:pPr lvl="0"/>
            <a:r>
              <a:rPr lang="en-US" dirty="0"/>
              <a:t>Year</a:t>
            </a:r>
          </a:p>
        </p:txBody>
      </p:sp>
      <p:sp>
        <p:nvSpPr>
          <p:cNvPr id="25" name="Text Placeholder 23"/>
          <p:cNvSpPr>
            <a:spLocks noGrp="1"/>
          </p:cNvSpPr>
          <p:nvPr>
            <p:ph type="body" sz="quarter" idx="25" hasCustomPrompt="1"/>
          </p:nvPr>
        </p:nvSpPr>
        <p:spPr>
          <a:xfrm>
            <a:off x="1218579" y="3719684"/>
            <a:ext cx="503999" cy="288000"/>
          </a:xfrm>
          <a:prstGeom prst="rect">
            <a:avLst/>
          </a:prstGeom>
        </p:spPr>
        <p:txBody>
          <a:bodyPr lIns="0" tIns="0" bIns="0" anchor="b" anchorCtr="0">
            <a:noAutofit/>
          </a:bodyPr>
          <a:lstStyle>
            <a:lvl1pPr marL="0" indent="0" algn="r">
              <a:buFont typeface="Arial"/>
              <a:buNone/>
              <a:defRPr sz="1600" b="0" i="0">
                <a:solidFill>
                  <a:schemeClr val="bg1"/>
                </a:solidFill>
                <a:latin typeface="Museo 500"/>
                <a:cs typeface="Museo 500"/>
              </a:defRPr>
            </a:lvl1pPr>
          </a:lstStyle>
          <a:p>
            <a:pPr lvl="0"/>
            <a:r>
              <a:rPr lang="en-US" dirty="0"/>
              <a:t>Year</a:t>
            </a:r>
          </a:p>
        </p:txBody>
      </p:sp>
      <p:sp>
        <p:nvSpPr>
          <p:cNvPr id="26" name="Text Placeholder 23"/>
          <p:cNvSpPr>
            <a:spLocks noGrp="1"/>
          </p:cNvSpPr>
          <p:nvPr>
            <p:ph type="body" sz="quarter" idx="28" hasCustomPrompt="1"/>
          </p:nvPr>
        </p:nvSpPr>
        <p:spPr>
          <a:xfrm>
            <a:off x="3743962" y="3725359"/>
            <a:ext cx="503999" cy="288000"/>
          </a:xfrm>
          <a:prstGeom prst="rect">
            <a:avLst/>
          </a:prstGeom>
        </p:spPr>
        <p:txBody>
          <a:bodyPr lIns="0" tIns="0" bIns="0" anchor="b" anchorCtr="0">
            <a:noAutofit/>
          </a:bodyPr>
          <a:lstStyle>
            <a:lvl1pPr marL="0" indent="0" algn="r">
              <a:buNone/>
              <a:defRPr sz="1600" b="0" i="0">
                <a:solidFill>
                  <a:schemeClr val="bg1"/>
                </a:solidFill>
                <a:latin typeface="Museo 500"/>
                <a:cs typeface="Museo 500"/>
              </a:defRPr>
            </a:lvl1pPr>
          </a:lstStyle>
          <a:p>
            <a:pPr lvl="0"/>
            <a:r>
              <a:rPr lang="en-US" dirty="0"/>
              <a:t>Year</a:t>
            </a:r>
          </a:p>
        </p:txBody>
      </p:sp>
      <p:sp>
        <p:nvSpPr>
          <p:cNvPr id="27" name="Text Placeholder 23"/>
          <p:cNvSpPr>
            <a:spLocks noGrp="1"/>
          </p:cNvSpPr>
          <p:nvPr>
            <p:ph type="body" sz="quarter" idx="31" hasCustomPrompt="1"/>
          </p:nvPr>
        </p:nvSpPr>
        <p:spPr>
          <a:xfrm>
            <a:off x="8288076" y="3719684"/>
            <a:ext cx="503999" cy="288000"/>
          </a:xfrm>
          <a:prstGeom prst="rect">
            <a:avLst/>
          </a:prstGeom>
        </p:spPr>
        <p:txBody>
          <a:bodyPr lIns="0" tIns="0" bIns="0" anchor="b" anchorCtr="0">
            <a:noAutofit/>
          </a:bodyPr>
          <a:lstStyle>
            <a:lvl1pPr marL="0" indent="0" algn="l">
              <a:buFont typeface="Arial"/>
              <a:buNone/>
              <a:defRPr sz="1600" b="0" i="0">
                <a:solidFill>
                  <a:srgbClr val="D0F548"/>
                </a:solidFill>
                <a:latin typeface="Museo 500"/>
                <a:cs typeface="Museo 500"/>
              </a:defRPr>
            </a:lvl1pPr>
          </a:lstStyle>
          <a:p>
            <a:pPr lvl="0"/>
            <a:r>
              <a:rPr lang="en-US" dirty="0"/>
              <a:t>Year</a:t>
            </a:r>
          </a:p>
        </p:txBody>
      </p:sp>
      <p:sp>
        <p:nvSpPr>
          <p:cNvPr id="28" name="Text Placeholder 3"/>
          <p:cNvSpPr>
            <a:spLocks noGrp="1"/>
          </p:cNvSpPr>
          <p:nvPr>
            <p:ph type="body" sz="quarter" idx="39"/>
          </p:nvPr>
        </p:nvSpPr>
        <p:spPr>
          <a:xfrm>
            <a:off x="1151583" y="1851029"/>
            <a:ext cx="1440000" cy="178181"/>
          </a:xfrm>
        </p:spPr>
        <p:txBody>
          <a:bodyPr lIns="0" rIns="0" bIns="0" anchor="t" anchorCtr="0">
            <a:normAutofit/>
          </a:bodyPr>
          <a:lstStyle>
            <a:lvl1pPr marL="0" indent="0">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29" name="Text Placeholder 3"/>
          <p:cNvSpPr>
            <a:spLocks noGrp="1"/>
          </p:cNvSpPr>
          <p:nvPr>
            <p:ph type="body" sz="quarter" idx="40"/>
          </p:nvPr>
        </p:nvSpPr>
        <p:spPr>
          <a:xfrm>
            <a:off x="1151583" y="2032135"/>
            <a:ext cx="1440000" cy="504000"/>
          </a:xfrm>
        </p:spPr>
        <p:txBody>
          <a:bodyPr lIns="0" rIns="0">
            <a:normAutofit/>
          </a:bodyPr>
          <a:lstStyle>
            <a:lvl1pPr marL="0" indent="0">
              <a:lnSpc>
                <a:spcPct val="125000"/>
              </a:lnSpc>
              <a:buNone/>
              <a:defRPr sz="800">
                <a:solidFill>
                  <a:schemeClr val="bg1">
                    <a:alpha val="80000"/>
                  </a:schemeClr>
                </a:solidFill>
              </a:defRPr>
            </a:lvl1pPr>
          </a:lstStyle>
          <a:p>
            <a:pPr lvl="0"/>
            <a:endParaRPr lang="en-US" dirty="0"/>
          </a:p>
        </p:txBody>
      </p:sp>
      <p:sp>
        <p:nvSpPr>
          <p:cNvPr id="30" name="Text Placeholder 3"/>
          <p:cNvSpPr>
            <a:spLocks noGrp="1"/>
          </p:cNvSpPr>
          <p:nvPr>
            <p:ph type="body" sz="quarter" idx="41"/>
          </p:nvPr>
        </p:nvSpPr>
        <p:spPr>
          <a:xfrm>
            <a:off x="3653872" y="1853491"/>
            <a:ext cx="1440000" cy="178181"/>
          </a:xfrm>
        </p:spPr>
        <p:txBody>
          <a:bodyPr wrap="square" lIns="0" rIns="0" bIns="0" anchor="t" anchorCtr="0">
            <a:normAutofit/>
          </a:bodyPr>
          <a:lstStyle>
            <a:lvl1pPr marL="0" indent="0">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31" name="Text Placeholder 3"/>
          <p:cNvSpPr>
            <a:spLocks noGrp="1"/>
          </p:cNvSpPr>
          <p:nvPr>
            <p:ph type="body" sz="quarter" idx="42"/>
          </p:nvPr>
        </p:nvSpPr>
        <p:spPr>
          <a:xfrm>
            <a:off x="3653872" y="2034597"/>
            <a:ext cx="1440000" cy="504000"/>
          </a:xfrm>
        </p:spPr>
        <p:txBody>
          <a:bodyPr lIns="0" rIns="0">
            <a:normAutofit/>
          </a:bodyPr>
          <a:lstStyle>
            <a:lvl1pPr marL="0" indent="0">
              <a:lnSpc>
                <a:spcPct val="125000"/>
              </a:lnSpc>
              <a:buNone/>
              <a:defRPr sz="800">
                <a:solidFill>
                  <a:schemeClr val="bg1">
                    <a:alpha val="80000"/>
                  </a:schemeClr>
                </a:solidFill>
              </a:defRPr>
            </a:lvl1pPr>
          </a:lstStyle>
          <a:p>
            <a:pPr lvl="0"/>
            <a:endParaRPr lang="en-US" dirty="0"/>
          </a:p>
        </p:txBody>
      </p:sp>
      <p:sp>
        <p:nvSpPr>
          <p:cNvPr id="32" name="Text Placeholder 3"/>
          <p:cNvSpPr>
            <a:spLocks noGrp="1"/>
          </p:cNvSpPr>
          <p:nvPr>
            <p:ph type="body" sz="quarter" idx="49"/>
          </p:nvPr>
        </p:nvSpPr>
        <p:spPr>
          <a:xfrm>
            <a:off x="6156160" y="1853491"/>
            <a:ext cx="1440000" cy="178181"/>
          </a:xfrm>
        </p:spPr>
        <p:txBody>
          <a:bodyPr lIns="0" rIns="0" bIns="0" anchor="t" anchorCtr="0">
            <a:normAutofit/>
          </a:bodyPr>
          <a:lstStyle>
            <a:lvl1pPr marL="0" indent="0">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33" name="Text Placeholder 3"/>
          <p:cNvSpPr>
            <a:spLocks noGrp="1"/>
          </p:cNvSpPr>
          <p:nvPr>
            <p:ph type="body" sz="quarter" idx="50"/>
          </p:nvPr>
        </p:nvSpPr>
        <p:spPr>
          <a:xfrm>
            <a:off x="6156160" y="2034597"/>
            <a:ext cx="1440000" cy="504000"/>
          </a:xfrm>
        </p:spPr>
        <p:txBody>
          <a:bodyPr lIns="0" rIns="0">
            <a:normAutofit/>
          </a:bodyPr>
          <a:lstStyle>
            <a:lvl1pPr marL="0" indent="0">
              <a:lnSpc>
                <a:spcPct val="125000"/>
              </a:lnSpc>
              <a:buNone/>
              <a:defRPr sz="800">
                <a:solidFill>
                  <a:schemeClr val="bg1">
                    <a:alpha val="80000"/>
                  </a:schemeClr>
                </a:solidFill>
              </a:defRPr>
            </a:lvl1pPr>
          </a:lstStyle>
          <a:p>
            <a:pPr lvl="0"/>
            <a:endParaRPr lang="en-US"/>
          </a:p>
        </p:txBody>
      </p:sp>
      <p:sp>
        <p:nvSpPr>
          <p:cNvPr id="34" name="Oval 33"/>
          <p:cNvSpPr>
            <a:spLocks noChangeAspect="1"/>
          </p:cNvSpPr>
          <p:nvPr userDrawn="1"/>
        </p:nvSpPr>
        <p:spPr>
          <a:xfrm>
            <a:off x="938525"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sp>
        <p:nvSpPr>
          <p:cNvPr id="36" name="Oval 35"/>
          <p:cNvSpPr>
            <a:spLocks noChangeAspect="1"/>
          </p:cNvSpPr>
          <p:nvPr userDrawn="1"/>
        </p:nvSpPr>
        <p:spPr>
          <a:xfrm>
            <a:off x="8072074" y="2858885"/>
            <a:ext cx="144000" cy="144000"/>
          </a:xfrm>
          <a:prstGeom prst="ellipse">
            <a:avLst/>
          </a:prstGeom>
          <a:solidFill>
            <a:srgbClr val="D0F548"/>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Open Sans Light"/>
              <a:cs typeface="Open Sans Light"/>
            </a:endParaRPr>
          </a:p>
        </p:txBody>
      </p:sp>
      <p:sp>
        <p:nvSpPr>
          <p:cNvPr id="37" name="Text Placeholder 3"/>
          <p:cNvSpPr>
            <a:spLocks noGrp="1"/>
          </p:cNvSpPr>
          <p:nvPr>
            <p:ph type="body" sz="quarter" idx="71"/>
          </p:nvPr>
        </p:nvSpPr>
        <p:spPr>
          <a:xfrm>
            <a:off x="2015872" y="3333181"/>
            <a:ext cx="1440000" cy="178181"/>
          </a:xfrm>
        </p:spPr>
        <p:txBody>
          <a:bodyPr lIns="0" rIns="0" bIns="0" anchor="t" anchorCtr="0">
            <a:normAutofit/>
          </a:bodyPr>
          <a:lstStyle>
            <a:lvl1pPr marL="0" indent="0">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38" name="Text Placeholder 3"/>
          <p:cNvSpPr>
            <a:spLocks noGrp="1"/>
          </p:cNvSpPr>
          <p:nvPr>
            <p:ph type="body" sz="quarter" idx="72"/>
          </p:nvPr>
        </p:nvSpPr>
        <p:spPr>
          <a:xfrm>
            <a:off x="2015872" y="3514287"/>
            <a:ext cx="1440000" cy="504000"/>
          </a:xfrm>
        </p:spPr>
        <p:txBody>
          <a:bodyPr lIns="0" rIns="0">
            <a:normAutofit/>
          </a:bodyPr>
          <a:lstStyle>
            <a:lvl1pPr marL="0" indent="0">
              <a:lnSpc>
                <a:spcPct val="125000"/>
              </a:lnSpc>
              <a:buNone/>
              <a:defRPr sz="800">
                <a:solidFill>
                  <a:schemeClr val="bg1">
                    <a:alpha val="80000"/>
                  </a:schemeClr>
                </a:solidFill>
              </a:defRPr>
            </a:lvl1pPr>
          </a:lstStyle>
          <a:p>
            <a:pPr lvl="0"/>
            <a:endParaRPr lang="en-US" dirty="0"/>
          </a:p>
        </p:txBody>
      </p:sp>
      <p:sp>
        <p:nvSpPr>
          <p:cNvPr id="39" name="Text Placeholder 3"/>
          <p:cNvSpPr>
            <a:spLocks noGrp="1"/>
          </p:cNvSpPr>
          <p:nvPr>
            <p:ph type="body" sz="quarter" idx="73"/>
          </p:nvPr>
        </p:nvSpPr>
        <p:spPr>
          <a:xfrm>
            <a:off x="4547347" y="3333181"/>
            <a:ext cx="1440000" cy="178181"/>
          </a:xfrm>
        </p:spPr>
        <p:txBody>
          <a:bodyPr lIns="0" rIns="0" bIns="0" anchor="t" anchorCtr="0">
            <a:normAutofit/>
          </a:bodyPr>
          <a:lstStyle>
            <a:lvl1pPr marL="0" indent="0">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40" name="Text Placeholder 3"/>
          <p:cNvSpPr>
            <a:spLocks noGrp="1"/>
          </p:cNvSpPr>
          <p:nvPr>
            <p:ph type="body" sz="quarter" idx="74"/>
          </p:nvPr>
        </p:nvSpPr>
        <p:spPr>
          <a:xfrm>
            <a:off x="4547347" y="3514287"/>
            <a:ext cx="1440000" cy="504000"/>
          </a:xfrm>
        </p:spPr>
        <p:txBody>
          <a:bodyPr lIns="0" rIns="0">
            <a:normAutofit/>
          </a:bodyPr>
          <a:lstStyle>
            <a:lvl1pPr marL="0" indent="0">
              <a:lnSpc>
                <a:spcPct val="125000"/>
              </a:lnSpc>
              <a:buNone/>
              <a:defRPr sz="800">
                <a:solidFill>
                  <a:schemeClr val="bg1">
                    <a:alpha val="80000"/>
                  </a:schemeClr>
                </a:solidFill>
              </a:defRPr>
            </a:lvl1pPr>
          </a:lstStyle>
          <a:p>
            <a:pPr lvl="0"/>
            <a:endParaRPr lang="en-US" dirty="0"/>
          </a:p>
        </p:txBody>
      </p:sp>
      <p:sp>
        <p:nvSpPr>
          <p:cNvPr id="41" name="Text Placeholder 3"/>
          <p:cNvSpPr>
            <a:spLocks noGrp="1"/>
          </p:cNvSpPr>
          <p:nvPr>
            <p:ph type="body" sz="quarter" idx="75"/>
          </p:nvPr>
        </p:nvSpPr>
        <p:spPr>
          <a:xfrm>
            <a:off x="6560074" y="3328255"/>
            <a:ext cx="1440000" cy="178181"/>
          </a:xfrm>
        </p:spPr>
        <p:txBody>
          <a:bodyPr lIns="0" rIns="0" bIns="0" anchor="t" anchorCtr="0">
            <a:normAutofit/>
          </a:bodyPr>
          <a:lstStyle>
            <a:lvl1pPr marL="0" indent="0" algn="r">
              <a:lnSpc>
                <a:spcPct val="100000"/>
              </a:lnSpc>
              <a:spcBef>
                <a:spcPts val="600"/>
              </a:spcBef>
              <a:buFont typeface="Arial"/>
              <a:buNone/>
              <a:defRPr sz="1100" b="0" i="0" cap="none">
                <a:solidFill>
                  <a:schemeClr val="bg1"/>
                </a:solidFill>
                <a:latin typeface="Montserrat Medium" charset="0"/>
                <a:ea typeface="Montserrat Medium" charset="0"/>
                <a:cs typeface="Montserrat Medium" charset="0"/>
              </a:defRPr>
            </a:lvl1pPr>
          </a:lstStyle>
          <a:p>
            <a:pPr lvl="0"/>
            <a:endParaRPr lang="en-US" dirty="0"/>
          </a:p>
        </p:txBody>
      </p:sp>
      <p:sp>
        <p:nvSpPr>
          <p:cNvPr id="42" name="Text Placeholder 3"/>
          <p:cNvSpPr>
            <a:spLocks noGrp="1"/>
          </p:cNvSpPr>
          <p:nvPr>
            <p:ph type="body" sz="quarter" idx="76"/>
          </p:nvPr>
        </p:nvSpPr>
        <p:spPr>
          <a:xfrm>
            <a:off x="6560074" y="3509361"/>
            <a:ext cx="1440000" cy="504000"/>
          </a:xfrm>
        </p:spPr>
        <p:txBody>
          <a:bodyPr lIns="0" rIns="0">
            <a:normAutofit/>
          </a:bodyPr>
          <a:lstStyle>
            <a:lvl1pPr marL="0" indent="0" algn="r">
              <a:lnSpc>
                <a:spcPct val="125000"/>
              </a:lnSpc>
              <a:buNone/>
              <a:defRPr sz="800">
                <a:solidFill>
                  <a:schemeClr val="bg1">
                    <a:alpha val="80000"/>
                  </a:schemeClr>
                </a:solidFill>
              </a:defRPr>
            </a:lvl1pPr>
          </a:lstStyle>
          <a:p>
            <a:pPr lvl="0"/>
            <a:endParaRPr lang="en-US"/>
          </a:p>
        </p:txBody>
      </p:sp>
      <p:sp>
        <p:nvSpPr>
          <p:cNvPr id="45" name="Slide Number Placeholder 20"/>
          <p:cNvSpPr>
            <a:spLocks noGrp="1"/>
          </p:cNvSpPr>
          <p:nvPr>
            <p:ph type="sldNum" sz="quarter" idx="12"/>
          </p:nvPr>
        </p:nvSpPr>
        <p:spPr>
          <a:xfrm>
            <a:off x="8168401" y="666477"/>
            <a:ext cx="287999" cy="273844"/>
          </a:xfrm>
        </p:spPr>
        <p:txBody>
          <a:bodyPr/>
          <a:lstStyle>
            <a:lvl1pPr>
              <a:defRPr sz="1100" b="0" i="0">
                <a:latin typeface="Montserrat Medium" charset="0"/>
                <a:ea typeface="Montserrat Medium" charset="0"/>
                <a:cs typeface="Montserrat Medium" charset="0"/>
              </a:defRPr>
            </a:lvl1pPr>
          </a:lstStyle>
          <a:p>
            <a:fld id="{5AA702B1-EDA3-FF46-994A-18FFB6DE5B39}" type="slidenum">
              <a:rPr lang="en-US" smtClean="0"/>
              <a:pPr/>
              <a:t>‹#›</a:t>
            </a:fld>
            <a:endParaRPr lang="en-US"/>
          </a:p>
        </p:txBody>
      </p:sp>
      <p:sp>
        <p:nvSpPr>
          <p:cNvPr id="46" name="Oval 45"/>
          <p:cNvSpPr>
            <a:spLocks/>
          </p:cNvSpPr>
          <p:nvPr userDrawn="1"/>
        </p:nvSpPr>
        <p:spPr>
          <a:xfrm>
            <a:off x="8096398" y="587399"/>
            <a:ext cx="432000" cy="43200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420689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Content Placeholder 4"/>
          <p:cNvSpPr>
            <a:spLocks noGrp="1" noChangeAspect="1"/>
          </p:cNvSpPr>
          <p:nvPr>
            <p:ph sz="quarter" idx="10" hasCustomPrompt="1"/>
          </p:nvPr>
        </p:nvSpPr>
        <p:spPr>
          <a:xfrm>
            <a:off x="1166403" y="2230354"/>
            <a:ext cx="863999" cy="863999"/>
          </a:xfrm>
          <a:prstGeom prst="rect">
            <a:avLst/>
          </a:prstGeom>
        </p:spPr>
        <p:txBody>
          <a:bodyPr>
            <a:normAutofit/>
          </a:bodyPr>
          <a:lstStyle>
            <a:lvl1pPr marL="0" indent="0" algn="ctr">
              <a:buNone/>
              <a:defRPr sz="800"/>
            </a:lvl1pPr>
          </a:lstStyle>
          <a:p>
            <a:pPr lvl="0"/>
            <a:r>
              <a:rPr lang="en-US"/>
              <a:t>Add content</a:t>
            </a:r>
          </a:p>
        </p:txBody>
      </p:sp>
      <p:sp>
        <p:nvSpPr>
          <p:cNvPr id="22" name="Text Placeholder 6"/>
          <p:cNvSpPr>
            <a:spLocks noGrp="1"/>
          </p:cNvSpPr>
          <p:nvPr>
            <p:ph type="body" sz="quarter" idx="15"/>
          </p:nvPr>
        </p:nvSpPr>
        <p:spPr>
          <a:xfrm>
            <a:off x="662404" y="3341168"/>
            <a:ext cx="1871997" cy="251997"/>
          </a:xfrm>
        </p:spPr>
        <p:txBody>
          <a:bodyPr anchor="t" anchorCtr="0">
            <a:normAutofit/>
          </a:bodyPr>
          <a:lstStyle>
            <a:lvl1pPr marL="0" indent="0" algn="ctr">
              <a:buNone/>
              <a:defRPr sz="1100" b="0" i="0" cap="none">
                <a:latin typeface="Montserrat Medium" pitchFamily="2" charset="77"/>
                <a:ea typeface="Montserrat Medium" pitchFamily="2" charset="77"/>
                <a:cs typeface="Montserrat Medium" pitchFamily="2" charset="77"/>
              </a:defRPr>
            </a:lvl1pPr>
          </a:lstStyle>
          <a:p>
            <a:pPr lvl="0"/>
            <a:endParaRPr lang="en-US" dirty="0"/>
          </a:p>
        </p:txBody>
      </p:sp>
      <p:sp>
        <p:nvSpPr>
          <p:cNvPr id="11" name="Rounded Rectangle 10"/>
          <p:cNvSpPr>
            <a:spLocks/>
          </p:cNvSpPr>
          <p:nvPr userDrawn="1"/>
        </p:nvSpPr>
        <p:spPr>
          <a:xfrm>
            <a:off x="612000"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19" name="Content Placeholder 4"/>
          <p:cNvSpPr>
            <a:spLocks noGrp="1" noChangeAspect="1"/>
          </p:cNvSpPr>
          <p:nvPr>
            <p:ph sz="quarter" idx="16" hasCustomPrompt="1"/>
          </p:nvPr>
        </p:nvSpPr>
        <p:spPr>
          <a:xfrm>
            <a:off x="3146403" y="2230354"/>
            <a:ext cx="863999" cy="863999"/>
          </a:xfrm>
          <a:prstGeom prst="rect">
            <a:avLst/>
          </a:prstGeom>
        </p:spPr>
        <p:txBody>
          <a:bodyPr>
            <a:normAutofit/>
          </a:bodyPr>
          <a:lstStyle>
            <a:lvl1pPr marL="0" indent="0" algn="ctr">
              <a:buNone/>
              <a:defRPr sz="800"/>
            </a:lvl1pPr>
          </a:lstStyle>
          <a:p>
            <a:pPr lvl="0"/>
            <a:r>
              <a:rPr lang="en-US"/>
              <a:t>Add content</a:t>
            </a:r>
          </a:p>
        </p:txBody>
      </p:sp>
      <p:sp>
        <p:nvSpPr>
          <p:cNvPr id="20" name="Text Placeholder 6"/>
          <p:cNvSpPr>
            <a:spLocks noGrp="1"/>
          </p:cNvSpPr>
          <p:nvPr>
            <p:ph type="body" sz="quarter" idx="17"/>
          </p:nvPr>
        </p:nvSpPr>
        <p:spPr>
          <a:xfrm>
            <a:off x="2642404" y="3341168"/>
            <a:ext cx="1871997" cy="251997"/>
          </a:xfrm>
        </p:spPr>
        <p:txBody>
          <a:bodyPr anchor="t" anchorCtr="0">
            <a:normAutofit/>
          </a:bodyPr>
          <a:lstStyle>
            <a:lvl1pPr marL="0" indent="0" algn="ctr">
              <a:buNone/>
              <a:defRPr sz="1100" b="0" i="0" cap="none">
                <a:latin typeface="Montserrat Medium" pitchFamily="2" charset="77"/>
                <a:ea typeface="Montserrat Medium" pitchFamily="2" charset="77"/>
                <a:cs typeface="Montserrat Medium" pitchFamily="2" charset="77"/>
              </a:defRPr>
            </a:lvl1pPr>
          </a:lstStyle>
          <a:p>
            <a:pPr lvl="0"/>
            <a:endParaRPr lang="en-US" dirty="0"/>
          </a:p>
        </p:txBody>
      </p:sp>
      <p:sp>
        <p:nvSpPr>
          <p:cNvPr id="21" name="Content Placeholder 4"/>
          <p:cNvSpPr>
            <a:spLocks noGrp="1" noChangeAspect="1"/>
          </p:cNvSpPr>
          <p:nvPr>
            <p:ph sz="quarter" idx="18" hasCustomPrompt="1"/>
          </p:nvPr>
        </p:nvSpPr>
        <p:spPr>
          <a:xfrm>
            <a:off x="5133604" y="2230354"/>
            <a:ext cx="863999" cy="863999"/>
          </a:xfrm>
          <a:prstGeom prst="rect">
            <a:avLst/>
          </a:prstGeom>
        </p:spPr>
        <p:txBody>
          <a:bodyPr>
            <a:normAutofit/>
          </a:bodyPr>
          <a:lstStyle>
            <a:lvl1pPr marL="0" indent="0" algn="ctr">
              <a:buNone/>
              <a:defRPr sz="800"/>
            </a:lvl1pPr>
          </a:lstStyle>
          <a:p>
            <a:pPr lvl="0"/>
            <a:r>
              <a:rPr lang="en-US"/>
              <a:t>Add content</a:t>
            </a:r>
          </a:p>
        </p:txBody>
      </p:sp>
      <p:sp>
        <p:nvSpPr>
          <p:cNvPr id="24" name="Text Placeholder 6"/>
          <p:cNvSpPr>
            <a:spLocks noGrp="1"/>
          </p:cNvSpPr>
          <p:nvPr>
            <p:ph type="body" sz="quarter" idx="19"/>
          </p:nvPr>
        </p:nvSpPr>
        <p:spPr>
          <a:xfrm>
            <a:off x="4629605" y="3341168"/>
            <a:ext cx="1871997" cy="251997"/>
          </a:xfrm>
        </p:spPr>
        <p:txBody>
          <a:bodyPr anchor="t" anchorCtr="0">
            <a:normAutofit/>
          </a:bodyPr>
          <a:lstStyle>
            <a:lvl1pPr marL="0" indent="0" algn="ctr">
              <a:buNone/>
              <a:defRPr sz="1100" b="0" i="0" cap="none">
                <a:latin typeface="Montserrat Medium" pitchFamily="2" charset="77"/>
                <a:ea typeface="Montserrat Medium" pitchFamily="2" charset="77"/>
                <a:cs typeface="Montserrat Medium" pitchFamily="2" charset="77"/>
              </a:defRPr>
            </a:lvl1pPr>
          </a:lstStyle>
          <a:p>
            <a:pPr lvl="0"/>
            <a:endParaRPr lang="en-US" dirty="0"/>
          </a:p>
        </p:txBody>
      </p:sp>
      <p:sp>
        <p:nvSpPr>
          <p:cNvPr id="28" name="Content Placeholder 4"/>
          <p:cNvSpPr>
            <a:spLocks noGrp="1" noChangeAspect="1"/>
          </p:cNvSpPr>
          <p:nvPr>
            <p:ph sz="quarter" idx="20" hasCustomPrompt="1"/>
          </p:nvPr>
        </p:nvSpPr>
        <p:spPr>
          <a:xfrm>
            <a:off x="7113604" y="2230354"/>
            <a:ext cx="863999" cy="863999"/>
          </a:xfrm>
          <a:prstGeom prst="rect">
            <a:avLst/>
          </a:prstGeom>
        </p:spPr>
        <p:txBody>
          <a:bodyPr>
            <a:normAutofit/>
          </a:bodyPr>
          <a:lstStyle>
            <a:lvl1pPr marL="0" indent="0" algn="ctr">
              <a:buNone/>
              <a:defRPr sz="800"/>
            </a:lvl1pPr>
          </a:lstStyle>
          <a:p>
            <a:pPr lvl="0"/>
            <a:r>
              <a:rPr lang="en-US"/>
              <a:t>Add content</a:t>
            </a:r>
          </a:p>
        </p:txBody>
      </p:sp>
      <p:sp>
        <p:nvSpPr>
          <p:cNvPr id="29" name="Text Placeholder 6"/>
          <p:cNvSpPr>
            <a:spLocks noGrp="1"/>
          </p:cNvSpPr>
          <p:nvPr>
            <p:ph type="body" sz="quarter" idx="21"/>
          </p:nvPr>
        </p:nvSpPr>
        <p:spPr>
          <a:xfrm>
            <a:off x="6609605" y="3341168"/>
            <a:ext cx="1871997" cy="251997"/>
          </a:xfrm>
        </p:spPr>
        <p:txBody>
          <a:bodyPr anchor="t" anchorCtr="0">
            <a:normAutofit/>
          </a:bodyPr>
          <a:lstStyle>
            <a:lvl1pPr marL="0" indent="0" algn="ctr">
              <a:buNone/>
              <a:defRPr sz="1100" b="0" i="0" cap="none">
                <a:latin typeface="Montserrat Medium" pitchFamily="2" charset="77"/>
                <a:ea typeface="Montserrat Medium" pitchFamily="2" charset="77"/>
                <a:cs typeface="Montserrat Medium" pitchFamily="2" charset="77"/>
              </a:defRPr>
            </a:lvl1pPr>
          </a:lstStyle>
          <a:p>
            <a:pPr lvl="0"/>
            <a:endParaRPr lang="en-US" dirty="0"/>
          </a:p>
        </p:txBody>
      </p:sp>
      <p:sp>
        <p:nvSpPr>
          <p:cNvPr id="30" name="Title 1"/>
          <p:cNvSpPr>
            <a:spLocks noGrp="1"/>
          </p:cNvSpPr>
          <p:nvPr>
            <p:ph type="ctrTitle"/>
          </p:nvPr>
        </p:nvSpPr>
        <p:spPr>
          <a:xfrm>
            <a:off x="1082526" y="610693"/>
            <a:ext cx="6640286" cy="496022"/>
          </a:xfrm>
        </p:spPr>
        <p:txBody>
          <a:bodyPr anchor="b" anchorCtr="0">
            <a:noAutofit/>
          </a:bodyPr>
          <a:lstStyle>
            <a:lvl1pPr>
              <a:lnSpc>
                <a:spcPct val="85000"/>
              </a:lnSpc>
              <a:defRPr sz="3200" baseline="0"/>
            </a:lvl1pPr>
          </a:lstStyle>
          <a:p>
            <a:endParaRPr lang="en-US" dirty="0"/>
          </a:p>
        </p:txBody>
      </p:sp>
      <p:sp>
        <p:nvSpPr>
          <p:cNvPr id="16" name="Slide Number Placeholder 20"/>
          <p:cNvSpPr>
            <a:spLocks noGrp="1"/>
          </p:cNvSpPr>
          <p:nvPr>
            <p:ph type="sldNum" sz="quarter" idx="12"/>
          </p:nvPr>
        </p:nvSpPr>
        <p:spPr>
          <a:xfrm>
            <a:off x="8168401" y="666477"/>
            <a:ext cx="287999" cy="273844"/>
          </a:xfrm>
        </p:spPr>
        <p:txBody>
          <a:bodyPr/>
          <a:lstStyle>
            <a:lvl1pPr>
              <a:defRPr sz="1100" b="0" i="0">
                <a:latin typeface="Montserrat Medium" charset="0"/>
                <a:ea typeface="Montserrat Medium" charset="0"/>
                <a:cs typeface="Montserrat Medium" charset="0"/>
              </a:defRPr>
            </a:lvl1pPr>
          </a:lstStyle>
          <a:p>
            <a:fld id="{5AA702B1-EDA3-FF46-994A-18FFB6DE5B39}" type="slidenum">
              <a:rPr lang="en-US" smtClean="0"/>
              <a:pPr/>
              <a:t>‹#›</a:t>
            </a:fld>
            <a:endParaRPr lang="en-US"/>
          </a:p>
        </p:txBody>
      </p:sp>
      <p:sp>
        <p:nvSpPr>
          <p:cNvPr id="17" name="Oval 16"/>
          <p:cNvSpPr>
            <a:spLocks/>
          </p:cNvSpPr>
          <p:nvPr userDrawn="1"/>
        </p:nvSpPr>
        <p:spPr>
          <a:xfrm>
            <a:off x="8096398" y="587399"/>
            <a:ext cx="432000" cy="43200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68981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pic>
        <p:nvPicPr>
          <p:cNvPr id="14" name="Picture 13" descr="world-map-black.ai"/>
          <p:cNvPicPr>
            <a:picLocks noChangeAspect="1"/>
          </p:cNvPicPr>
          <p:nvPr userDrawn="1"/>
        </p:nvPicPr>
        <p:blipFill>
          <a:blip r:embed="rId2">
            <a:alphaModFix amt="3000"/>
            <a:extLst>
              <a:ext uri="{28A0092B-C50C-407E-A947-70E740481C1C}">
                <a14:useLocalDpi xmlns:a14="http://schemas.microsoft.com/office/drawing/2010/main" val="0"/>
              </a:ext>
            </a:extLst>
          </a:blip>
          <a:stretch>
            <a:fillRect/>
          </a:stretch>
        </p:blipFill>
        <p:spPr>
          <a:xfrm>
            <a:off x="-735570" y="-364752"/>
            <a:ext cx="10609943" cy="6631214"/>
          </a:xfrm>
          <a:prstGeom prst="rect">
            <a:avLst/>
          </a:prstGeom>
        </p:spPr>
      </p:pic>
      <p:sp>
        <p:nvSpPr>
          <p:cNvPr id="11" name="Rounded Rectangle 10"/>
          <p:cNvSpPr>
            <a:spLocks/>
          </p:cNvSpPr>
          <p:nvPr userDrawn="1"/>
        </p:nvSpPr>
        <p:spPr>
          <a:xfrm>
            <a:off x="612000"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30" name="Title 1"/>
          <p:cNvSpPr>
            <a:spLocks noGrp="1"/>
          </p:cNvSpPr>
          <p:nvPr>
            <p:ph type="ctrTitle"/>
          </p:nvPr>
        </p:nvSpPr>
        <p:spPr>
          <a:xfrm>
            <a:off x="1082526" y="610693"/>
            <a:ext cx="6640286" cy="496022"/>
          </a:xfrm>
        </p:spPr>
        <p:txBody>
          <a:bodyPr anchor="b" anchorCtr="0">
            <a:noAutofit/>
          </a:bodyPr>
          <a:lstStyle>
            <a:lvl1pPr>
              <a:lnSpc>
                <a:spcPct val="85000"/>
              </a:lnSpc>
              <a:defRPr sz="3200" baseline="0"/>
            </a:lvl1pPr>
          </a:lstStyle>
          <a:p>
            <a:endParaRPr lang="en-US" dirty="0"/>
          </a:p>
        </p:txBody>
      </p:sp>
      <p:sp>
        <p:nvSpPr>
          <p:cNvPr id="15" name="Content Placeholder 4"/>
          <p:cNvSpPr>
            <a:spLocks noGrp="1" noChangeAspect="1"/>
          </p:cNvSpPr>
          <p:nvPr>
            <p:ph sz="quarter" idx="10" hasCustomPrompt="1"/>
          </p:nvPr>
        </p:nvSpPr>
        <p:spPr>
          <a:xfrm>
            <a:off x="1274403" y="2369449"/>
            <a:ext cx="647999" cy="647999"/>
          </a:xfrm>
          <a:prstGeom prst="rect">
            <a:avLst/>
          </a:prstGeom>
        </p:spPr>
        <p:txBody>
          <a:bodyPr>
            <a:normAutofit/>
          </a:bodyPr>
          <a:lstStyle>
            <a:lvl1pPr marL="0" indent="0" algn="ctr">
              <a:buNone/>
              <a:defRPr sz="800"/>
            </a:lvl1pPr>
          </a:lstStyle>
          <a:p>
            <a:pPr lvl="0"/>
            <a:r>
              <a:rPr lang="en-US" dirty="0"/>
              <a:t>Add content</a:t>
            </a:r>
          </a:p>
        </p:txBody>
      </p:sp>
      <p:sp>
        <p:nvSpPr>
          <p:cNvPr id="16" name="Text Placeholder 6"/>
          <p:cNvSpPr>
            <a:spLocks noGrp="1"/>
          </p:cNvSpPr>
          <p:nvPr>
            <p:ph type="body" sz="quarter" idx="15"/>
          </p:nvPr>
        </p:nvSpPr>
        <p:spPr>
          <a:xfrm>
            <a:off x="662404" y="3220217"/>
            <a:ext cx="1871997" cy="503995"/>
          </a:xfrm>
        </p:spPr>
        <p:txBody>
          <a:bodyPr>
            <a:normAutofit/>
          </a:bodyPr>
          <a:lstStyle>
            <a:lvl1pPr marL="0" indent="0" algn="ctr">
              <a:buNone/>
              <a:defRPr sz="1100" b="0" i="0" cap="none">
                <a:latin typeface="Montserrat" charset="0"/>
                <a:ea typeface="Montserrat" charset="0"/>
                <a:cs typeface="Montserrat" charset="0"/>
              </a:defRPr>
            </a:lvl1pPr>
          </a:lstStyle>
          <a:p>
            <a:pPr lvl="0"/>
            <a:endParaRPr lang="en-US" dirty="0"/>
          </a:p>
        </p:txBody>
      </p:sp>
      <p:sp>
        <p:nvSpPr>
          <p:cNvPr id="17" name="Content Placeholder 4"/>
          <p:cNvSpPr>
            <a:spLocks noGrp="1" noChangeAspect="1"/>
          </p:cNvSpPr>
          <p:nvPr>
            <p:ph sz="quarter" idx="16" hasCustomPrompt="1"/>
          </p:nvPr>
        </p:nvSpPr>
        <p:spPr>
          <a:xfrm>
            <a:off x="3254403" y="2369449"/>
            <a:ext cx="647999" cy="647999"/>
          </a:xfrm>
          <a:prstGeom prst="rect">
            <a:avLst/>
          </a:prstGeom>
        </p:spPr>
        <p:txBody>
          <a:bodyPr>
            <a:normAutofit/>
          </a:bodyPr>
          <a:lstStyle>
            <a:lvl1pPr marL="0" indent="0" algn="ctr">
              <a:buNone/>
              <a:defRPr sz="800"/>
            </a:lvl1pPr>
          </a:lstStyle>
          <a:p>
            <a:pPr lvl="0"/>
            <a:r>
              <a:rPr lang="en-US"/>
              <a:t>Add content</a:t>
            </a:r>
          </a:p>
        </p:txBody>
      </p:sp>
      <p:sp>
        <p:nvSpPr>
          <p:cNvPr id="18" name="Text Placeholder 6"/>
          <p:cNvSpPr>
            <a:spLocks noGrp="1"/>
          </p:cNvSpPr>
          <p:nvPr>
            <p:ph type="body" sz="quarter" idx="17"/>
          </p:nvPr>
        </p:nvSpPr>
        <p:spPr>
          <a:xfrm>
            <a:off x="2642404" y="3220217"/>
            <a:ext cx="1871997" cy="503995"/>
          </a:xfrm>
        </p:spPr>
        <p:txBody>
          <a:bodyPr>
            <a:normAutofit/>
          </a:bodyPr>
          <a:lstStyle>
            <a:lvl1pPr marL="0" indent="0" algn="ctr">
              <a:buNone/>
              <a:defRPr sz="1100" b="0" i="0" cap="none">
                <a:latin typeface="Montserrat" charset="0"/>
                <a:ea typeface="Montserrat" charset="0"/>
                <a:cs typeface="Montserrat" charset="0"/>
              </a:defRPr>
            </a:lvl1pPr>
          </a:lstStyle>
          <a:p>
            <a:pPr lvl="0"/>
            <a:endParaRPr lang="en-US" dirty="0"/>
          </a:p>
        </p:txBody>
      </p:sp>
      <p:sp>
        <p:nvSpPr>
          <p:cNvPr id="23" name="Content Placeholder 4"/>
          <p:cNvSpPr>
            <a:spLocks noGrp="1" noChangeAspect="1"/>
          </p:cNvSpPr>
          <p:nvPr>
            <p:ph sz="quarter" idx="18" hasCustomPrompt="1"/>
          </p:nvPr>
        </p:nvSpPr>
        <p:spPr>
          <a:xfrm>
            <a:off x="5241604" y="2369449"/>
            <a:ext cx="647999" cy="647999"/>
          </a:xfrm>
          <a:prstGeom prst="rect">
            <a:avLst/>
          </a:prstGeom>
        </p:spPr>
        <p:txBody>
          <a:bodyPr>
            <a:normAutofit/>
          </a:bodyPr>
          <a:lstStyle>
            <a:lvl1pPr marL="0" indent="0" algn="ctr">
              <a:buNone/>
              <a:defRPr sz="800"/>
            </a:lvl1pPr>
          </a:lstStyle>
          <a:p>
            <a:pPr lvl="0"/>
            <a:r>
              <a:rPr lang="en-US"/>
              <a:t>Add content</a:t>
            </a:r>
          </a:p>
        </p:txBody>
      </p:sp>
      <p:sp>
        <p:nvSpPr>
          <p:cNvPr id="25" name="Text Placeholder 6"/>
          <p:cNvSpPr>
            <a:spLocks noGrp="1"/>
          </p:cNvSpPr>
          <p:nvPr>
            <p:ph type="body" sz="quarter" idx="19"/>
          </p:nvPr>
        </p:nvSpPr>
        <p:spPr>
          <a:xfrm>
            <a:off x="4629605" y="3220217"/>
            <a:ext cx="1871997" cy="503995"/>
          </a:xfrm>
        </p:spPr>
        <p:txBody>
          <a:bodyPr>
            <a:normAutofit/>
          </a:bodyPr>
          <a:lstStyle>
            <a:lvl1pPr marL="0" indent="0" algn="ctr">
              <a:buNone/>
              <a:defRPr sz="1100" b="0" i="0" cap="none">
                <a:latin typeface="Montserrat" charset="0"/>
                <a:ea typeface="Montserrat" charset="0"/>
                <a:cs typeface="Montserrat" charset="0"/>
              </a:defRPr>
            </a:lvl1pPr>
          </a:lstStyle>
          <a:p>
            <a:pPr lvl="0"/>
            <a:endParaRPr lang="en-US" dirty="0"/>
          </a:p>
        </p:txBody>
      </p:sp>
      <p:sp>
        <p:nvSpPr>
          <p:cNvPr id="26" name="Content Placeholder 4"/>
          <p:cNvSpPr>
            <a:spLocks noGrp="1" noChangeAspect="1"/>
          </p:cNvSpPr>
          <p:nvPr>
            <p:ph sz="quarter" idx="20" hasCustomPrompt="1"/>
          </p:nvPr>
        </p:nvSpPr>
        <p:spPr>
          <a:xfrm>
            <a:off x="7221604" y="2369449"/>
            <a:ext cx="647999" cy="647999"/>
          </a:xfrm>
          <a:prstGeom prst="rect">
            <a:avLst/>
          </a:prstGeom>
        </p:spPr>
        <p:txBody>
          <a:bodyPr>
            <a:normAutofit/>
          </a:bodyPr>
          <a:lstStyle>
            <a:lvl1pPr marL="0" indent="0" algn="ctr">
              <a:buNone/>
              <a:defRPr sz="800"/>
            </a:lvl1pPr>
          </a:lstStyle>
          <a:p>
            <a:pPr lvl="0"/>
            <a:r>
              <a:rPr lang="en-US"/>
              <a:t>Add content</a:t>
            </a:r>
          </a:p>
        </p:txBody>
      </p:sp>
      <p:sp>
        <p:nvSpPr>
          <p:cNvPr id="27" name="Text Placeholder 6"/>
          <p:cNvSpPr>
            <a:spLocks noGrp="1"/>
          </p:cNvSpPr>
          <p:nvPr>
            <p:ph type="body" sz="quarter" idx="21"/>
          </p:nvPr>
        </p:nvSpPr>
        <p:spPr>
          <a:xfrm>
            <a:off x="6609605" y="3220217"/>
            <a:ext cx="1871997" cy="503995"/>
          </a:xfrm>
        </p:spPr>
        <p:txBody>
          <a:bodyPr>
            <a:normAutofit/>
          </a:bodyPr>
          <a:lstStyle>
            <a:lvl1pPr marL="0" indent="0" algn="ctr">
              <a:buNone/>
              <a:defRPr sz="1100" b="0" i="0" cap="none">
                <a:latin typeface="Montserrat" charset="0"/>
                <a:ea typeface="Montserrat" charset="0"/>
                <a:cs typeface="Montserrat" charset="0"/>
              </a:defRPr>
            </a:lvl1pPr>
          </a:lstStyle>
          <a:p>
            <a:pPr lvl="0"/>
            <a:endParaRPr lang="en-US" dirty="0"/>
          </a:p>
        </p:txBody>
      </p:sp>
      <p:sp>
        <p:nvSpPr>
          <p:cNvPr id="24" name="Slide Number Placeholder 20"/>
          <p:cNvSpPr>
            <a:spLocks noGrp="1"/>
          </p:cNvSpPr>
          <p:nvPr>
            <p:ph type="sldNum" sz="quarter" idx="12"/>
          </p:nvPr>
        </p:nvSpPr>
        <p:spPr>
          <a:xfrm>
            <a:off x="8168401" y="666477"/>
            <a:ext cx="287999" cy="273844"/>
          </a:xfrm>
        </p:spPr>
        <p:txBody>
          <a:bodyPr/>
          <a:lstStyle>
            <a:lvl1pPr>
              <a:defRPr sz="1100" b="0" i="0">
                <a:latin typeface="Montserrat Medium" charset="0"/>
                <a:ea typeface="Montserrat Medium" charset="0"/>
                <a:cs typeface="Montserrat Medium" charset="0"/>
              </a:defRPr>
            </a:lvl1pPr>
          </a:lstStyle>
          <a:p>
            <a:fld id="{5AA702B1-EDA3-FF46-994A-18FFB6DE5B39}" type="slidenum">
              <a:rPr lang="en-US" smtClean="0"/>
              <a:pPr/>
              <a:t>‹#›</a:t>
            </a:fld>
            <a:endParaRPr lang="en-US"/>
          </a:p>
        </p:txBody>
      </p:sp>
      <p:sp>
        <p:nvSpPr>
          <p:cNvPr id="28" name="Oval 27"/>
          <p:cNvSpPr>
            <a:spLocks/>
          </p:cNvSpPr>
          <p:nvPr userDrawn="1"/>
        </p:nvSpPr>
        <p:spPr>
          <a:xfrm>
            <a:off x="8096398" y="587399"/>
            <a:ext cx="432000" cy="43200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367624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Photo Background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82526" y="610693"/>
            <a:ext cx="6640286" cy="496022"/>
          </a:xfrm>
        </p:spPr>
        <p:txBody>
          <a:bodyPr anchor="b" anchorCtr="0">
            <a:noAutofit/>
          </a:bodyPr>
          <a:lstStyle>
            <a:lvl1pPr>
              <a:lnSpc>
                <a:spcPct val="85000"/>
              </a:lnSpc>
              <a:defRPr sz="3200" baseline="0"/>
            </a:lvl1pPr>
          </a:lstStyle>
          <a:p>
            <a:endParaRPr lang="en-US"/>
          </a:p>
        </p:txBody>
      </p:sp>
      <p:sp>
        <p:nvSpPr>
          <p:cNvPr id="3" name="Subtitle 2"/>
          <p:cNvSpPr>
            <a:spLocks noGrp="1"/>
          </p:cNvSpPr>
          <p:nvPr>
            <p:ph type="subTitle" idx="1" hasCustomPrompt="1"/>
          </p:nvPr>
        </p:nvSpPr>
        <p:spPr>
          <a:xfrm>
            <a:off x="3658810" y="2011909"/>
            <a:ext cx="4869588" cy="2088000"/>
          </a:xfrm>
        </p:spPr>
        <p:txBody>
          <a:bodyPr>
            <a:normAutofit/>
          </a:bodyPr>
          <a:lstStyle>
            <a:lvl1pPr marL="0" indent="0" algn="r">
              <a:lnSpc>
                <a:spcPct val="125000"/>
              </a:lnSpc>
              <a:buNone/>
              <a:defRPr sz="2200" b="0" i="0">
                <a:solidFill>
                  <a:schemeClr val="bg1"/>
                </a:solidFill>
                <a:latin typeface="Montserrat" charset="0"/>
                <a:ea typeface="Montserrat" charset="0"/>
                <a:cs typeface="Montserrat" charset="0"/>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r>
              <a:rPr lang="en-US" dirty="0"/>
              <a:t>Click to add text</a:t>
            </a:r>
          </a:p>
        </p:txBody>
      </p:sp>
      <p:sp>
        <p:nvSpPr>
          <p:cNvPr id="16" name="Rounded Rectangle 15"/>
          <p:cNvSpPr>
            <a:spLocks/>
          </p:cNvSpPr>
          <p:nvPr userDrawn="1"/>
        </p:nvSpPr>
        <p:spPr>
          <a:xfrm>
            <a:off x="612000" y="-166051"/>
            <a:ext cx="179999" cy="1185450"/>
          </a:xfrm>
          <a:prstGeom prst="roundRect">
            <a:avLst>
              <a:gd name="adj" fmla="val 50000"/>
            </a:avLst>
          </a:prstGeom>
          <a:gradFill flip="none" rotWithShape="1">
            <a:gsLst>
              <a:gs pos="0">
                <a:srgbClr val="FFED1F"/>
              </a:gs>
              <a:gs pos="100000">
                <a:srgbClr val="8EFFCB"/>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
        <p:nvSpPr>
          <p:cNvPr id="9" name="Slide Number Placeholder 20"/>
          <p:cNvSpPr>
            <a:spLocks noGrp="1"/>
          </p:cNvSpPr>
          <p:nvPr>
            <p:ph type="sldNum" sz="quarter" idx="12"/>
          </p:nvPr>
        </p:nvSpPr>
        <p:spPr>
          <a:xfrm>
            <a:off x="8168401" y="666477"/>
            <a:ext cx="287999" cy="273844"/>
          </a:xfrm>
        </p:spPr>
        <p:txBody>
          <a:bodyPr/>
          <a:lstStyle>
            <a:lvl1pPr>
              <a:defRPr sz="1100" b="0" i="0">
                <a:latin typeface="Montserrat Medium" charset="0"/>
                <a:ea typeface="Montserrat Medium" charset="0"/>
                <a:cs typeface="Montserrat Medium" charset="0"/>
              </a:defRPr>
            </a:lvl1pPr>
          </a:lstStyle>
          <a:p>
            <a:fld id="{5AA702B1-EDA3-FF46-994A-18FFB6DE5B39}" type="slidenum">
              <a:rPr lang="en-US" smtClean="0"/>
              <a:pPr/>
              <a:t>‹#›</a:t>
            </a:fld>
            <a:endParaRPr lang="en-US"/>
          </a:p>
        </p:txBody>
      </p:sp>
      <p:sp>
        <p:nvSpPr>
          <p:cNvPr id="10" name="Oval 9"/>
          <p:cNvSpPr>
            <a:spLocks/>
          </p:cNvSpPr>
          <p:nvPr userDrawn="1"/>
        </p:nvSpPr>
        <p:spPr>
          <a:xfrm>
            <a:off x="8096398" y="587399"/>
            <a:ext cx="432000" cy="432000"/>
          </a:xfrm>
          <a:prstGeom prst="ellipse">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p>
        </p:txBody>
      </p:sp>
    </p:spTree>
    <p:extLst>
      <p:ext uri="{BB962C8B-B14F-4D97-AF65-F5344CB8AC3E}">
        <p14:creationId xmlns:p14="http://schemas.microsoft.com/office/powerpoint/2010/main" val="191714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Backgroun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ubtitle 2"/>
          <p:cNvSpPr>
            <a:spLocks noGrp="1"/>
          </p:cNvSpPr>
          <p:nvPr>
            <p:ph type="subTitle" idx="1"/>
          </p:nvPr>
        </p:nvSpPr>
        <p:spPr>
          <a:xfrm>
            <a:off x="608399" y="3455100"/>
            <a:ext cx="7920001" cy="1080000"/>
          </a:xfrm>
        </p:spPr>
        <p:txBody>
          <a:bodyPr>
            <a:normAutofit/>
          </a:bodyPr>
          <a:lstStyle>
            <a:lvl1pPr marL="0" indent="0" algn="l">
              <a:lnSpc>
                <a:spcPct val="125000"/>
              </a:lnSpc>
              <a:buNone/>
              <a:defRPr sz="1700">
                <a:solidFill>
                  <a:schemeClr val="bg1"/>
                </a:solidFill>
              </a:defRPr>
            </a:lvl1pPr>
            <a:lvl2pPr marL="457160" indent="0" algn="ctr">
              <a:buNone/>
              <a:defRPr>
                <a:solidFill>
                  <a:schemeClr val="tx1">
                    <a:tint val="75000"/>
                  </a:schemeClr>
                </a:solidFill>
              </a:defRPr>
            </a:lvl2pPr>
            <a:lvl3pPr marL="914321" indent="0" algn="ctr">
              <a:buNone/>
              <a:defRPr>
                <a:solidFill>
                  <a:schemeClr val="tx1">
                    <a:tint val="75000"/>
                  </a:schemeClr>
                </a:solidFill>
              </a:defRPr>
            </a:lvl3pPr>
            <a:lvl4pPr marL="1371480" indent="0" algn="ctr">
              <a:buNone/>
              <a:defRPr>
                <a:solidFill>
                  <a:schemeClr val="tx1">
                    <a:tint val="75000"/>
                  </a:schemeClr>
                </a:solidFill>
              </a:defRPr>
            </a:lvl4pPr>
            <a:lvl5pPr marL="1828640" indent="0" algn="ctr">
              <a:buNone/>
              <a:defRPr>
                <a:solidFill>
                  <a:schemeClr val="tx1">
                    <a:tint val="75000"/>
                  </a:schemeClr>
                </a:solidFill>
              </a:defRPr>
            </a:lvl5pPr>
            <a:lvl6pPr marL="2285800" indent="0" algn="ctr">
              <a:buNone/>
              <a:defRPr>
                <a:solidFill>
                  <a:schemeClr val="tx1">
                    <a:tint val="75000"/>
                  </a:schemeClr>
                </a:solidFill>
              </a:defRPr>
            </a:lvl6pPr>
            <a:lvl7pPr marL="2742961" indent="0" algn="ctr">
              <a:buNone/>
              <a:defRPr>
                <a:solidFill>
                  <a:schemeClr val="tx1">
                    <a:tint val="75000"/>
                  </a:schemeClr>
                </a:solidFill>
              </a:defRPr>
            </a:lvl7pPr>
            <a:lvl8pPr marL="3200120" indent="0" algn="ctr">
              <a:buNone/>
              <a:defRPr>
                <a:solidFill>
                  <a:schemeClr val="tx1">
                    <a:tint val="75000"/>
                  </a:schemeClr>
                </a:solidFill>
              </a:defRPr>
            </a:lvl8pPr>
            <a:lvl9pPr marL="3657280" indent="0" algn="ctr">
              <a:buNone/>
              <a:defRPr>
                <a:solidFill>
                  <a:schemeClr val="tx1">
                    <a:tint val="75000"/>
                  </a:schemeClr>
                </a:solidFill>
              </a:defRPr>
            </a:lvl9pPr>
          </a:lstStyle>
          <a:p>
            <a:endParaRPr lang="en-US" dirty="0"/>
          </a:p>
        </p:txBody>
      </p:sp>
      <p:sp>
        <p:nvSpPr>
          <p:cNvPr id="18" name="Text Placeholder 17"/>
          <p:cNvSpPr>
            <a:spLocks noGrp="1"/>
          </p:cNvSpPr>
          <p:nvPr>
            <p:ph type="body" sz="quarter" idx="10"/>
          </p:nvPr>
        </p:nvSpPr>
        <p:spPr>
          <a:xfrm>
            <a:off x="608399" y="3023103"/>
            <a:ext cx="7927203" cy="431999"/>
          </a:xfrm>
        </p:spPr>
        <p:txBody>
          <a:bodyPr anchor="ctr" anchorCtr="0">
            <a:normAutofit/>
          </a:bodyPr>
          <a:lstStyle>
            <a:lvl1pPr marL="0" indent="0">
              <a:buNone/>
              <a:defRPr sz="2200" b="0" i="0">
                <a:latin typeface="Montserrat Medium" charset="0"/>
                <a:ea typeface="Montserrat Medium" charset="0"/>
                <a:cs typeface="Montserrat Medium" charset="0"/>
              </a:defRPr>
            </a:lvl1pPr>
          </a:lstStyle>
          <a:p>
            <a:pPr lvl="0"/>
            <a:endParaRPr lang="en-US" dirty="0"/>
          </a:p>
        </p:txBody>
      </p:sp>
    </p:spTree>
    <p:extLst>
      <p:ext uri="{BB962C8B-B14F-4D97-AF65-F5344CB8AC3E}">
        <p14:creationId xmlns:p14="http://schemas.microsoft.com/office/powerpoint/2010/main" val="36616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754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wrap="square" lIns="0" tIns="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0" tIns="0" rIns="0" bIns="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2581" y="4767264"/>
            <a:ext cx="2133600" cy="273844"/>
          </a:xfrm>
          <a:prstGeom prst="rect">
            <a:avLst/>
          </a:prstGeom>
        </p:spPr>
        <p:txBody>
          <a:bodyPr vert="horz" lIns="0" tIns="0" rIns="0" bIns="0" rtlCol="0" anchor="ctr" anchorCtr="0"/>
          <a:lstStyle>
            <a:lvl1pPr algn="ctr">
              <a:defRPr sz="1200" b="0" i="0">
                <a:solidFill>
                  <a:schemeClr val="bg1"/>
                </a:solidFill>
                <a:latin typeface="Montserrat" charset="0"/>
                <a:ea typeface="Montserrat" charset="0"/>
                <a:cs typeface="Montserrat" charset="0"/>
              </a:defRPr>
            </a:lvl1pPr>
          </a:lstStyle>
          <a:p>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0" tIns="0" rIns="0" bIns="0" rtlCol="0" anchor="ctr" anchorCtr="0"/>
          <a:lstStyle>
            <a:lvl1pPr algn="ctr">
              <a:defRPr sz="1200" b="0" i="0">
                <a:solidFill>
                  <a:schemeClr val="bg1"/>
                </a:solidFill>
                <a:latin typeface="Montserrat" charset="0"/>
                <a:ea typeface="Montserrat" charset="0"/>
                <a:cs typeface="Montserrat" charset="0"/>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0" tIns="0" rIns="0" bIns="0" rtlCol="0" anchor="ctr" anchorCtr="0"/>
          <a:lstStyle>
            <a:lvl1pPr algn="ctr">
              <a:defRPr sz="1200" b="0" i="0">
                <a:solidFill>
                  <a:schemeClr val="bg1"/>
                </a:solidFill>
                <a:latin typeface="Montserrat" charset="0"/>
                <a:ea typeface="Montserrat" charset="0"/>
                <a:cs typeface="Montserrat" charset="0"/>
              </a:defRPr>
            </a:lvl1pPr>
          </a:lstStyle>
          <a:p>
            <a:fld id="{5AA702B1-EDA3-FF46-994A-18FFB6DE5B39}" type="slidenum">
              <a:rPr lang="en-US" smtClean="0"/>
              <a:pPr/>
              <a:t>‹#›</a:t>
            </a:fld>
            <a:endParaRPr lang="en-US"/>
          </a:p>
        </p:txBody>
      </p:sp>
    </p:spTree>
    <p:extLst>
      <p:ext uri="{BB962C8B-B14F-4D97-AF65-F5344CB8AC3E}">
        <p14:creationId xmlns:p14="http://schemas.microsoft.com/office/powerpoint/2010/main" val="401871593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61" r:id="rId4"/>
    <p:sldLayoutId id="2147483660" r:id="rId5"/>
    <p:sldLayoutId id="2147483655" r:id="rId6"/>
    <p:sldLayoutId id="2147483659" r:id="rId7"/>
    <p:sldLayoutId id="2147483653" r:id="rId8"/>
    <p:sldLayoutId id="2147483656" r:id="rId9"/>
    <p:sldLayoutId id="2147483657" r:id="rId10"/>
    <p:sldLayoutId id="2147483658" r:id="rId11"/>
  </p:sldLayoutIdLst>
  <p:hf hdr="0" ftr="0" dt="0"/>
  <p:txStyles>
    <p:titleStyle>
      <a:lvl1pPr algn="l" defTabSz="457160" rtl="0" eaLnBrk="1" latinLnBrk="0" hangingPunct="1">
        <a:spcBef>
          <a:spcPct val="0"/>
        </a:spcBef>
        <a:buNone/>
        <a:defRPr sz="4400" b="0" i="0" kern="1200">
          <a:solidFill>
            <a:schemeClr val="bg1"/>
          </a:solidFill>
          <a:latin typeface="Museo 700"/>
          <a:ea typeface="+mj-ea"/>
          <a:cs typeface="Museo 700"/>
        </a:defRPr>
      </a:lvl1pPr>
    </p:titleStyle>
    <p:bodyStyle>
      <a:lvl1pPr marL="342871" indent="-342871" algn="l" defTabSz="457160" rtl="0" eaLnBrk="1" latinLnBrk="0" hangingPunct="1">
        <a:spcBef>
          <a:spcPts val="0"/>
        </a:spcBef>
        <a:spcAft>
          <a:spcPts val="1200"/>
        </a:spcAft>
        <a:buFont typeface="Arial"/>
        <a:buChar char="•"/>
        <a:defRPr sz="2200" b="0" i="0" kern="1200">
          <a:solidFill>
            <a:schemeClr val="bg1"/>
          </a:solidFill>
          <a:latin typeface="Montserrat" charset="0"/>
          <a:ea typeface="Montserrat" charset="0"/>
          <a:cs typeface="Montserrat" charset="0"/>
        </a:defRPr>
      </a:lvl1pPr>
      <a:lvl2pPr marL="742886" indent="-285725" algn="l" defTabSz="457160" rtl="0" eaLnBrk="1" latinLnBrk="0" hangingPunct="1">
        <a:spcBef>
          <a:spcPts val="0"/>
        </a:spcBef>
        <a:spcAft>
          <a:spcPts val="1200"/>
        </a:spcAft>
        <a:buFont typeface="Arial"/>
        <a:buChar char="–"/>
        <a:defRPr sz="1900" b="0" i="0" kern="1200">
          <a:solidFill>
            <a:schemeClr val="bg1"/>
          </a:solidFill>
          <a:latin typeface="Montserrat" charset="0"/>
          <a:ea typeface="Montserrat" charset="0"/>
          <a:cs typeface="Montserrat" charset="0"/>
        </a:defRPr>
      </a:lvl2pPr>
      <a:lvl3pPr marL="1142900" indent="-228581" algn="l" defTabSz="457160" rtl="0" eaLnBrk="1" latinLnBrk="0" hangingPunct="1">
        <a:spcBef>
          <a:spcPts val="0"/>
        </a:spcBef>
        <a:spcAft>
          <a:spcPts val="1200"/>
        </a:spcAft>
        <a:buFont typeface="Arial"/>
        <a:buChar char="•"/>
        <a:defRPr sz="1700" b="0" i="0" kern="1200">
          <a:solidFill>
            <a:schemeClr val="bg1"/>
          </a:solidFill>
          <a:latin typeface="Montserrat" charset="0"/>
          <a:ea typeface="Montserrat" charset="0"/>
          <a:cs typeface="Montserrat" charset="0"/>
        </a:defRPr>
      </a:lvl3pPr>
      <a:lvl4pPr marL="1600060" indent="-228581" algn="l" defTabSz="457160" rtl="0" eaLnBrk="1" latinLnBrk="0" hangingPunct="1">
        <a:spcBef>
          <a:spcPts val="0"/>
        </a:spcBef>
        <a:spcAft>
          <a:spcPts val="1200"/>
        </a:spcAft>
        <a:buFont typeface="Arial"/>
        <a:buChar char="–"/>
        <a:defRPr sz="1300" b="0" i="0" kern="1200">
          <a:solidFill>
            <a:schemeClr val="bg1"/>
          </a:solidFill>
          <a:latin typeface="Montserrat" charset="0"/>
          <a:ea typeface="Montserrat" charset="0"/>
          <a:cs typeface="Montserrat" charset="0"/>
        </a:defRPr>
      </a:lvl4pPr>
      <a:lvl5pPr marL="2057219" indent="-228581" algn="l" defTabSz="457160" rtl="0" eaLnBrk="1" latinLnBrk="0" hangingPunct="1">
        <a:spcBef>
          <a:spcPts val="0"/>
        </a:spcBef>
        <a:spcAft>
          <a:spcPts val="1200"/>
        </a:spcAft>
        <a:buFont typeface="Arial"/>
        <a:buChar char="»"/>
        <a:defRPr sz="1100" b="0" i="0" kern="1200">
          <a:solidFill>
            <a:schemeClr val="bg1"/>
          </a:solidFill>
          <a:latin typeface="Montserrat" charset="0"/>
          <a:ea typeface="Montserrat" charset="0"/>
          <a:cs typeface="Montserrat" charset="0"/>
        </a:defRPr>
      </a:lvl5pPr>
      <a:lvl6pPr marL="2514380" indent="-228581" algn="l" defTabSz="457160" rtl="0" eaLnBrk="1" latinLnBrk="0" hangingPunct="1">
        <a:spcBef>
          <a:spcPct val="20000"/>
        </a:spcBef>
        <a:buFont typeface="Arial"/>
        <a:buChar char="•"/>
        <a:defRPr sz="2000" kern="1200">
          <a:solidFill>
            <a:schemeClr val="tx1"/>
          </a:solidFill>
          <a:latin typeface="+mn-lt"/>
          <a:ea typeface="+mn-ea"/>
          <a:cs typeface="+mn-cs"/>
        </a:defRPr>
      </a:lvl6pPr>
      <a:lvl7pPr marL="2971540" indent="-228581" algn="l" defTabSz="457160" rtl="0" eaLnBrk="1" latinLnBrk="0" hangingPunct="1">
        <a:spcBef>
          <a:spcPct val="20000"/>
        </a:spcBef>
        <a:buFont typeface="Arial"/>
        <a:buChar char="•"/>
        <a:defRPr sz="2000" kern="1200">
          <a:solidFill>
            <a:schemeClr val="tx1"/>
          </a:solidFill>
          <a:latin typeface="+mn-lt"/>
          <a:ea typeface="+mn-ea"/>
          <a:cs typeface="+mn-cs"/>
        </a:defRPr>
      </a:lvl7pPr>
      <a:lvl8pPr marL="3428700" indent="-228581" algn="l" defTabSz="457160" rtl="0" eaLnBrk="1" latinLnBrk="0" hangingPunct="1">
        <a:spcBef>
          <a:spcPct val="20000"/>
        </a:spcBef>
        <a:buFont typeface="Arial"/>
        <a:buChar char="•"/>
        <a:defRPr sz="2000" kern="1200">
          <a:solidFill>
            <a:schemeClr val="tx1"/>
          </a:solidFill>
          <a:latin typeface="+mn-lt"/>
          <a:ea typeface="+mn-ea"/>
          <a:cs typeface="+mn-cs"/>
        </a:defRPr>
      </a:lvl8pPr>
      <a:lvl9pPr marL="3885860" indent="-228581" algn="l" defTabSz="45716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60" rtl="0" eaLnBrk="1" latinLnBrk="0" hangingPunct="1">
        <a:defRPr sz="1800" kern="1200">
          <a:solidFill>
            <a:schemeClr val="tx1"/>
          </a:solidFill>
          <a:latin typeface="+mn-lt"/>
          <a:ea typeface="+mn-ea"/>
          <a:cs typeface="+mn-cs"/>
        </a:defRPr>
      </a:lvl1pPr>
      <a:lvl2pPr marL="457160" algn="l" defTabSz="457160" rtl="0" eaLnBrk="1" latinLnBrk="0" hangingPunct="1">
        <a:defRPr sz="1800" kern="1200">
          <a:solidFill>
            <a:schemeClr val="tx1"/>
          </a:solidFill>
          <a:latin typeface="+mn-lt"/>
          <a:ea typeface="+mn-ea"/>
          <a:cs typeface="+mn-cs"/>
        </a:defRPr>
      </a:lvl2pPr>
      <a:lvl3pPr marL="914321" algn="l" defTabSz="457160" rtl="0" eaLnBrk="1" latinLnBrk="0" hangingPunct="1">
        <a:defRPr sz="1800" kern="1200">
          <a:solidFill>
            <a:schemeClr val="tx1"/>
          </a:solidFill>
          <a:latin typeface="+mn-lt"/>
          <a:ea typeface="+mn-ea"/>
          <a:cs typeface="+mn-cs"/>
        </a:defRPr>
      </a:lvl3pPr>
      <a:lvl4pPr marL="1371480" algn="l" defTabSz="457160" rtl="0" eaLnBrk="1" latinLnBrk="0" hangingPunct="1">
        <a:defRPr sz="1800" kern="1200">
          <a:solidFill>
            <a:schemeClr val="tx1"/>
          </a:solidFill>
          <a:latin typeface="+mn-lt"/>
          <a:ea typeface="+mn-ea"/>
          <a:cs typeface="+mn-cs"/>
        </a:defRPr>
      </a:lvl4pPr>
      <a:lvl5pPr marL="1828640" algn="l" defTabSz="457160" rtl="0" eaLnBrk="1" latinLnBrk="0" hangingPunct="1">
        <a:defRPr sz="1800" kern="1200">
          <a:solidFill>
            <a:schemeClr val="tx1"/>
          </a:solidFill>
          <a:latin typeface="+mn-lt"/>
          <a:ea typeface="+mn-ea"/>
          <a:cs typeface="+mn-cs"/>
        </a:defRPr>
      </a:lvl5pPr>
      <a:lvl6pPr marL="2285800" algn="l" defTabSz="457160" rtl="0" eaLnBrk="1" latinLnBrk="0" hangingPunct="1">
        <a:defRPr sz="1800" kern="1200">
          <a:solidFill>
            <a:schemeClr val="tx1"/>
          </a:solidFill>
          <a:latin typeface="+mn-lt"/>
          <a:ea typeface="+mn-ea"/>
          <a:cs typeface="+mn-cs"/>
        </a:defRPr>
      </a:lvl6pPr>
      <a:lvl7pPr marL="2742961" algn="l" defTabSz="457160" rtl="0" eaLnBrk="1" latinLnBrk="0" hangingPunct="1">
        <a:defRPr sz="1800" kern="1200">
          <a:solidFill>
            <a:schemeClr val="tx1"/>
          </a:solidFill>
          <a:latin typeface="+mn-lt"/>
          <a:ea typeface="+mn-ea"/>
          <a:cs typeface="+mn-cs"/>
        </a:defRPr>
      </a:lvl7pPr>
      <a:lvl8pPr marL="3200120" algn="l" defTabSz="457160" rtl="0" eaLnBrk="1" latinLnBrk="0" hangingPunct="1">
        <a:defRPr sz="1800" kern="1200">
          <a:solidFill>
            <a:schemeClr val="tx1"/>
          </a:solidFill>
          <a:latin typeface="+mn-lt"/>
          <a:ea typeface="+mn-ea"/>
          <a:cs typeface="+mn-cs"/>
        </a:defRPr>
      </a:lvl8pPr>
      <a:lvl9pPr marL="3657280" algn="l" defTabSz="45716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Gradient</a:t>
            </a:r>
            <a:br>
              <a:rPr lang="en-US" dirty="0"/>
            </a:br>
            <a:r>
              <a:rPr lang="en-US" dirty="0"/>
              <a:t>Conference</a:t>
            </a:r>
          </a:p>
        </p:txBody>
      </p:sp>
      <p:sp>
        <p:nvSpPr>
          <p:cNvPr id="5" name="Subtitle 4"/>
          <p:cNvSpPr>
            <a:spLocks noGrp="1"/>
          </p:cNvSpPr>
          <p:nvPr>
            <p:ph type="subTitle" idx="1"/>
          </p:nvPr>
        </p:nvSpPr>
        <p:spPr/>
        <p:txBody>
          <a:bodyPr/>
          <a:lstStyle/>
          <a:p>
            <a:r>
              <a:rPr lang="en-US" dirty="0"/>
              <a:t>Clean and modern presentation template</a:t>
            </a:r>
          </a:p>
        </p:txBody>
      </p:sp>
      <p:sp>
        <p:nvSpPr>
          <p:cNvPr id="2" name="Date Placeholder 1"/>
          <p:cNvSpPr>
            <a:spLocks noGrp="1"/>
          </p:cNvSpPr>
          <p:nvPr>
            <p:ph type="dt" sz="half" idx="10"/>
          </p:nvPr>
        </p:nvSpPr>
        <p:spPr/>
        <p:txBody>
          <a:bodyPr/>
          <a:lstStyle/>
          <a:p>
            <a:fld id="{2E77262E-AABE-6443-BD95-E14ABBF4A6F7}" type="datetime3">
              <a:t>22 May 2018</a:t>
            </a:fld>
            <a:endParaRPr lang="en-US" dirty="0"/>
          </a:p>
        </p:txBody>
      </p:sp>
    </p:spTree>
    <p:extLst>
      <p:ext uri="{BB962C8B-B14F-4D97-AF65-F5344CB8AC3E}">
        <p14:creationId xmlns:p14="http://schemas.microsoft.com/office/powerpoint/2010/main" val="18260477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a:t>Aldous Huxley</a:t>
            </a:r>
            <a:endParaRPr lang="en-US" dirty="0"/>
          </a:p>
        </p:txBody>
      </p:sp>
      <p:sp>
        <p:nvSpPr>
          <p:cNvPr id="2" name="Subtitle 1"/>
          <p:cNvSpPr>
            <a:spLocks noGrp="1"/>
          </p:cNvSpPr>
          <p:nvPr>
            <p:ph type="subTitle" idx="1"/>
          </p:nvPr>
        </p:nvSpPr>
        <p:spPr/>
        <p:txBody>
          <a:bodyPr/>
          <a:lstStyle/>
          <a:p>
            <a:r>
              <a:rPr lang="en-US"/>
              <a:t>There is only one corner of the universe you can be certain of improving, and that's your own self.</a:t>
            </a:r>
            <a:endParaRPr lang="en-US" dirty="0"/>
          </a:p>
        </p:txBody>
      </p:sp>
    </p:spTree>
    <p:extLst>
      <p:ext uri="{BB962C8B-B14F-4D97-AF65-F5344CB8AC3E}">
        <p14:creationId xmlns:p14="http://schemas.microsoft.com/office/powerpoint/2010/main" val="182323342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t>Lorem ipsum dolor sit amet, consectetur adipisicing elit, sed do eiusmod tempor incididunt ut labore et dolore magna aliqua. Ut enim ad minim veniam, quis nostrud exercitation ullamco laboris nisi ut aliquip ex.</a:t>
            </a:r>
            <a:endParaRPr lang="en-US" dirty="0"/>
          </a:p>
        </p:txBody>
      </p:sp>
      <p:sp>
        <p:nvSpPr>
          <p:cNvPr id="3" name="Text Placeholder 2"/>
          <p:cNvSpPr>
            <a:spLocks noGrp="1"/>
          </p:cNvSpPr>
          <p:nvPr>
            <p:ph type="body" sz="quarter" idx="10"/>
          </p:nvPr>
        </p:nvSpPr>
        <p:spPr/>
        <p:txBody>
          <a:bodyPr/>
          <a:lstStyle/>
          <a:p>
            <a:r>
              <a:rPr lang="en-US"/>
              <a:t>Something about us</a:t>
            </a:r>
            <a:endParaRPr lang="en-US" dirty="0"/>
          </a:p>
        </p:txBody>
      </p:sp>
    </p:spTree>
    <p:extLst>
      <p:ext uri="{BB962C8B-B14F-4D97-AF65-F5344CB8AC3E}">
        <p14:creationId xmlns:p14="http://schemas.microsoft.com/office/powerpoint/2010/main" val="381012041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visiting</a:t>
            </a:r>
          </a:p>
        </p:txBody>
      </p:sp>
      <p:sp>
        <p:nvSpPr>
          <p:cNvPr id="3" name="Subtitle 2"/>
          <p:cNvSpPr>
            <a:spLocks noGrp="1"/>
          </p:cNvSpPr>
          <p:nvPr>
            <p:ph type="subTitle" idx="1"/>
          </p:nvPr>
        </p:nvSpPr>
        <p:spPr/>
        <p:txBody>
          <a:bodyPr/>
          <a:lstStyle/>
          <a:p>
            <a:r>
              <a:rPr lang="en-US"/>
              <a:t>See you next time!</a:t>
            </a:r>
            <a:endParaRPr lang="en-US" dirty="0"/>
          </a:p>
        </p:txBody>
      </p:sp>
    </p:spTree>
    <p:extLst>
      <p:ext uri="{BB962C8B-B14F-4D97-AF65-F5344CB8AC3E}">
        <p14:creationId xmlns:p14="http://schemas.microsoft.com/office/powerpoint/2010/main" val="186054241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Default content</a:t>
            </a:r>
          </a:p>
        </p:txBody>
      </p:sp>
      <p:sp>
        <p:nvSpPr>
          <p:cNvPr id="3" name="Subtitle 2"/>
          <p:cNvSpPr>
            <a:spLocks noGrp="1"/>
          </p:cNvSpPr>
          <p:nvPr>
            <p:ph type="subTitle" idx="1"/>
          </p:nvPr>
        </p:nvSpPr>
        <p:spPr/>
        <p:txBody>
          <a:bodyPr/>
          <a:lstStyle/>
          <a:p>
            <a:r>
              <a:rPr lang="en-US"/>
              <a:t>Lorem ipsum dolor sit amet, consectetur adipisicing elit, sed do eiusmod tempor incididunt ut labore et dolore magna aliqua. Ut enim ad minim veniam, quis nostrud exercitation ullamco laboris nisi ut aliquip ex ea commodo consequat.</a:t>
            </a:r>
          </a:p>
          <a:p>
            <a:r>
              <a:rPr lang="en-US"/>
              <a:t>Duis aute irure dolor in reprehenderit in voluptate velit esse cillum dolore eu fugiat nulla pariatur. Excepteur sint occaecat.</a:t>
            </a:r>
            <a:endParaRPr lang="en-US" dirty="0"/>
          </a:p>
        </p:txBody>
      </p:sp>
      <p:sp>
        <p:nvSpPr>
          <p:cNvPr id="4" name="Slide Number Placeholder 3"/>
          <p:cNvSpPr>
            <a:spLocks noGrp="1"/>
          </p:cNvSpPr>
          <p:nvPr>
            <p:ph type="sldNum" sz="quarter" idx="12"/>
          </p:nvPr>
        </p:nvSpPr>
        <p:spPr/>
        <p:txBody>
          <a:bodyPr/>
          <a:lstStyle/>
          <a:p>
            <a:fld id="{5AA702B1-EDA3-FF46-994A-18FFB6DE5B39}" type="slidenum">
              <a:rPr lang="en-US" smtClean="0"/>
              <a:pPr/>
              <a:t>2</a:t>
            </a:fld>
            <a:endParaRPr lang="en-US" dirty="0"/>
          </a:p>
        </p:txBody>
      </p:sp>
    </p:spTree>
    <p:extLst>
      <p:ext uri="{BB962C8B-B14F-4D97-AF65-F5344CB8AC3E}">
        <p14:creationId xmlns:p14="http://schemas.microsoft.com/office/powerpoint/2010/main" val="1619768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Photo background</a:t>
            </a:r>
          </a:p>
        </p:txBody>
      </p:sp>
      <p:sp>
        <p:nvSpPr>
          <p:cNvPr id="3" name="Subtitle 2"/>
          <p:cNvSpPr>
            <a:spLocks noGrp="1"/>
          </p:cNvSpPr>
          <p:nvPr>
            <p:ph type="subTitle" idx="1"/>
          </p:nvPr>
        </p:nvSpPr>
        <p:spPr/>
        <p:txBody>
          <a:bodyPr/>
          <a:lstStyle/>
          <a:p>
            <a:r>
              <a:rPr lang="en-US"/>
              <a:t>Lorem ipsum dolor sit amet, consectetur adipisicing elit, sed doeiusmod tempor incididunt ut labore et dolore magna aliqua.</a:t>
            </a:r>
            <a:endParaRPr lang="en-US" dirty="0"/>
          </a:p>
        </p:txBody>
      </p:sp>
      <p:sp>
        <p:nvSpPr>
          <p:cNvPr id="4" name="Slide Number Placeholder 3"/>
          <p:cNvSpPr>
            <a:spLocks noGrp="1"/>
          </p:cNvSpPr>
          <p:nvPr>
            <p:ph type="sldNum" sz="quarter" idx="12"/>
          </p:nvPr>
        </p:nvSpPr>
        <p:spPr/>
        <p:txBody>
          <a:bodyPr/>
          <a:lstStyle/>
          <a:p>
            <a:fld id="{5AA702B1-EDA3-FF46-994A-18FFB6DE5B39}" type="slidenum">
              <a:rPr lang="en-US" smtClean="0"/>
              <a:pPr/>
              <a:t>3</a:t>
            </a:fld>
            <a:endParaRPr lang="en-US" dirty="0"/>
          </a:p>
        </p:txBody>
      </p:sp>
    </p:spTree>
    <p:extLst>
      <p:ext uri="{BB962C8B-B14F-4D97-AF65-F5344CB8AC3E}">
        <p14:creationId xmlns:p14="http://schemas.microsoft.com/office/powerpoint/2010/main" val="136245844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Timeline of events</a:t>
            </a:r>
          </a:p>
        </p:txBody>
      </p:sp>
      <p:sp>
        <p:nvSpPr>
          <p:cNvPr id="3" name="Text Placeholder 2"/>
          <p:cNvSpPr>
            <a:spLocks noGrp="1"/>
          </p:cNvSpPr>
          <p:nvPr>
            <p:ph type="body" sz="quarter" idx="16"/>
          </p:nvPr>
        </p:nvSpPr>
        <p:spPr/>
        <p:txBody>
          <a:bodyPr/>
          <a:lstStyle/>
          <a:p>
            <a:r>
              <a:rPr lang="en-US"/>
              <a:t>1995</a:t>
            </a:r>
            <a:endParaRPr lang="en-US" dirty="0"/>
          </a:p>
        </p:txBody>
      </p:sp>
      <p:sp>
        <p:nvSpPr>
          <p:cNvPr id="4" name="Text Placeholder 3"/>
          <p:cNvSpPr>
            <a:spLocks noGrp="1"/>
          </p:cNvSpPr>
          <p:nvPr>
            <p:ph type="body" sz="quarter" idx="19"/>
          </p:nvPr>
        </p:nvSpPr>
        <p:spPr/>
        <p:txBody>
          <a:bodyPr/>
          <a:lstStyle/>
          <a:p>
            <a:r>
              <a:rPr lang="en-US"/>
              <a:t>2002</a:t>
            </a:r>
            <a:endParaRPr lang="en-US" dirty="0"/>
          </a:p>
        </p:txBody>
      </p:sp>
      <p:sp>
        <p:nvSpPr>
          <p:cNvPr id="5" name="Text Placeholder 4"/>
          <p:cNvSpPr>
            <a:spLocks noGrp="1"/>
          </p:cNvSpPr>
          <p:nvPr>
            <p:ph type="body" sz="quarter" idx="22"/>
          </p:nvPr>
        </p:nvSpPr>
        <p:spPr/>
        <p:txBody>
          <a:bodyPr/>
          <a:lstStyle/>
          <a:p>
            <a:r>
              <a:rPr lang="en-US"/>
              <a:t>2014</a:t>
            </a:r>
            <a:endParaRPr lang="en-US" dirty="0"/>
          </a:p>
        </p:txBody>
      </p:sp>
      <p:sp>
        <p:nvSpPr>
          <p:cNvPr id="6" name="Text Placeholder 5"/>
          <p:cNvSpPr>
            <a:spLocks noGrp="1"/>
          </p:cNvSpPr>
          <p:nvPr>
            <p:ph type="body" sz="quarter" idx="25"/>
          </p:nvPr>
        </p:nvSpPr>
        <p:spPr/>
        <p:txBody>
          <a:bodyPr/>
          <a:lstStyle/>
          <a:p>
            <a:r>
              <a:rPr lang="en-US"/>
              <a:t>1998</a:t>
            </a:r>
          </a:p>
        </p:txBody>
      </p:sp>
      <p:sp>
        <p:nvSpPr>
          <p:cNvPr id="7" name="Text Placeholder 6"/>
          <p:cNvSpPr>
            <a:spLocks noGrp="1"/>
          </p:cNvSpPr>
          <p:nvPr>
            <p:ph type="body" sz="quarter" idx="28"/>
          </p:nvPr>
        </p:nvSpPr>
        <p:spPr/>
        <p:txBody>
          <a:bodyPr/>
          <a:lstStyle/>
          <a:p>
            <a:r>
              <a:rPr lang="en-US"/>
              <a:t>2007</a:t>
            </a:r>
            <a:endParaRPr lang="en-US" dirty="0"/>
          </a:p>
        </p:txBody>
      </p:sp>
      <p:sp>
        <p:nvSpPr>
          <p:cNvPr id="8" name="Text Placeholder 7"/>
          <p:cNvSpPr>
            <a:spLocks noGrp="1"/>
          </p:cNvSpPr>
          <p:nvPr>
            <p:ph type="body" sz="quarter" idx="31"/>
          </p:nvPr>
        </p:nvSpPr>
        <p:spPr/>
        <p:txBody>
          <a:bodyPr/>
          <a:lstStyle/>
          <a:p>
            <a:r>
              <a:rPr lang="en-US"/>
              <a:t>2018</a:t>
            </a:r>
            <a:endParaRPr lang="en-US" dirty="0"/>
          </a:p>
        </p:txBody>
      </p:sp>
      <p:sp>
        <p:nvSpPr>
          <p:cNvPr id="9" name="Text Placeholder 8"/>
          <p:cNvSpPr>
            <a:spLocks noGrp="1"/>
          </p:cNvSpPr>
          <p:nvPr>
            <p:ph type="body" sz="quarter" idx="39"/>
          </p:nvPr>
        </p:nvSpPr>
        <p:spPr/>
        <p:txBody>
          <a:bodyPr/>
          <a:lstStyle/>
          <a:p>
            <a:r>
              <a:rPr lang="en-US"/>
              <a:t>The Beginning</a:t>
            </a:r>
            <a:endParaRPr lang="en-US" dirty="0"/>
          </a:p>
        </p:txBody>
      </p:sp>
      <p:sp>
        <p:nvSpPr>
          <p:cNvPr id="10" name="Text Placeholder 9"/>
          <p:cNvSpPr>
            <a:spLocks noGrp="1"/>
          </p:cNvSpPr>
          <p:nvPr>
            <p:ph type="body" sz="quarter" idx="40"/>
          </p:nvPr>
        </p:nvSpPr>
        <p:spPr/>
        <p:txBody>
          <a:bodyPr>
            <a:normAutofit fontScale="92500" lnSpcReduction="10000"/>
          </a:bodyPr>
          <a:lstStyle/>
          <a:p>
            <a:r>
              <a:rPr lang="en-US"/>
              <a:t>Donec quam felis ultricies nec, pellentesque eu pretium quis, sem. Nulla consequat massa quis enim. </a:t>
            </a:r>
            <a:endParaRPr lang="en-US" dirty="0"/>
          </a:p>
        </p:txBody>
      </p:sp>
      <p:sp>
        <p:nvSpPr>
          <p:cNvPr id="11" name="Text Placeholder 10"/>
          <p:cNvSpPr>
            <a:spLocks noGrp="1"/>
          </p:cNvSpPr>
          <p:nvPr>
            <p:ph type="body" sz="quarter" idx="41"/>
          </p:nvPr>
        </p:nvSpPr>
        <p:spPr/>
        <p:txBody>
          <a:bodyPr/>
          <a:lstStyle/>
          <a:p>
            <a:r>
              <a:rPr lang="en-US"/>
              <a:t>New Office</a:t>
            </a:r>
            <a:endParaRPr lang="en-US" dirty="0"/>
          </a:p>
        </p:txBody>
      </p:sp>
      <p:sp>
        <p:nvSpPr>
          <p:cNvPr id="12" name="Text Placeholder 11"/>
          <p:cNvSpPr>
            <a:spLocks noGrp="1"/>
          </p:cNvSpPr>
          <p:nvPr>
            <p:ph type="body" sz="quarter" idx="42"/>
          </p:nvPr>
        </p:nvSpPr>
        <p:spPr/>
        <p:txBody>
          <a:bodyPr>
            <a:normAutofit fontScale="92500"/>
          </a:bodyPr>
          <a:lstStyle/>
          <a:p>
            <a:r>
              <a:rPr lang="en-US"/>
              <a:t>Phasellus viverra nulla ut metus varius laoreet. Quisque rutrum. Aenean imperdiet.</a:t>
            </a:r>
            <a:endParaRPr lang="en-US" dirty="0"/>
          </a:p>
        </p:txBody>
      </p:sp>
      <p:sp>
        <p:nvSpPr>
          <p:cNvPr id="13" name="Text Placeholder 12"/>
          <p:cNvSpPr>
            <a:spLocks noGrp="1"/>
          </p:cNvSpPr>
          <p:nvPr>
            <p:ph type="body" sz="quarter" idx="49"/>
          </p:nvPr>
        </p:nvSpPr>
        <p:spPr/>
        <p:txBody>
          <a:bodyPr/>
          <a:lstStyle/>
          <a:p>
            <a:r>
              <a:rPr lang="en-US"/>
              <a:t>Web Award 2014</a:t>
            </a:r>
            <a:endParaRPr lang="en-US" dirty="0"/>
          </a:p>
        </p:txBody>
      </p:sp>
      <p:sp>
        <p:nvSpPr>
          <p:cNvPr id="14" name="Text Placeholder 13"/>
          <p:cNvSpPr>
            <a:spLocks noGrp="1"/>
          </p:cNvSpPr>
          <p:nvPr>
            <p:ph type="body" sz="quarter" idx="50"/>
          </p:nvPr>
        </p:nvSpPr>
        <p:spPr/>
        <p:txBody>
          <a:bodyPr>
            <a:normAutofit fontScale="92500" lnSpcReduction="10000"/>
          </a:bodyPr>
          <a:lstStyle/>
          <a:p>
            <a:r>
              <a:rPr lang="en-US"/>
              <a:t>Etiam ultricies nisi vel augue. Curabitur ullamcorper ultricies nisi nam eget dui. etiam rhoncus.</a:t>
            </a:r>
            <a:endParaRPr lang="en-US" dirty="0"/>
          </a:p>
        </p:txBody>
      </p:sp>
      <p:sp>
        <p:nvSpPr>
          <p:cNvPr id="15" name="Text Placeholder 14"/>
          <p:cNvSpPr>
            <a:spLocks noGrp="1"/>
          </p:cNvSpPr>
          <p:nvPr>
            <p:ph type="body" sz="quarter" idx="71"/>
          </p:nvPr>
        </p:nvSpPr>
        <p:spPr/>
        <p:txBody>
          <a:bodyPr/>
          <a:lstStyle/>
          <a:p>
            <a:r>
              <a:rPr lang="en-US"/>
              <a:t>20+ Employees</a:t>
            </a:r>
            <a:endParaRPr lang="en-US" dirty="0"/>
          </a:p>
        </p:txBody>
      </p:sp>
      <p:sp>
        <p:nvSpPr>
          <p:cNvPr id="16" name="Text Placeholder 15"/>
          <p:cNvSpPr>
            <a:spLocks noGrp="1"/>
          </p:cNvSpPr>
          <p:nvPr>
            <p:ph type="body" sz="quarter" idx="72"/>
          </p:nvPr>
        </p:nvSpPr>
        <p:spPr/>
        <p:txBody>
          <a:bodyPr>
            <a:normAutofit fontScale="92500" lnSpcReduction="10000"/>
          </a:bodyPr>
          <a:lstStyle/>
          <a:p>
            <a:r>
              <a:rPr lang="en-US"/>
              <a:t>Donec pede justo fringilla vel aliquet nec vulputate eget arcu. In enim justo, rhoncus ut, imperdiet.</a:t>
            </a:r>
            <a:endParaRPr lang="en-US" dirty="0"/>
          </a:p>
        </p:txBody>
      </p:sp>
      <p:sp>
        <p:nvSpPr>
          <p:cNvPr id="17" name="Text Placeholder 16"/>
          <p:cNvSpPr>
            <a:spLocks noGrp="1"/>
          </p:cNvSpPr>
          <p:nvPr>
            <p:ph type="body" sz="quarter" idx="73"/>
          </p:nvPr>
        </p:nvSpPr>
        <p:spPr/>
        <p:txBody>
          <a:bodyPr/>
          <a:lstStyle/>
          <a:p>
            <a:r>
              <a:rPr lang="en-US"/>
              <a:t>80+ Employees</a:t>
            </a:r>
            <a:endParaRPr lang="en-US" dirty="0"/>
          </a:p>
        </p:txBody>
      </p:sp>
      <p:sp>
        <p:nvSpPr>
          <p:cNvPr id="18" name="Text Placeholder 17"/>
          <p:cNvSpPr>
            <a:spLocks noGrp="1"/>
          </p:cNvSpPr>
          <p:nvPr>
            <p:ph type="body" sz="quarter" idx="74"/>
          </p:nvPr>
        </p:nvSpPr>
        <p:spPr/>
        <p:txBody>
          <a:bodyPr>
            <a:normAutofit fontScale="92500"/>
          </a:bodyPr>
          <a:lstStyle/>
          <a:p>
            <a:r>
              <a:rPr lang="en-US"/>
              <a:t>Maecenas tempus, tellus eget condimentum rhoncus, sem quam semper libero.</a:t>
            </a:r>
            <a:endParaRPr lang="en-US" dirty="0"/>
          </a:p>
        </p:txBody>
      </p:sp>
      <p:sp>
        <p:nvSpPr>
          <p:cNvPr id="19" name="Text Placeholder 18"/>
          <p:cNvSpPr>
            <a:spLocks noGrp="1"/>
          </p:cNvSpPr>
          <p:nvPr>
            <p:ph type="body" sz="quarter" idx="75"/>
          </p:nvPr>
        </p:nvSpPr>
        <p:spPr/>
        <p:txBody>
          <a:bodyPr/>
          <a:lstStyle/>
          <a:p>
            <a:r>
              <a:rPr lang="en-US"/>
              <a:t>Web App Launch</a:t>
            </a:r>
            <a:endParaRPr lang="en-US" dirty="0"/>
          </a:p>
        </p:txBody>
      </p:sp>
      <p:sp>
        <p:nvSpPr>
          <p:cNvPr id="20" name="Text Placeholder 19"/>
          <p:cNvSpPr>
            <a:spLocks noGrp="1"/>
          </p:cNvSpPr>
          <p:nvPr>
            <p:ph type="body" sz="quarter" idx="76"/>
          </p:nvPr>
        </p:nvSpPr>
        <p:spPr/>
        <p:txBody>
          <a:bodyPr>
            <a:normAutofit fontScale="92500" lnSpcReduction="10000"/>
          </a:bodyPr>
          <a:lstStyle/>
          <a:p>
            <a:r>
              <a:rPr lang="en-US"/>
              <a:t> Sit amet adipiscing sem neque sed ipsum. Nam quam nunc, blandit vel, luctus pulvinar hendrerit id. </a:t>
            </a:r>
            <a:endParaRPr lang="en-US" dirty="0"/>
          </a:p>
        </p:txBody>
      </p:sp>
      <p:sp>
        <p:nvSpPr>
          <p:cNvPr id="21" name="Slide Number Placeholder 20"/>
          <p:cNvSpPr>
            <a:spLocks noGrp="1"/>
          </p:cNvSpPr>
          <p:nvPr>
            <p:ph type="sldNum" sz="quarter" idx="12"/>
          </p:nvPr>
        </p:nvSpPr>
        <p:spPr/>
        <p:txBody>
          <a:bodyPr/>
          <a:lstStyle/>
          <a:p>
            <a:fld id="{5AA702B1-EDA3-FF46-994A-18FFB6DE5B39}" type="slidenum">
              <a:rPr lang="en-US" smtClean="0"/>
              <a:pPr/>
              <a:t>4</a:t>
            </a:fld>
            <a:endParaRPr lang="en-US" dirty="0"/>
          </a:p>
        </p:txBody>
      </p:sp>
    </p:spTree>
    <p:extLst>
      <p:ext uri="{BB962C8B-B14F-4D97-AF65-F5344CB8AC3E}">
        <p14:creationId xmlns:p14="http://schemas.microsoft.com/office/powerpoint/2010/main" val="405339374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t>15 min.</a:t>
            </a:r>
            <a:endParaRPr lang="en-US" dirty="0"/>
          </a:p>
        </p:txBody>
      </p:sp>
      <p:sp>
        <p:nvSpPr>
          <p:cNvPr id="3" name="Text Placeholder 2"/>
          <p:cNvSpPr>
            <a:spLocks noGrp="1"/>
          </p:cNvSpPr>
          <p:nvPr>
            <p:ph type="body" sz="quarter" idx="10"/>
          </p:nvPr>
        </p:nvSpPr>
        <p:spPr/>
        <p:txBody>
          <a:bodyPr/>
          <a:lstStyle/>
          <a:p>
            <a:r>
              <a:rPr lang="en-US"/>
              <a:t>Coffee break</a:t>
            </a:r>
            <a:endParaRPr lang="en-US" dirty="0"/>
          </a:p>
        </p:txBody>
      </p:sp>
    </p:spTree>
    <p:extLst>
      <p:ext uri="{BB962C8B-B14F-4D97-AF65-F5344CB8AC3E}">
        <p14:creationId xmlns:p14="http://schemas.microsoft.com/office/powerpoint/2010/main" val="278029167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xmlns:p14="http://schemas.microsoft.com/office/powerpoint/2010/mai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00114" y="1512095"/>
            <a:ext cx="1727200" cy="1727200"/>
          </a:xfrm>
        </p:spPr>
      </p:pic>
      <p:pic>
        <p:nvPicPr>
          <p:cNvPr id="12" name="Content Placeholder 11"/>
          <p:cNvPicPr>
            <a:picLocks noGrp="1" noChangeAspect="1"/>
          </p:cNvPicPr>
          <p:nvPr>
            <p:ph sz="quarter" idx="11"/>
          </p:nvPr>
        </p:nvPicPr>
        <p:blipFill>
          <a:blip r:embed="rId4">
            <a:extLst>
              <a:ext uri="{28A0092B-C50C-407E-A947-70E740481C1C}">
                <a14:useLocalDpi xmlns:a14="http://schemas.microsoft.com/office/drawing/2010/main" val="0"/>
              </a:ext>
            </a:extLst>
          </a:blip>
          <a:stretch>
            <a:fillRect/>
          </a:stretch>
        </p:blipFill>
        <p:spPr>
          <a:xfrm>
            <a:off x="3708401" y="1512095"/>
            <a:ext cx="1727200" cy="1727200"/>
          </a:xfrm>
        </p:spPr>
      </p:pic>
      <p:pic>
        <p:nvPicPr>
          <p:cNvPr id="13" name="Content Placeholder 12"/>
          <p:cNvPicPr>
            <a:picLocks noGrp="1" noChangeAspect="1"/>
          </p:cNvPicPr>
          <p:nvPr>
            <p:ph sz="quarter" idx="12"/>
          </p:nvPr>
        </p:nvPicPr>
        <p:blipFill>
          <a:blip r:embed="rId5">
            <a:extLst>
              <a:ext uri="{28A0092B-C50C-407E-A947-70E740481C1C}">
                <a14:useLocalDpi xmlns:a14="http://schemas.microsoft.com/office/drawing/2010/main" val="0"/>
              </a:ext>
            </a:extLst>
          </a:blip>
          <a:stretch>
            <a:fillRect/>
          </a:stretch>
        </p:blipFill>
        <p:spPr>
          <a:xfrm>
            <a:off x="6516689" y="1512095"/>
            <a:ext cx="1727200" cy="1727200"/>
          </a:xfrm>
        </p:spPr>
      </p:pic>
      <p:sp>
        <p:nvSpPr>
          <p:cNvPr id="5" name="Text Placeholder 4"/>
          <p:cNvSpPr>
            <a:spLocks noGrp="1"/>
          </p:cNvSpPr>
          <p:nvPr>
            <p:ph type="body" sz="quarter" idx="13"/>
          </p:nvPr>
        </p:nvSpPr>
        <p:spPr/>
        <p:txBody>
          <a:bodyPr/>
          <a:lstStyle/>
          <a:p>
            <a:r>
              <a:rPr lang="en-US"/>
              <a:t>Art Director</a:t>
            </a:r>
            <a:endParaRPr lang="en-US" dirty="0"/>
          </a:p>
        </p:txBody>
      </p:sp>
      <p:sp>
        <p:nvSpPr>
          <p:cNvPr id="6" name="Text Placeholder 5"/>
          <p:cNvSpPr>
            <a:spLocks noGrp="1"/>
          </p:cNvSpPr>
          <p:nvPr>
            <p:ph type="body" sz="quarter" idx="15"/>
          </p:nvPr>
        </p:nvSpPr>
        <p:spPr/>
        <p:txBody>
          <a:bodyPr/>
          <a:lstStyle/>
          <a:p>
            <a:r>
              <a:rPr lang="en-US"/>
              <a:t>Alex Lee</a:t>
            </a:r>
            <a:endParaRPr lang="en-US" dirty="0"/>
          </a:p>
        </p:txBody>
      </p:sp>
      <p:sp>
        <p:nvSpPr>
          <p:cNvPr id="7" name="Text Placeholder 6"/>
          <p:cNvSpPr>
            <a:spLocks noGrp="1"/>
          </p:cNvSpPr>
          <p:nvPr>
            <p:ph type="body" sz="quarter" idx="16"/>
          </p:nvPr>
        </p:nvSpPr>
        <p:spPr/>
        <p:txBody>
          <a:bodyPr/>
          <a:lstStyle/>
          <a:p>
            <a:r>
              <a:rPr lang="en-US"/>
              <a:t>Creative Lead</a:t>
            </a:r>
            <a:endParaRPr lang="en-US" dirty="0"/>
          </a:p>
        </p:txBody>
      </p:sp>
      <p:sp>
        <p:nvSpPr>
          <p:cNvPr id="8" name="Text Placeholder 7"/>
          <p:cNvSpPr>
            <a:spLocks noGrp="1"/>
          </p:cNvSpPr>
          <p:nvPr>
            <p:ph type="body" sz="quarter" idx="17"/>
          </p:nvPr>
        </p:nvSpPr>
        <p:spPr/>
        <p:txBody>
          <a:bodyPr/>
          <a:lstStyle/>
          <a:p>
            <a:r>
              <a:rPr lang="en-US"/>
              <a:t>Johnny Pham</a:t>
            </a:r>
            <a:endParaRPr lang="en-US" dirty="0"/>
          </a:p>
        </p:txBody>
      </p:sp>
      <p:sp>
        <p:nvSpPr>
          <p:cNvPr id="9" name="Text Placeholder 8"/>
          <p:cNvSpPr>
            <a:spLocks noGrp="1"/>
          </p:cNvSpPr>
          <p:nvPr>
            <p:ph type="body" sz="quarter" idx="18"/>
          </p:nvPr>
        </p:nvSpPr>
        <p:spPr/>
        <p:txBody>
          <a:bodyPr/>
          <a:lstStyle/>
          <a:p>
            <a:r>
              <a:rPr lang="en-US"/>
              <a:t>Production Designer</a:t>
            </a:r>
            <a:endParaRPr lang="en-US" dirty="0"/>
          </a:p>
        </p:txBody>
      </p:sp>
      <p:sp>
        <p:nvSpPr>
          <p:cNvPr id="10" name="Text Placeholder 9"/>
          <p:cNvSpPr>
            <a:spLocks noGrp="1"/>
          </p:cNvSpPr>
          <p:nvPr>
            <p:ph type="body" sz="quarter" idx="19"/>
          </p:nvPr>
        </p:nvSpPr>
        <p:spPr/>
        <p:txBody>
          <a:bodyPr/>
          <a:lstStyle/>
          <a:p>
            <a:r>
              <a:rPr lang="en-US"/>
              <a:t>Alexandra Nikolovska</a:t>
            </a:r>
            <a:endParaRPr lang="en-US" dirty="0"/>
          </a:p>
        </p:txBody>
      </p:sp>
    </p:spTree>
    <p:extLst>
      <p:ext uri="{BB962C8B-B14F-4D97-AF65-F5344CB8AC3E}">
        <p14:creationId xmlns:p14="http://schemas.microsoft.com/office/powerpoint/2010/main" val="7677776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166814" y="2363434"/>
            <a:ext cx="863600" cy="597611"/>
          </a:xfrm>
        </p:spPr>
      </p:pic>
      <p:sp>
        <p:nvSpPr>
          <p:cNvPr id="3" name="Text Placeholder 2"/>
          <p:cNvSpPr>
            <a:spLocks noGrp="1"/>
          </p:cNvSpPr>
          <p:nvPr>
            <p:ph type="body" sz="quarter" idx="15"/>
          </p:nvPr>
        </p:nvSpPr>
        <p:spPr/>
        <p:txBody>
          <a:bodyPr/>
          <a:lstStyle/>
          <a:p>
            <a:r>
              <a:rPr lang="en-US"/>
              <a:t>Photography</a:t>
            </a:r>
            <a:endParaRPr lang="en-US" dirty="0"/>
          </a:p>
        </p:txBody>
      </p:sp>
      <p:pic>
        <p:nvPicPr>
          <p:cNvPr id="12" name="Content Placeholder 11"/>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3182698" y="2230438"/>
            <a:ext cx="791057" cy="863600"/>
          </a:xfrm>
        </p:spPr>
      </p:pic>
      <p:sp>
        <p:nvSpPr>
          <p:cNvPr id="5" name="Text Placeholder 4"/>
          <p:cNvSpPr>
            <a:spLocks noGrp="1"/>
          </p:cNvSpPr>
          <p:nvPr>
            <p:ph type="body" sz="quarter" idx="17"/>
          </p:nvPr>
        </p:nvSpPr>
        <p:spPr/>
        <p:txBody>
          <a:bodyPr/>
          <a:lstStyle/>
          <a:p>
            <a:r>
              <a:rPr lang="en-US"/>
              <a:t>Targeted Advertising</a:t>
            </a:r>
            <a:endParaRPr lang="en-US" dirty="0"/>
          </a:p>
        </p:txBody>
      </p:sp>
      <p:pic>
        <p:nvPicPr>
          <p:cNvPr id="13" name="Content Placeholder 12"/>
          <p:cNvPicPr>
            <a:picLocks noGrp="1" noChangeAspect="1"/>
          </p:cNvPicPr>
          <p:nvPr>
            <p:ph sz="quarter" idx="18"/>
          </p:nvPr>
        </p:nvPicPr>
        <p:blipFill>
          <a:blip r:embed="rId5">
            <a:extLst>
              <a:ext uri="{28A0092B-C50C-407E-A947-70E740481C1C}">
                <a14:useLocalDpi xmlns:a14="http://schemas.microsoft.com/office/drawing/2010/main" val="0"/>
              </a:ext>
            </a:extLst>
          </a:blip>
          <a:stretch>
            <a:fillRect/>
          </a:stretch>
        </p:blipFill>
        <p:spPr>
          <a:xfrm>
            <a:off x="5322241" y="2230438"/>
            <a:ext cx="487070" cy="863600"/>
          </a:xfrm>
        </p:spPr>
      </p:pic>
      <p:sp>
        <p:nvSpPr>
          <p:cNvPr id="7" name="Text Placeholder 6"/>
          <p:cNvSpPr>
            <a:spLocks noGrp="1"/>
          </p:cNvSpPr>
          <p:nvPr>
            <p:ph type="body" sz="quarter" idx="19"/>
          </p:nvPr>
        </p:nvSpPr>
        <p:spPr/>
        <p:txBody>
          <a:bodyPr/>
          <a:lstStyle/>
          <a:p>
            <a:r>
              <a:rPr lang="en-US"/>
              <a:t>Mobile Development</a:t>
            </a:r>
            <a:endParaRPr lang="en-US" dirty="0"/>
          </a:p>
        </p:txBody>
      </p:sp>
      <p:pic>
        <p:nvPicPr>
          <p:cNvPr id="14" name="Content Placeholder 13"/>
          <p:cNvPicPr>
            <a:picLocks noGrp="1" noChangeAspect="1"/>
          </p:cNvPicPr>
          <p:nvPr>
            <p:ph sz="quarter" idx="20"/>
          </p:nvPr>
        </p:nvPicPr>
        <p:blipFill>
          <a:blip r:embed="rId6">
            <a:extLst>
              <a:ext uri="{28A0092B-C50C-407E-A947-70E740481C1C}">
                <a14:useLocalDpi xmlns:a14="http://schemas.microsoft.com/office/drawing/2010/main" val="0"/>
              </a:ext>
            </a:extLst>
          </a:blip>
          <a:stretch>
            <a:fillRect/>
          </a:stretch>
        </p:blipFill>
        <p:spPr>
          <a:xfrm>
            <a:off x="7113589" y="2273618"/>
            <a:ext cx="863600" cy="777240"/>
          </a:xfrm>
        </p:spPr>
      </p:pic>
      <p:sp>
        <p:nvSpPr>
          <p:cNvPr id="9" name="Text Placeholder 8"/>
          <p:cNvSpPr>
            <a:spLocks noGrp="1"/>
          </p:cNvSpPr>
          <p:nvPr>
            <p:ph type="body" sz="quarter" idx="21"/>
          </p:nvPr>
        </p:nvSpPr>
        <p:spPr/>
        <p:txBody>
          <a:bodyPr/>
          <a:lstStyle/>
          <a:p>
            <a:r>
              <a:rPr lang="en-US"/>
              <a:t>Video Production</a:t>
            </a:r>
            <a:endParaRPr lang="en-US" dirty="0"/>
          </a:p>
        </p:txBody>
      </p:sp>
      <p:sp>
        <p:nvSpPr>
          <p:cNvPr id="10" name="Title 9"/>
          <p:cNvSpPr>
            <a:spLocks noGrp="1"/>
          </p:cNvSpPr>
          <p:nvPr>
            <p:ph type="ctrTitle"/>
          </p:nvPr>
        </p:nvSpPr>
        <p:spPr/>
        <p:txBody>
          <a:bodyPr/>
          <a:lstStyle/>
          <a:p>
            <a:r>
              <a:rPr lang="en-US"/>
              <a:t>Services</a:t>
            </a:r>
          </a:p>
        </p:txBody>
      </p:sp>
      <p:sp>
        <p:nvSpPr>
          <p:cNvPr id="15" name="Slide Number Placeholder 14"/>
          <p:cNvSpPr>
            <a:spLocks noGrp="1"/>
          </p:cNvSpPr>
          <p:nvPr>
            <p:ph type="sldNum" sz="quarter" idx="12"/>
          </p:nvPr>
        </p:nvSpPr>
        <p:spPr/>
        <p:txBody>
          <a:bodyPr/>
          <a:lstStyle/>
          <a:p>
            <a:fld id="{5AA702B1-EDA3-FF46-994A-18FFB6DE5B39}" type="slidenum">
              <a:rPr lang="en-US" smtClean="0"/>
              <a:pPr/>
              <a:t>7</a:t>
            </a:fld>
            <a:endParaRPr lang="en-US" dirty="0"/>
          </a:p>
        </p:txBody>
      </p:sp>
    </p:spTree>
    <p:extLst>
      <p:ext uri="{BB962C8B-B14F-4D97-AF65-F5344CB8AC3E}">
        <p14:creationId xmlns:p14="http://schemas.microsoft.com/office/powerpoint/2010/main" val="32581009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a:t>Million users in 2014</a:t>
            </a:r>
            <a:endParaRPr lang="en-US" dirty="0"/>
          </a:p>
        </p:txBody>
      </p:sp>
      <p:sp>
        <p:nvSpPr>
          <p:cNvPr id="3" name="Text Placeholder 2"/>
          <p:cNvSpPr>
            <a:spLocks noGrp="1"/>
          </p:cNvSpPr>
          <p:nvPr>
            <p:ph type="body" sz="quarter" idx="15"/>
          </p:nvPr>
        </p:nvSpPr>
        <p:spPr/>
        <p:txBody>
          <a:bodyPr/>
          <a:lstStyle/>
          <a:p>
            <a:r>
              <a:rPr lang="en-US" dirty="0">
                <a:latin typeface="Museo 500" panose="02000000000000000000" pitchFamily="2" charset="77"/>
              </a:rPr>
              <a:t>500</a:t>
            </a:r>
          </a:p>
        </p:txBody>
      </p:sp>
      <p:sp>
        <p:nvSpPr>
          <p:cNvPr id="4" name="Text Placeholder 3"/>
          <p:cNvSpPr>
            <a:spLocks noGrp="1"/>
          </p:cNvSpPr>
          <p:nvPr>
            <p:ph type="body" sz="quarter" idx="16"/>
          </p:nvPr>
        </p:nvSpPr>
        <p:spPr/>
        <p:txBody>
          <a:bodyPr/>
          <a:lstStyle/>
          <a:p>
            <a:r>
              <a:rPr lang="en-US"/>
              <a:t>Company growth</a:t>
            </a:r>
            <a:endParaRPr lang="en-US" dirty="0"/>
          </a:p>
        </p:txBody>
      </p:sp>
      <p:sp>
        <p:nvSpPr>
          <p:cNvPr id="5" name="Text Placeholder 4"/>
          <p:cNvSpPr>
            <a:spLocks noGrp="1"/>
          </p:cNvSpPr>
          <p:nvPr>
            <p:ph type="body" sz="quarter" idx="18"/>
          </p:nvPr>
        </p:nvSpPr>
        <p:spPr/>
        <p:txBody>
          <a:bodyPr/>
          <a:lstStyle/>
          <a:p>
            <a:r>
              <a:rPr lang="en-US"/>
              <a:t>Million USD revenue</a:t>
            </a:r>
            <a:endParaRPr lang="en-US" dirty="0"/>
          </a:p>
        </p:txBody>
      </p:sp>
      <p:sp>
        <p:nvSpPr>
          <p:cNvPr id="6" name="Text Placeholder 5"/>
          <p:cNvSpPr>
            <a:spLocks noGrp="1"/>
          </p:cNvSpPr>
          <p:nvPr>
            <p:ph type="body" sz="quarter" idx="19"/>
          </p:nvPr>
        </p:nvSpPr>
        <p:spPr/>
        <p:txBody>
          <a:bodyPr/>
          <a:lstStyle/>
          <a:p>
            <a:r>
              <a:rPr lang="en-US" dirty="0"/>
              <a:t>75%</a:t>
            </a:r>
          </a:p>
        </p:txBody>
      </p:sp>
      <p:sp>
        <p:nvSpPr>
          <p:cNvPr id="7" name="Text Placeholder 6"/>
          <p:cNvSpPr>
            <a:spLocks noGrp="1"/>
          </p:cNvSpPr>
          <p:nvPr>
            <p:ph type="body" sz="quarter" idx="20"/>
          </p:nvPr>
        </p:nvSpPr>
        <p:spPr/>
        <p:txBody>
          <a:bodyPr/>
          <a:lstStyle/>
          <a:p>
            <a:r>
              <a:rPr lang="en-US" dirty="0"/>
              <a:t>200</a:t>
            </a:r>
          </a:p>
        </p:txBody>
      </p:sp>
    </p:spTree>
    <p:extLst>
      <p:ext uri="{BB962C8B-B14F-4D97-AF65-F5344CB8AC3E}">
        <p14:creationId xmlns:p14="http://schemas.microsoft.com/office/powerpoint/2010/main" val="22550692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Contact info</a:t>
            </a:r>
          </a:p>
        </p:txBody>
      </p:sp>
      <p:sp>
        <p:nvSpPr>
          <p:cNvPr id="19" name="Text Placeholder 18"/>
          <p:cNvSpPr>
            <a:spLocks noGrp="1"/>
          </p:cNvSpPr>
          <p:nvPr>
            <p:ph type="body" sz="quarter" idx="15"/>
          </p:nvPr>
        </p:nvSpPr>
        <p:spPr>
          <a:xfrm>
            <a:off x="715482" y="3220217"/>
            <a:ext cx="1765838" cy="503995"/>
          </a:xfrm>
        </p:spPr>
        <p:txBody>
          <a:bodyPr/>
          <a:lstStyle/>
          <a:p>
            <a:r>
              <a:rPr lang="en-US" dirty="0"/>
              <a:t>456 Long Street Ave. New York, 14500 NY</a:t>
            </a:r>
          </a:p>
        </p:txBody>
      </p:sp>
      <p:sp>
        <p:nvSpPr>
          <p:cNvPr id="20" name="Text Placeholder 19"/>
          <p:cNvSpPr>
            <a:spLocks noGrp="1"/>
          </p:cNvSpPr>
          <p:nvPr>
            <p:ph type="body" sz="quarter" idx="17"/>
          </p:nvPr>
        </p:nvSpPr>
        <p:spPr/>
        <p:txBody>
          <a:bodyPr/>
          <a:lstStyle/>
          <a:p>
            <a:r>
              <a:rPr lang="en-US"/>
              <a:t>info@gradient.com</a:t>
            </a:r>
            <a:endParaRPr lang="en-US" dirty="0"/>
          </a:p>
        </p:txBody>
      </p:sp>
      <p:pic>
        <p:nvPicPr>
          <p:cNvPr id="29" name="Content Placeholder 28"/>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5241604" y="2451745"/>
            <a:ext cx="647999" cy="483407"/>
          </a:xfrm>
        </p:spPr>
      </p:pic>
      <p:sp>
        <p:nvSpPr>
          <p:cNvPr id="22" name="Text Placeholder 21"/>
          <p:cNvSpPr>
            <a:spLocks noGrp="1"/>
          </p:cNvSpPr>
          <p:nvPr>
            <p:ph type="body" sz="quarter" idx="19"/>
          </p:nvPr>
        </p:nvSpPr>
        <p:spPr/>
        <p:txBody>
          <a:bodyPr/>
          <a:lstStyle/>
          <a:p>
            <a:r>
              <a:rPr lang="en-US"/>
              <a:t>gradientconference.com</a:t>
            </a:r>
            <a:endParaRPr lang="en-US" dirty="0"/>
          </a:p>
        </p:txBody>
      </p:sp>
      <p:pic>
        <p:nvPicPr>
          <p:cNvPr id="30" name="Content Placeholder 29"/>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7373883" y="2369449"/>
            <a:ext cx="343439" cy="647999"/>
          </a:xfrm>
        </p:spPr>
      </p:pic>
      <p:sp>
        <p:nvSpPr>
          <p:cNvPr id="24" name="Text Placeholder 23"/>
          <p:cNvSpPr>
            <a:spLocks noGrp="1"/>
          </p:cNvSpPr>
          <p:nvPr>
            <p:ph type="body" sz="quarter" idx="21"/>
          </p:nvPr>
        </p:nvSpPr>
        <p:spPr/>
        <p:txBody>
          <a:bodyPr/>
          <a:lstStyle/>
          <a:p>
            <a:r>
              <a:rPr lang="en-US"/>
              <a:t>fb.me/gradientconference</a:t>
            </a:r>
            <a:endParaRPr lang="en-US" dirty="0"/>
          </a:p>
        </p:txBody>
      </p:sp>
      <p:pic>
        <p:nvPicPr>
          <p:cNvPr id="26" name="Content Placeholder 25"/>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1350867" y="2369449"/>
            <a:ext cx="495071" cy="647999"/>
          </a:xfrm>
        </p:spPr>
      </p:pic>
      <p:pic>
        <p:nvPicPr>
          <p:cNvPr id="28" name="Content Placeholder 27"/>
          <p:cNvPicPr>
            <a:picLocks noGrp="1" noChangeAspect="1"/>
          </p:cNvPicPr>
          <p:nvPr>
            <p:ph sz="quarter" idx="16"/>
          </p:nvPr>
        </p:nvPicPr>
        <p:blipFill>
          <a:blip r:embed="rId5">
            <a:extLst>
              <a:ext uri="{28A0092B-C50C-407E-A947-70E740481C1C}">
                <a14:useLocalDpi xmlns:a14="http://schemas.microsoft.com/office/drawing/2010/main" val="0"/>
              </a:ext>
            </a:extLst>
          </a:blip>
          <a:stretch>
            <a:fillRect/>
          </a:stretch>
        </p:blipFill>
        <p:spPr>
          <a:xfrm>
            <a:off x="3254403" y="2463409"/>
            <a:ext cx="647999" cy="460079"/>
          </a:xfrm>
        </p:spPr>
      </p:pic>
      <p:sp>
        <p:nvSpPr>
          <p:cNvPr id="31" name="Slide Number Placeholder 30"/>
          <p:cNvSpPr>
            <a:spLocks noGrp="1"/>
          </p:cNvSpPr>
          <p:nvPr>
            <p:ph type="sldNum" sz="quarter" idx="12"/>
          </p:nvPr>
        </p:nvSpPr>
        <p:spPr>
          <a:xfrm>
            <a:off x="8168401" y="666477"/>
            <a:ext cx="287999" cy="273844"/>
          </a:xfrm>
        </p:spPr>
        <p:txBody>
          <a:bodyPr/>
          <a:lstStyle/>
          <a:p>
            <a:fld id="{5AA702B1-EDA3-FF46-994A-18FFB6DE5B39}" type="slidenum">
              <a:rPr lang="en-US" smtClean="0"/>
              <a:pPr/>
              <a:t>9</a:t>
            </a:fld>
            <a:endParaRPr lang="en-US"/>
          </a:p>
        </p:txBody>
      </p:sp>
    </p:spTree>
    <p:extLst>
      <p:ext uri="{BB962C8B-B14F-4D97-AF65-F5344CB8AC3E}">
        <p14:creationId xmlns:p14="http://schemas.microsoft.com/office/powerpoint/2010/main" val="213101718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2553</TotalTime>
  <Words>372</Words>
  <Application>Microsoft Macintosh PowerPoint</Application>
  <PresentationFormat>On-screen Show (16:9)</PresentationFormat>
  <Paragraphs>71</Paragraphs>
  <Slides>12</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Montserrat</vt:lpstr>
      <vt:lpstr>Montserrat Medium</vt:lpstr>
      <vt:lpstr>Museo 500</vt:lpstr>
      <vt:lpstr>Museo 700</vt:lpstr>
      <vt:lpstr>Open Sans</vt:lpstr>
      <vt:lpstr>Open Sans Light</vt:lpstr>
      <vt:lpstr>Office Theme</vt:lpstr>
      <vt:lpstr>Gradient Conference</vt:lpstr>
      <vt:lpstr>Default content</vt:lpstr>
      <vt:lpstr>Photo background</vt:lpstr>
      <vt:lpstr>Timeline of events</vt:lpstr>
      <vt:lpstr>PowerPoint Presentation</vt:lpstr>
      <vt:lpstr>PowerPoint Presentation</vt:lpstr>
      <vt:lpstr>Services</vt:lpstr>
      <vt:lpstr>PowerPoint Presentation</vt:lpstr>
      <vt:lpstr>Contact info</vt:lpstr>
      <vt:lpstr>PowerPoint Presentation</vt:lpstr>
      <vt:lpstr>PowerPoint Presentation</vt:lpstr>
      <vt:lpstr>Thanks for visiting</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Presentation Template</dc:title>
  <dc:creator/>
  <cp:lastModifiedBy>Microsoft Office User</cp:lastModifiedBy>
  <cp:revision>98</cp:revision>
  <dcterms:created xsi:type="dcterms:W3CDTF">2014-05-17T16:23:35Z</dcterms:created>
  <dcterms:modified xsi:type="dcterms:W3CDTF">2018-05-22T17:40:02Z</dcterms:modified>
</cp:coreProperties>
</file>